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3154c54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3154c54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3154c54b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3154c54b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3154c54b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3154c54b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Marketing Campaign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4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: Donia Salheen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Hossam Saad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Mahmoud Elsayed Rashidy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Bassant Hany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Business Requirements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Business wants to initiate an acquisition campaign for loans. The goal is to provide list of recommended customers that are highly likely and most surely eligible for their loan offers.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Scope: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Base: customers that are most likely to respond to our marketing campaign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Inclusion criteria: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customers who has registered deposition in our systems,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Hasn’t taken a loan before,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 if he had already taken a loan he completed the payment or pays regularly and within one year from completing the loan.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Analysis Scope: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Exclusion criteria 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 under 17 and over 60 years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 who failed to complete their loan payment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 with disposition type user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80;p17">
            <a:extLst>
              <a:ext uri="{FF2B5EF4-FFF2-40B4-BE49-F238E27FC236}">
                <a16:creationId xmlns:a16="http://schemas.microsoft.com/office/drawing/2014/main" id="{722D5214-5892-7DF9-9006-DABA4FFBA0D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98106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133</Words>
  <Application>Microsoft Office PowerPoint</Application>
  <PresentationFormat>On-screen Show (16:9)</PresentationFormat>
  <Paragraphs>18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Loan Marketing Campaign</vt:lpstr>
      <vt:lpstr>Business Requirements </vt:lpstr>
      <vt:lpstr>Analysis Scope:</vt:lpstr>
      <vt:lpstr>Analysis Scope: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Marketing Campaign</dc:title>
  <cp:lastModifiedBy>Hossam Saad</cp:lastModifiedBy>
  <cp:revision>2</cp:revision>
  <dcterms:modified xsi:type="dcterms:W3CDTF">2022-06-14T10:39:44Z</dcterms:modified>
</cp:coreProperties>
</file>