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xmlns="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.html" TargetMode="External"/><Relationship Id="rId2" Type="http://schemas.openxmlformats.org/officeDocument/2006/relationships/hyperlink" Target="https://docs.opencv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xmlns="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564789-A474-46BE-A2F2-4F27C6E39F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4E70207C-E81D-4E79-9654-07E51237B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D2C300DA-4EC9-46EA-916D-25BEDAE0F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FA111C5-A78D-479B-8C31-7C75D54750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907CD1A-2477-48CA-8693-2133EA1C3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D3AC05-2DFE-4FEA-BD0F-67495472A283}"/>
              </a:ext>
            </a:extLst>
          </p:cNvPr>
          <p:cNvSpPr txBox="1"/>
          <p:nvPr/>
        </p:nvSpPr>
        <p:spPr>
          <a:xfrm>
            <a:off x="4246150" y="3152392"/>
            <a:ext cx="405408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+mj-lt"/>
              </a:rPr>
              <a:t>Hossam Eldeen Elsayed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BCC445D-99BF-4BD6-A87A-9AB46C82F7C1}"/>
              </a:ext>
            </a:extLst>
          </p:cNvPr>
          <p:cNvSpPr txBox="1"/>
          <p:nvPr/>
        </p:nvSpPr>
        <p:spPr>
          <a:xfrm>
            <a:off x="3524248" y="4480574"/>
            <a:ext cx="51435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Hand gesture controlled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mouse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34457E54-1FC4-4040-9DF5-1D27FD6BBD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1FF3AA5-65B8-4250-9FA5-E730BA5D9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CCD400-5AC0-46BA-AF0D-532EA062D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21" y="1659312"/>
            <a:ext cx="1318555" cy="16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C9681D9-380A-4EAF-91DB-E07432FF9C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564789-A474-46BE-A2F2-4F27C6E39F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85D1319-7BD4-47DE-B3DF-55B655BB3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D2C300DA-4EC9-46EA-916D-25BEDAE0F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8DED9FB-5603-488F-827B-05F43B91C2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AA70618-CDC0-4C13-8EE9-54ABCDECF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vision?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0043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 vision is a field that includes methods for acquiring, processing, analyzing and understanding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Duplicates the abilities of human vision by electronically perceiving and understanding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data can take many forms, such as video sequence, depth images, views from multiple cameras or multi-dimensional data from a medical scanner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vision vs computer 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U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22" y="1268070"/>
            <a:ext cx="301625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7" y="1268070"/>
            <a:ext cx="4311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3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computer 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6763"/>
            <a:ext cx="2138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05718" y="3047372"/>
            <a:ext cx="120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Safety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21" y="1366763"/>
            <a:ext cx="24018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680" y="1366763"/>
            <a:ext cx="2005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680" y="3767063"/>
            <a:ext cx="2005013" cy="1531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21" y="3855682"/>
            <a:ext cx="2406864" cy="135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9" r="8202" b="32710"/>
          <a:stretch>
            <a:fillRect/>
          </a:stretch>
        </p:blipFill>
        <p:spPr bwMode="auto">
          <a:xfrm>
            <a:off x="946942" y="3732512"/>
            <a:ext cx="19208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236090" y="3047372"/>
            <a:ext cx="122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Health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9521823" y="3047372"/>
            <a:ext cx="1482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Security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1175541" y="5493977"/>
            <a:ext cx="1463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Comfort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5446433" y="5493977"/>
            <a:ext cx="804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Fun</a:t>
            </a: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9592466" y="5493977"/>
            <a:ext cx="1341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09408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mouse with a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55678"/>
            <a:ext cx="10777666" cy="1075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66335"/>
            <a:ext cx="254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Implementation Plan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0873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277765"/>
            <a:ext cx="8886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5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90625"/>
            <a:ext cx="87439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859" y="1952368"/>
            <a:ext cx="990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Optimizing parameters for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the project into a painting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4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89675"/>
            <a:ext cx="428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docs.opencv.org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http://vision.stanford.edu/teaching.html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1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board Templates Microsoft .potx" id="{4D573A18-E299-4CE9-BBD1-53C12673C0E6}" vid="{77D55C14-41CC-445A-B13B-4FC724EC0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0</TotalTime>
  <Words>126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Slide 1</vt:lpstr>
      <vt:lpstr>What is computer vision?</vt:lpstr>
      <vt:lpstr>Human vision vs computer vision</vt:lpstr>
      <vt:lpstr>Uses of computer vision</vt:lpstr>
      <vt:lpstr>Controlling a mouse with a camera</vt:lpstr>
      <vt:lpstr>Morphology</vt:lpstr>
      <vt:lpstr>Morphology</vt:lpstr>
      <vt:lpstr>Upgrading plan</vt:lpstr>
      <vt:lpstr>References</vt:lpstr>
      <vt:lpstr>Slide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2019-04-07T20:20:19Z</dcterms:created>
  <dcterms:modified xsi:type="dcterms:W3CDTF">2019-04-07T21:10:58Z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2018-11-28T20:49:40.5544844Z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