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6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614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9e30f41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9e30f41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b6fae657_0_544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08" name="Google Shape;208;g93b6fae657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3cece6a61_0_1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18" name="Google Shape;218;g93cece6a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cece6a61_0_12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Please shift so that all the words fit on the left hand side </a:t>
            </a:r>
            <a:endParaRPr dirty="0"/>
          </a:p>
        </p:txBody>
      </p:sp>
      <p:sp>
        <p:nvSpPr>
          <p:cNvPr id="229" name="Google Shape;229;g93cece6a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b6fae65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b6fae65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Please adjust so the image is to the left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3b6fae657_0_257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50" name="Google Shape;250;g93b6fae65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b6fae657_0_430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62" name="Google Shape;262;g93b6fae657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3b6fae657_0_442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75" name="Google Shape;275;g93b6fae65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3b6fae657_0_456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289" name="Google Shape;289;g93b6fae65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3b6fae65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3b6fae65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Same edits as other title slides please 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7ebbced32_5_54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310" name="Google Shape;310;g77ebbced32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b6fae657_0_414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68" name="Google Shape;68;g93b6fae65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3b6fae657_0_235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Please adjust to fit all</a:t>
            </a:r>
            <a:r>
              <a:rPr lang="en-US" baseline="0" dirty="0" smtClean="0"/>
              <a:t> in the left </a:t>
            </a:r>
            <a:endParaRPr dirty="0"/>
          </a:p>
        </p:txBody>
      </p:sp>
      <p:sp>
        <p:nvSpPr>
          <p:cNvPr id="319" name="Google Shape;319;g93b6fae65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3b6fae657_0_477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Same as previous </a:t>
            </a:r>
            <a:endParaRPr dirty="0"/>
          </a:p>
        </p:txBody>
      </p:sp>
      <p:sp>
        <p:nvSpPr>
          <p:cNvPr id="331" name="Google Shape;331;g93b6fae65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3b6fae657_0_506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Same as previous</a:t>
            </a:r>
            <a:endParaRPr dirty="0"/>
          </a:p>
        </p:txBody>
      </p:sp>
      <p:sp>
        <p:nvSpPr>
          <p:cNvPr id="342" name="Google Shape;342;g93b6fae657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3b6fae657_0_520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Same as previous</a:t>
            </a:r>
            <a:endParaRPr dirty="0"/>
          </a:p>
        </p:txBody>
      </p:sp>
      <p:sp>
        <p:nvSpPr>
          <p:cNvPr id="355" name="Google Shape;355;g93b6fae657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3b6fae657_0_271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370" name="Google Shape;370;g93b6fae65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9dcbff99f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9dcbff99f_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3b6fae657_0_294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Please adjust diagram to fit only in</a:t>
            </a:r>
            <a:r>
              <a:rPr lang="en-US" baseline="0" dirty="0" smtClean="0"/>
              <a:t> the left hand side of the box </a:t>
            </a:r>
            <a:endParaRPr dirty="0"/>
          </a:p>
        </p:txBody>
      </p:sp>
      <p:sp>
        <p:nvSpPr>
          <p:cNvPr id="77" name="Google Shape;77;g93b6fae65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b6fae657_0_370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dirty="0" smtClean="0"/>
              <a:t>Please adjust this diagram as well</a:t>
            </a:r>
            <a:endParaRPr dirty="0"/>
          </a:p>
        </p:txBody>
      </p:sp>
      <p:sp>
        <p:nvSpPr>
          <p:cNvPr id="116" name="Google Shape;116;g93b6fae65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437" y="554493"/>
            <a:ext cx="2078400" cy="277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b6fae657_0_286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159" name="Google Shape;159;g93b6fae65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3b6fae657_0_196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168" name="Google Shape;168;g93b6fae65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3b6fae657_0_205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178" name="Google Shape;178;g93b6fae65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105d2a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105d2a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Please remove the image on this </a:t>
            </a:r>
            <a:r>
              <a:rPr lang="en-US" dirty="0" err="1" smtClean="0"/>
              <a:t>ppt</a:t>
            </a:r>
            <a:r>
              <a:rPr lang="en-US" dirty="0" smtClean="0"/>
              <a:t> and replace it onto the left side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3b6fae657_0_491:notes"/>
          <p:cNvSpPr txBox="1">
            <a:spLocks noGrp="1"/>
          </p:cNvSpPr>
          <p:nvPr>
            <p:ph type="body" idx="1"/>
          </p:nvPr>
        </p:nvSpPr>
        <p:spPr>
          <a:xfrm>
            <a:off x="233943" y="3511789"/>
            <a:ext cx="18714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199" name="Google Shape;199;g93b6fae657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29188" cy="2773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- Blue">
  <p:cSld name="Basic - Blu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4800" y="260509"/>
            <a:ext cx="8134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1375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1A1E7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1A1E7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1A1E7"/>
              </a:buClr>
              <a:buSzPts val="1260"/>
              <a:buFont typeface="Courier New"/>
              <a:buChar char="o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01A1E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0" y="4778375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0344" r="23319"/>
          <a:stretch/>
        </p:blipFill>
        <p:spPr>
          <a:xfrm>
            <a:off x="-5" y="0"/>
            <a:ext cx="47943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76319"/>
          <a:stretch/>
        </p:blipFill>
        <p:spPr>
          <a:xfrm>
            <a:off x="4727175" y="0"/>
            <a:ext cx="4416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83075" y="1365993"/>
            <a:ext cx="3734925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Shift Security Everywhere</a:t>
            </a:r>
            <a:endParaRPr sz="4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659275" y="144017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475" y="4132467"/>
            <a:ext cx="1868592" cy="3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83075" y="389988"/>
            <a:ext cx="5433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DevSecOps SKILup Day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17-September, 2020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3075" y="3514188"/>
            <a:ext cx="5433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 Johnson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Exposures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3" name="Google Shape;213;p23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171550" y="1661213"/>
            <a:ext cx="35259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Wrong Thing Released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025100" y="2289200"/>
            <a:ext cx="2983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Unknown Changes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Exposures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3" name="Google Shape;223;p24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4"/>
          <p:cNvSpPr txBox="1"/>
          <p:nvPr/>
        </p:nvSpPr>
        <p:spPr>
          <a:xfrm>
            <a:off x="62693" y="1623200"/>
            <a:ext cx="35259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Wrong Thing Released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684014" y="2232617"/>
            <a:ext cx="2983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Unknown Changes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3119708" y="2920205"/>
            <a:ext cx="2983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 Steps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Exposures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4" name="Google Shape;234;p25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5"/>
          <p:cNvSpPr txBox="1"/>
          <p:nvPr/>
        </p:nvSpPr>
        <p:spPr>
          <a:xfrm>
            <a:off x="171550" y="1661213"/>
            <a:ext cx="35259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Wrong Thing Released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868405" y="3545175"/>
            <a:ext cx="33534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Deployment Failure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025100" y="2289200"/>
            <a:ext cx="2983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Unknown Changes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976050" y="2917188"/>
            <a:ext cx="2983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 Steps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r="5141" b="9255"/>
          <a:stretch/>
        </p:blipFill>
        <p:spPr>
          <a:xfrm>
            <a:off x="3255175" y="963475"/>
            <a:ext cx="5888850" cy="4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r="95869"/>
          <a:stretch/>
        </p:blipFill>
        <p:spPr>
          <a:xfrm>
            <a:off x="0" y="0"/>
            <a:ext cx="3316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369075" y="1335313"/>
            <a:ext cx="4522239" cy="144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Production Security</a:t>
            </a:r>
            <a:endParaRPr sz="4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858500" y="99467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89261"/>
          <a:stretch/>
        </p:blipFill>
        <p:spPr>
          <a:xfrm>
            <a:off x="2935775" y="1"/>
            <a:ext cx="6208250" cy="1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DORA Metrics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7"/>
          <p:cNvSpPr txBox="1"/>
          <p:nvPr/>
        </p:nvSpPr>
        <p:spPr>
          <a:xfrm>
            <a:off x="313075" y="1558811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MTTD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2063480" y="1558811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MTTR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72225" y="2433017"/>
            <a:ext cx="16971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found a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042326" y="2451492"/>
            <a:ext cx="1768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fixed the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Scary Part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7" name="Google Shape;267;p28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8"/>
          <p:cNvSpPr txBox="1"/>
          <p:nvPr/>
        </p:nvSpPr>
        <p:spPr>
          <a:xfrm>
            <a:off x="157834" y="1566068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MTTD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2797775" y="1528307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MTTR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0" y="2232068"/>
            <a:ext cx="16971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found a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2612118" y="2194307"/>
            <a:ext cx="1768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fixed the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1371598" y="1566068"/>
            <a:ext cx="1349831" cy="49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EXPOSURE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New Metric - MTTMitigate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9"/>
          <p:cNvSpPr txBox="1"/>
          <p:nvPr/>
        </p:nvSpPr>
        <p:spPr>
          <a:xfrm>
            <a:off x="241491" y="150059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MTTD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3710852" y="1477179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MTTR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0" y="2177808"/>
            <a:ext cx="16971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found a problem!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3710852" y="2012550"/>
            <a:ext cx="1768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fixed the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1932504" y="1524684"/>
            <a:ext cx="1141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MTTM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744575" y="2012550"/>
            <a:ext cx="16971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turned it off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i="1" dirty="0"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    -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Rolled it back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Updated DORA Metrics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4" name="Google Shape;294;p30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 txBox="1"/>
          <p:nvPr/>
        </p:nvSpPr>
        <p:spPr>
          <a:xfrm>
            <a:off x="92529" y="1442532"/>
            <a:ext cx="2259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MTTD = MTTM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694851" y="160055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MTTR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20890" y="2253675"/>
            <a:ext cx="16971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found a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 dirty="0">
                <a:latin typeface="Raleway"/>
                <a:ea typeface="Raleway"/>
                <a:cs typeface="Raleway"/>
                <a:sym typeface="Raleway"/>
              </a:rPr>
              <a:t>And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instantly;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Turned it off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-"/>
            </a:pPr>
            <a:r>
              <a:rPr lang="en" sz="1200" i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Rolled it back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2452460" y="2355275"/>
            <a:ext cx="17682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fixed the problem!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r="5141" b="9255"/>
          <a:stretch/>
        </p:blipFill>
        <p:spPr>
          <a:xfrm>
            <a:off x="3255175" y="963475"/>
            <a:ext cx="5888850" cy="4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r="95869"/>
          <a:stretch/>
        </p:blipFill>
        <p:spPr>
          <a:xfrm>
            <a:off x="0" y="0"/>
            <a:ext cx="3316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/>
          <p:nvPr/>
        </p:nvSpPr>
        <p:spPr>
          <a:xfrm>
            <a:off x="274732" y="1364343"/>
            <a:ext cx="3985211" cy="11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Shifting Security</a:t>
            </a:r>
            <a:endParaRPr sz="4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Everywhere</a:t>
            </a:r>
            <a:endParaRPr sz="4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6" name="Google Shape;306;p31"/>
          <p:cNvCxnSpPr/>
          <p:nvPr/>
        </p:nvCxnSpPr>
        <p:spPr>
          <a:xfrm>
            <a:off x="858500" y="99467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89261"/>
          <a:stretch/>
        </p:blipFill>
        <p:spPr>
          <a:xfrm>
            <a:off x="2935775" y="1"/>
            <a:ext cx="6208250" cy="1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Q: Where does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DevSecOps fit</a:t>
            </a: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7590" y="1447288"/>
            <a:ext cx="5632326" cy="2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Controversial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Statement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-84736" y="1944915"/>
            <a:ext cx="5738050" cy="180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DevSecOps doesn’t exist - </a:t>
            </a:r>
            <a:r>
              <a:rPr lang="en" sz="2400" i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 shouldn’t</a:t>
            </a:r>
            <a:endParaRPr sz="2400" i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A: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Everywhere!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4" name="Google Shape;324;p33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38" y="1447288"/>
            <a:ext cx="5632326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171541" y="276300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4801566" y="533025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4403591" y="3942375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Production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Secure in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Development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7" name="Google Shape;3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38" y="1447288"/>
            <a:ext cx="5632326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171541" y="276300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200300" y="3287700"/>
            <a:ext cx="34374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people are making the right changes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sets of tests were performed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code passed our thresholds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Secure in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Delivery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7" name="Google Shape;347;p35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38" y="1447288"/>
            <a:ext cx="5632326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 txBox="1"/>
          <p:nvPr/>
        </p:nvSpPr>
        <p:spPr>
          <a:xfrm>
            <a:off x="171541" y="276300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4801566" y="533025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200300" y="3287700"/>
            <a:ext cx="34374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people are making the right changes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sets of tests were performed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code passed our thresholds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074325" y="141975"/>
            <a:ext cx="34374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Immutable pipeline &amp; components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Changes detected, analyzed, approved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Automated everything - no manual steps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Automatic rollback on failure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Secure in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Production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60" name="Google Shape;360;p36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1" name="Google Shape;3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38" y="1447288"/>
            <a:ext cx="5632326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 txBox="1"/>
          <p:nvPr/>
        </p:nvSpPr>
        <p:spPr>
          <a:xfrm>
            <a:off x="171541" y="2763000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4801566" y="533025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4403591" y="3942375"/>
            <a:ext cx="2184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Production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200300" y="3287700"/>
            <a:ext cx="34374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people are making the right changes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right sets of tests were performed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code passed our thresholds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6074325" y="141975"/>
            <a:ext cx="34374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Immutable pipeline &amp; components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Changes detected, analyzed, approved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Automated everything - no manual steps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Automatic rollback on failure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6006400" y="3494775"/>
            <a:ext cx="34374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Bill of materials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Instant mitigation without redeployment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Graceful recovery and rollbacks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Integrated and automated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to know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more?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37"/>
          <p:cNvSpPr txBox="1"/>
          <p:nvPr/>
        </p:nvSpPr>
        <p:spPr>
          <a:xfrm>
            <a:off x="190156" y="2176239"/>
            <a:ext cx="5090155" cy="84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www.cloudbees.com/solutions/devsecops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l="70344" r="23319"/>
          <a:stretch/>
        </p:blipFill>
        <p:spPr>
          <a:xfrm>
            <a:off x="-5" y="0"/>
            <a:ext cx="47943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l="76319"/>
          <a:stretch/>
        </p:blipFill>
        <p:spPr>
          <a:xfrm>
            <a:off x="4727175" y="0"/>
            <a:ext cx="4416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8"/>
          <p:cNvSpPr txBox="1"/>
          <p:nvPr/>
        </p:nvSpPr>
        <p:spPr>
          <a:xfrm>
            <a:off x="476946" y="1574983"/>
            <a:ext cx="6411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4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4" name="Google Shape;384;p38"/>
          <p:cNvCxnSpPr/>
          <p:nvPr/>
        </p:nvCxnSpPr>
        <p:spPr>
          <a:xfrm>
            <a:off x="845825" y="121157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5" name="Google Shape;3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27" y="3002717"/>
            <a:ext cx="1868592" cy="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“traditional”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view of Security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774032" y="226695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145632" y="226695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593432" y="226060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85800" y="234950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B9B9B9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57400" y="234950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B9B9B9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505200" y="234315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B9B9B9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78591" y="244901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950191" y="244901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397991" y="244266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86552" y="3287200"/>
            <a:ext cx="597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 i="0" u="none" strike="noStrike" cap="none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076324" y="3287200"/>
            <a:ext cx="597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497475" y="3296175"/>
            <a:ext cx="597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PRE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7656679" y="2220650"/>
            <a:ext cx="881241" cy="1311800"/>
            <a:chOff x="4769591" y="2266950"/>
            <a:chExt cx="881241" cy="1311800"/>
          </a:xfrm>
        </p:grpSpPr>
        <p:sp>
          <p:nvSpPr>
            <p:cNvPr id="96" name="Google Shape;96;p16"/>
            <p:cNvSpPr/>
            <p:nvPr/>
          </p:nvSpPr>
          <p:spPr>
            <a:xfrm>
              <a:off x="49650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8768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769591" y="244901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878787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837275" y="3291950"/>
              <a:ext cx="6858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Trebuchet MS"/>
                <a:buNone/>
              </a:pPr>
              <a:r>
                <a:rPr lang="en" sz="1300" b="1" i="0" u="none" strike="noStrike" cap="none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PROD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00" name="Google Shape;100;p16"/>
          <p:cNvCxnSpPr/>
          <p:nvPr/>
        </p:nvCxnSpPr>
        <p:spPr>
          <a:xfrm rot="10800000">
            <a:off x="6776314" y="3204658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/>
          <p:nvPr/>
        </p:nvCxnSpPr>
        <p:spPr>
          <a:xfrm rot="10800000">
            <a:off x="1613106" y="3181383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2984706" y="3191966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4432506" y="3187733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4" name="Google Shape;104;p16"/>
          <p:cNvSpPr/>
          <p:nvPr/>
        </p:nvSpPr>
        <p:spPr>
          <a:xfrm rot="5400000">
            <a:off x="7112099" y="2677610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/>
          <p:nvPr/>
        </p:nvSpPr>
        <p:spPr>
          <a:xfrm rot="5400000">
            <a:off x="1482408" y="2677610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/>
          <p:nvPr/>
        </p:nvSpPr>
        <p:spPr>
          <a:xfrm rot="5400000">
            <a:off x="2864591" y="2692427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6"/>
          <p:cNvSpPr/>
          <p:nvPr/>
        </p:nvSpPr>
        <p:spPr>
          <a:xfrm rot="5400000">
            <a:off x="4267940" y="2692427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5523075" y="2266950"/>
            <a:ext cx="889757" cy="1311800"/>
            <a:chOff x="7809075" y="2266950"/>
            <a:chExt cx="889757" cy="1311800"/>
          </a:xfrm>
        </p:grpSpPr>
        <p:sp>
          <p:nvSpPr>
            <p:cNvPr id="109" name="Google Shape;109;p16"/>
            <p:cNvSpPr/>
            <p:nvPr/>
          </p:nvSpPr>
          <p:spPr>
            <a:xfrm>
              <a:off x="7809075" y="3291950"/>
              <a:ext cx="6858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Trebuchet MS"/>
                <a:buNone/>
              </a:pPr>
              <a:r>
                <a:rPr lang="en" sz="1300" b="1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SEC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0130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9248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817591" y="244901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878787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r="88513"/>
          <a:stretch/>
        </p:blipFill>
        <p:spPr>
          <a:xfrm>
            <a:off x="4610100" y="2238375"/>
            <a:ext cx="597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“Shift Left”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view of Security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2209800" y="2260600"/>
            <a:ext cx="4965032" cy="774700"/>
            <a:chOff x="1981200" y="2260600"/>
            <a:chExt cx="4965032" cy="774700"/>
          </a:xfrm>
        </p:grpSpPr>
        <p:sp>
          <p:nvSpPr>
            <p:cNvPr id="123" name="Google Shape;123;p17"/>
            <p:cNvSpPr/>
            <p:nvPr/>
          </p:nvSpPr>
          <p:spPr>
            <a:xfrm>
              <a:off x="20694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4410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888832" y="22606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2604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9812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3528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800600" y="23431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1722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2102591" y="244901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474191" y="244901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921991" y="244266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293591" y="244901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878787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210552" y="3287200"/>
            <a:ext cx="597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 i="0" u="none" strike="noStrike" cap="none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600324" y="3287200"/>
            <a:ext cx="6858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021475" y="3296175"/>
            <a:ext cx="597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PRE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361275" y="3291950"/>
            <a:ext cx="6858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Trebuchet MS"/>
              <a:buNone/>
            </a:pPr>
            <a:r>
              <a:rPr lang="en" sz="1300" b="1" i="0" u="none" strike="noStrike" cap="none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PROD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7241789" y="3204658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" name="Google Shape;140;p17"/>
          <p:cNvCxnSpPr/>
          <p:nvPr/>
        </p:nvCxnSpPr>
        <p:spPr>
          <a:xfrm rot="10800000">
            <a:off x="3137106" y="3181383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1" name="Google Shape;141;p17"/>
          <p:cNvCxnSpPr/>
          <p:nvPr/>
        </p:nvCxnSpPr>
        <p:spPr>
          <a:xfrm rot="10800000">
            <a:off x="4508706" y="3191966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5956506" y="3187733"/>
            <a:ext cx="0" cy="461400"/>
          </a:xfrm>
          <a:prstGeom prst="straightConnector1">
            <a:avLst/>
          </a:prstGeom>
          <a:noFill/>
          <a:ln w="25400" cap="flat" cmpd="sng">
            <a:solidFill>
              <a:srgbClr val="11111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3" name="Google Shape;143;p17"/>
          <p:cNvSpPr/>
          <p:nvPr/>
        </p:nvSpPr>
        <p:spPr>
          <a:xfrm rot="5400000">
            <a:off x="3006408" y="2677610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7"/>
          <p:cNvSpPr/>
          <p:nvPr/>
        </p:nvSpPr>
        <p:spPr>
          <a:xfrm rot="5400000">
            <a:off x="4388591" y="2692427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7"/>
          <p:cNvSpPr/>
          <p:nvPr/>
        </p:nvSpPr>
        <p:spPr>
          <a:xfrm rot="5400000">
            <a:off x="5791940" y="2692427"/>
            <a:ext cx="304800" cy="152400"/>
          </a:xfrm>
          <a:prstGeom prst="triangle">
            <a:avLst>
              <a:gd name="adj" fmla="val 50000"/>
            </a:avLst>
          </a:prstGeom>
          <a:solidFill>
            <a:srgbClr val="28AED4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rebuchet MS"/>
              <a:buNone/>
            </a:pPr>
            <a:endParaRPr sz="1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2866325" y="1061000"/>
            <a:ext cx="889757" cy="1311800"/>
            <a:chOff x="7809075" y="2266950"/>
            <a:chExt cx="889757" cy="1311800"/>
          </a:xfrm>
        </p:grpSpPr>
        <p:sp>
          <p:nvSpPr>
            <p:cNvPr id="147" name="Google Shape;147;p17"/>
            <p:cNvSpPr/>
            <p:nvPr/>
          </p:nvSpPr>
          <p:spPr>
            <a:xfrm>
              <a:off x="7809075" y="3291950"/>
              <a:ext cx="6858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Trebuchet MS"/>
                <a:buNone/>
              </a:pPr>
              <a:r>
                <a:rPr lang="en" sz="1300" b="1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SEC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8013032" y="226695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924800" y="23495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B9B9B9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817591" y="244901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878787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 rot="-811081">
            <a:off x="3438722" y="1916753"/>
            <a:ext cx="304864" cy="393476"/>
            <a:chOff x="4344140" y="3835427"/>
            <a:chExt cx="304800" cy="304800"/>
          </a:xfrm>
        </p:grpSpPr>
        <p:sp>
          <p:nvSpPr>
            <p:cNvPr id="152" name="Google Shape;152;p17"/>
            <p:cNvSpPr/>
            <p:nvPr/>
          </p:nvSpPr>
          <p:spPr>
            <a:xfrm rot="5400000">
              <a:off x="4420340" y="3911627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8AED4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rot="-5400000" flipH="1">
              <a:off x="4267940" y="3911627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8AED4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 rot="811081" flipH="1">
            <a:off x="2600522" y="1916753"/>
            <a:ext cx="304864" cy="393476"/>
            <a:chOff x="4344140" y="3835427"/>
            <a:chExt cx="304800" cy="304800"/>
          </a:xfrm>
        </p:grpSpPr>
        <p:sp>
          <p:nvSpPr>
            <p:cNvPr id="155" name="Google Shape;155;p17"/>
            <p:cNvSpPr/>
            <p:nvPr/>
          </p:nvSpPr>
          <p:spPr>
            <a:xfrm rot="5400000">
              <a:off x="4420340" y="3911627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8AED4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rot="-5400000" flipH="1">
              <a:off x="4267940" y="3911627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8AED4"/>
            </a:solidFill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endParaRPr sz="1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Continuous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DevOps process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334" y="1444336"/>
            <a:ext cx="5858393" cy="235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“Shift Security Left” </a:t>
            </a: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Fallacy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0791" y="1563567"/>
            <a:ext cx="5428668" cy="1949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9"/>
          <p:cNvCxnSpPr/>
          <p:nvPr/>
        </p:nvCxnSpPr>
        <p:spPr>
          <a:xfrm rot="10800000">
            <a:off x="4012000" y="1147750"/>
            <a:ext cx="0" cy="3220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“Shift Security Left” </a:t>
            </a: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Fallacy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35227" y="1343469"/>
            <a:ext cx="5632326" cy="224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 rot="10800000">
            <a:off x="4012000" y="1147750"/>
            <a:ext cx="0" cy="3220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0"/>
          <p:cNvSpPr/>
          <p:nvPr/>
        </p:nvSpPr>
        <p:spPr>
          <a:xfrm rot="-3579387" flipH="1">
            <a:off x="4015949" y="991779"/>
            <a:ext cx="1221536" cy="950482"/>
          </a:xfrm>
          <a:prstGeom prst="bentArrow">
            <a:avLst>
              <a:gd name="adj1" fmla="val 25000"/>
              <a:gd name="adj2" fmla="val 27231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4297928" y="1989897"/>
            <a:ext cx="15966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/>
                <a:ea typeface="Comic Sans MS"/>
                <a:cs typeface="Comic Sans MS"/>
                <a:sym typeface="Comic Sans MS"/>
              </a:rPr>
              <a:t>What about this side?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r="5141" b="9255"/>
          <a:stretch/>
        </p:blipFill>
        <p:spPr>
          <a:xfrm>
            <a:off x="3255175" y="963475"/>
            <a:ext cx="5888850" cy="4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r="95869"/>
          <a:stretch/>
        </p:blipFill>
        <p:spPr>
          <a:xfrm>
            <a:off x="0" y="0"/>
            <a:ext cx="3316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369075" y="1850572"/>
            <a:ext cx="3977954" cy="148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Delivery Security</a:t>
            </a:r>
            <a:endParaRPr sz="4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858500" y="99467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89261"/>
          <a:stretch/>
        </p:blipFill>
        <p:spPr>
          <a:xfrm>
            <a:off x="2935775" y="1"/>
            <a:ext cx="6208250" cy="1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64" y="4662386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313075" y="481950"/>
            <a:ext cx="8830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 </a:t>
            </a:r>
            <a:r>
              <a:rPr lang="en" sz="2400">
                <a:solidFill>
                  <a:srgbClr val="006AB0"/>
                </a:solidFill>
                <a:latin typeface="Raleway Thin"/>
                <a:ea typeface="Raleway Thin"/>
                <a:cs typeface="Raleway Thin"/>
                <a:sym typeface="Raleway Thin"/>
              </a:rPr>
              <a:t>Exposures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>
            <a:off x="389375" y="404938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006A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2"/>
          <p:cNvSpPr txBox="1"/>
          <p:nvPr/>
        </p:nvSpPr>
        <p:spPr>
          <a:xfrm>
            <a:off x="313075" y="2169213"/>
            <a:ext cx="35259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Wrong Thing Released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Macintosh PowerPoint</Application>
  <PresentationFormat>On-screen Show (16:9)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Raleway</vt:lpstr>
      <vt:lpstr>Lato</vt:lpstr>
      <vt:lpstr>Raleway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Ashley Cusberth</cp:lastModifiedBy>
  <cp:revision>1</cp:revision>
  <dcterms:modified xsi:type="dcterms:W3CDTF">2020-09-03T18:56:47Z</dcterms:modified>
</cp:coreProperties>
</file>