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27C2-CE97-4A49-89DB-0803BF07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38CA-F976-45A1-9EB6-3D7746D7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7BA5-9013-4E9D-84EB-EBD7E205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E28-2873-4F03-A145-CAF4D709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64F5-3878-43E9-A314-B8AEC30B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B07B-EB4B-42FA-9786-5F751963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353E4-EF1E-4E73-A880-C4116C23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F9BA-A9FB-4DFD-9FEB-7E62E49D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0FB0-FBFA-4AAD-B9ED-054C558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A5CA-F1B4-4352-9619-D06A6698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A1ACE-2E95-4BBB-AA17-682EF7F6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6B6F-05D9-4B5D-A15D-9734D5FE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A468-F953-4CA3-83DF-113C348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CFE9-5E71-4A31-B9FA-5A19482C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3B21-6D7D-4EAD-98D3-128C4E1A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EF5B-09A9-4450-92D4-B97964FC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3B2F-036E-4F5F-84D3-8E2E67A6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9EB2-B4B2-41FC-93C8-E3EBF2BA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5E2D-7C50-4BC8-871C-BC752D36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4961-0571-44BE-A07D-F10C06B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D01-FE3D-459A-B66A-779AA75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BACE-F1A6-4960-8B64-ABD3EE6E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2F0-9C86-48CE-A770-554B486B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25E8-DCA2-4EEA-AEB1-2F7B9FEE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03E6-1543-4F80-9CD9-AC49D736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D29F-D0BD-4D81-9572-0434F30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4041-19C2-4DC3-85BA-473EA410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2421-3C51-4BC8-9844-AAAA65A0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3DFF-2593-46DB-AC85-69B83528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90DA9-E05E-4972-BD46-4A4F9186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A903-A66E-427B-9DBE-E2FAA581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EB8-7867-4E48-9A75-096837F9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0D2B-E291-4EFF-8BD0-7C7C4B8A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68ADB-4564-40E5-9D83-945C2F71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E04D-815E-43B6-A691-CB1F7771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26B08-CCEC-4071-8505-5C784364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76680-99C3-4BB6-9459-CAE51871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840D6-9E21-4D63-9EE0-8BF7414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6A56E-C10C-4A2F-A781-9C217D54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187A-647B-4099-93CE-81A52300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166C0-ABFC-41EC-AA80-E084A95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3605C-4118-44C6-91CF-EEF7F50D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4BCFD-FC4C-4ADD-B98D-4DE7BF7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A9FE-78D8-4939-911F-880F1248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B4AD9-17E8-4BEF-9408-717CD907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52B61-6ADB-4B7B-919A-B61BBA6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FA63-95B5-48D0-9F07-86AFB64C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3680-D69C-4E45-8EEB-DD074BCE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6CDD-C635-4DBE-9167-E6FDE283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CDCC-5AF4-47C4-B212-3CFA54C2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9BEA-F881-431A-9240-07B5EE1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3E0F-1FE6-47C4-961C-55F04EF8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61F4-96C9-428C-9879-2B54EFDD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621CD-6B6B-4E98-B9E7-A0B5DE6D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5352E-D5CE-4DAE-8783-D78A1C8B8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EE28-6150-450C-9BA1-02CB1FF3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64B6-A368-485B-BE1E-5A7E3C88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3072-00A0-46D3-8060-4A81A802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83CA7-5657-4930-A9E4-8BE47445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B1A5-0383-4D69-A86C-C7D613CA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BA3B-2C9E-43B1-A62E-2634B8E0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3644-8BF8-4C87-ABF5-C83BCC8B7B3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C11E-6AF1-4177-936B-8F3E85D32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383A-407D-434A-B73E-CE30C20CC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21A6-CC0B-460E-8325-0EA3CA01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D390-D541-4970-8E87-0A4AAA92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40" y="2759383"/>
            <a:ext cx="2895573" cy="283422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Total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2648508-1190-42A3-BB22-264E5D91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07" y="3666460"/>
            <a:ext cx="3039945" cy="202662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59BF4CE-0C6B-43FE-BF6C-7D8D6656F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33" y="1333957"/>
            <a:ext cx="3044519" cy="202967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D5AA42E-E2F3-4489-AAD4-65663054D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38" y="1333957"/>
            <a:ext cx="3054733" cy="203648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A8F6A0-2672-4794-8B5F-A5168EEF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3673425"/>
            <a:ext cx="3054730" cy="20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432FA-B40A-473F-8E8B-F8F520ED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Action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B0A59B-91D6-482F-849E-882B532A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6" y="800100"/>
            <a:ext cx="3832200" cy="255479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88D66C-0CA7-4366-9DEA-2AF498BAA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800100"/>
            <a:ext cx="3832199" cy="255479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C2975D74-67AD-4BA9-914F-ABCA4B9E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8" y="3824490"/>
            <a:ext cx="3832198" cy="2554798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07D7680B-BF3F-4F10-A456-95C9437D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01" y="3673424"/>
            <a:ext cx="4233939" cy="28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41773-671F-46B8-A53C-C01D6B50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Comedy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49327A-44A2-4076-99B9-14187A804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10" y="819150"/>
            <a:ext cx="3803625" cy="253574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6D8D6A8-1C5E-44C5-8BCA-8072F12B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819150"/>
            <a:ext cx="3803624" cy="253574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C9E8148-8292-4E95-A09A-3E41478D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3" y="4088204"/>
            <a:ext cx="3655457" cy="2436971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8730BFC-716F-4729-A621-62BC0235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60" y="4088204"/>
            <a:ext cx="3655457" cy="24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5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F9918-6EA1-4145-842E-671DEF34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Drama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8B51E21-F3E5-4BD5-BA11-25930ADA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4" y="819006"/>
            <a:ext cx="3803841" cy="253589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BF52D6A-7D12-4F99-A215-5FDC7E00B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819006"/>
            <a:ext cx="3803840" cy="253589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3FAEB7B-90E8-43C1-9803-8A135EACD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33" y="4208069"/>
            <a:ext cx="3803842" cy="2535894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2E67A89-7B8F-4CA9-9EF8-B9C7070D0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27" y="4149697"/>
            <a:ext cx="3978957" cy="26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DB288-3526-4BE5-9320-69A34B4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Horror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5B75A9-7B61-4F80-A1FB-B9B98AFB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34" y="732300"/>
            <a:ext cx="3933902" cy="26226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BAEFF8-E778-4AF7-98B4-04F3D1AC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732300"/>
            <a:ext cx="3933901" cy="2622600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C174824-8A1F-414B-96A6-71388C061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80" y="3882975"/>
            <a:ext cx="3933901" cy="2622600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BA62B81-87AA-411B-85A0-BE01E63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36" y="3882975"/>
            <a:ext cx="4055258" cy="27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52D41-53AA-41F1-986A-BA6BC6F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4" y="2011888"/>
            <a:ext cx="2895573" cy="2834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Cross Genres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88F0738-B372-4846-A99D-151304C5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16" y="3560906"/>
            <a:ext cx="4040744" cy="2693828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72E043A-A649-43FA-8AC3-1545017A3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45" y="3560906"/>
            <a:ext cx="4001767" cy="266784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71F9A2D-AE77-46DF-BC73-3BF70973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10" y="387299"/>
            <a:ext cx="3963468" cy="2642311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8CCD1B-B77B-4993-89BD-F5F0E33D5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77" y="387300"/>
            <a:ext cx="3963468" cy="26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8AB9C-1A7F-4903-A144-41AEAA3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Average Rating and Individual rating distribution when movie cross genres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27298-404C-4829-A5C0-26F74C8F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469882"/>
            <a:ext cx="5131088" cy="3420725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19F213-9AA9-4356-A5FA-1CC08AE5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6" y="2469882"/>
            <a:ext cx="5347339" cy="3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Total</vt:lpstr>
      <vt:lpstr>Action</vt:lpstr>
      <vt:lpstr>Comedy</vt:lpstr>
      <vt:lpstr>Drama</vt:lpstr>
      <vt:lpstr>Horror</vt:lpstr>
      <vt:lpstr>Cross Genres</vt:lpstr>
      <vt:lpstr>Average Rating and Individual rating distribution when movie cross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</dc:title>
  <dc:creator>Yan Kong</dc:creator>
  <cp:lastModifiedBy>Yan Kong</cp:lastModifiedBy>
  <cp:revision>4</cp:revision>
  <dcterms:created xsi:type="dcterms:W3CDTF">2021-03-05T06:48:04Z</dcterms:created>
  <dcterms:modified xsi:type="dcterms:W3CDTF">2021-03-05T07:28:30Z</dcterms:modified>
</cp:coreProperties>
</file>