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228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4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6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7EB25D-D484-4436-AB89-6AC9EEEB9A1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8F5640-E553-43F2-98DA-7BEC2E83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"/>
            <a:ext cx="9440034" cy="1547446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/>
              <a:t>1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10 آهنگ برتر که بیشترین درامد رو داشتن به همراه درامد ایجاد شده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851057"/>
            <a:ext cx="5641145" cy="40553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32" y="2227748"/>
            <a:ext cx="5449489" cy="33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3163"/>
            <a:ext cx="10353762" cy="970450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/>
              <a:t>2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محبوب ترین ژانر، به </a:t>
            </a:r>
            <a:r>
              <a:rPr lang="fa-IR" dirty="0" smtClean="0"/>
              <a:t>ترتیب </a:t>
            </a:r>
            <a:r>
              <a:rPr lang="fa-IR" dirty="0"/>
              <a:t>از نظر تعداد آهنگهای فروخته شده و کل درامد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0" y="1512666"/>
            <a:ext cx="6236181" cy="43535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92" y="2972114"/>
            <a:ext cx="4964690" cy="14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27" y="117231"/>
            <a:ext cx="10353762" cy="970450"/>
          </a:xfrm>
        </p:spPr>
        <p:txBody>
          <a:bodyPr/>
          <a:lstStyle/>
          <a:p>
            <a:pPr rtl="1"/>
            <a:r>
              <a:rPr lang="fa-IR" dirty="0" smtClean="0"/>
              <a:t>3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کاربرانی که تا حاال خرید نداشتند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3" y="1931323"/>
            <a:ext cx="6808627" cy="3372197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2700095"/>
            <a:ext cx="4252268" cy="18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4</a:t>
            </a:r>
            <a:r>
              <a:rPr lang="en-US" dirty="0"/>
              <a:t>.</a:t>
            </a:r>
            <a:r>
              <a:rPr lang="fa-IR" dirty="0" smtClean="0"/>
              <a:t> </a:t>
            </a:r>
            <a:r>
              <a:rPr lang="fa-IR" dirty="0"/>
              <a:t>میانگین زمان آهنگ ها در در هر آلبوم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9" y="1952815"/>
            <a:ext cx="6187465" cy="3491381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9" y="2177897"/>
            <a:ext cx="4992215" cy="30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0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1298"/>
            <a:ext cx="10353762" cy="970450"/>
          </a:xfrm>
        </p:spPr>
        <p:txBody>
          <a:bodyPr/>
          <a:lstStyle/>
          <a:p>
            <a:pPr rtl="1"/>
            <a:r>
              <a:rPr lang="fa-IR" dirty="0" smtClean="0"/>
              <a:t>5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کارمندی که بیشترین تعداد فروش را داشته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6" y="2194734"/>
            <a:ext cx="6572110" cy="2855568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8" y="2633248"/>
            <a:ext cx="4572952" cy="19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3163"/>
            <a:ext cx="10353762" cy="970450"/>
          </a:xfrm>
        </p:spPr>
        <p:txBody>
          <a:bodyPr/>
          <a:lstStyle/>
          <a:p>
            <a:pPr rtl="1"/>
            <a:r>
              <a:rPr lang="fa-IR" dirty="0" smtClean="0"/>
              <a:t>6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کاربرانی که از بیش از یک ژانر خرید کردند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4" y="1214186"/>
            <a:ext cx="6113009" cy="5172546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48" y="2051972"/>
            <a:ext cx="4762740" cy="34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17231"/>
            <a:ext cx="10353762" cy="970450"/>
          </a:xfrm>
        </p:spPr>
        <p:txBody>
          <a:bodyPr/>
          <a:lstStyle/>
          <a:p>
            <a:pPr rtl="1"/>
            <a:r>
              <a:rPr lang="fa-IR" dirty="0" smtClean="0"/>
              <a:t>7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سه آهنگ برتر از نظر درامد فروش برای هر ژانر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135"/>
            <a:ext cx="8486881" cy="4936123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67" y="2889536"/>
            <a:ext cx="5582355" cy="33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2" y="193406"/>
            <a:ext cx="10353762" cy="970450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/>
              <a:t>8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تعداد آهنگهای فروخته شده به صورت تجمعی در هر سال به صورت جداگانه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8" y="2014842"/>
            <a:ext cx="7691280" cy="3359016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59" y="3694350"/>
            <a:ext cx="4568326" cy="25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67" y="110836"/>
            <a:ext cx="10353762" cy="970450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/>
              <a:t>9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/>
              <a:t>کاربرانی که مجموع خریدشان </a:t>
            </a:r>
            <a:r>
              <a:rPr lang="fa-IR" dirty="0" smtClean="0"/>
              <a:t>باال</a:t>
            </a:r>
            <a:r>
              <a:rPr lang="fa-IR" dirty="0"/>
              <a:t>ا</a:t>
            </a:r>
            <a:r>
              <a:rPr lang="fa-IR" dirty="0" smtClean="0"/>
              <a:t>تر </a:t>
            </a:r>
            <a:r>
              <a:rPr lang="fa-IR" dirty="0"/>
              <a:t>از میانگین مجموع خرید تمام کاربران است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0" y="1897853"/>
            <a:ext cx="6601746" cy="3896269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88" y="2173598"/>
            <a:ext cx="4772186" cy="33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</TotalTime>
  <Words>111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1. 10 آهنگ برتر که بیشترین درامد رو داشتن به همراه درامد ایجاد شده</vt:lpstr>
      <vt:lpstr>2. محبوب ترین ژانر، به ترتیب از نظر تعداد آهنگهای فروخته شده و کل درامد</vt:lpstr>
      <vt:lpstr>3. کاربرانی که تا حاال خرید نداشتند</vt:lpstr>
      <vt:lpstr>4. میانگین زمان آهنگ ها در در هر آلبوم</vt:lpstr>
      <vt:lpstr>5. کارمندی که بیشترین تعداد فروش را داشته</vt:lpstr>
      <vt:lpstr>6. کاربرانی که از بیش از یک ژانر خرید کردند</vt:lpstr>
      <vt:lpstr>7. سه آهنگ برتر از نظر درامد فروش برای هر ژانر</vt:lpstr>
      <vt:lpstr>8. تعداد آهنگهای فروخته شده به صورت تجمعی در هر سال به صورت جداگانه</vt:lpstr>
      <vt:lpstr>9. کاربرانی که مجموع خریدشان باالاتر از میانگین مجموع خرید تمام کاربران است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10 آهنگ برتر که بیشترین درامد رو داشتن به همراه درامد ایجاد شده</dc:title>
  <dc:creator>IHC</dc:creator>
  <cp:lastModifiedBy>IHC</cp:lastModifiedBy>
  <cp:revision>14</cp:revision>
  <dcterms:created xsi:type="dcterms:W3CDTF">2024-08-01T10:30:06Z</dcterms:created>
  <dcterms:modified xsi:type="dcterms:W3CDTF">2024-08-01T11:26:25Z</dcterms:modified>
</cp:coreProperties>
</file>