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5143500" type="screen16x9"/>
  <p:notesSz cx="6858000" cy="9144000"/>
  <p:embeddedFontLst>
    <p:embeddedFont>
      <p:font typeface="Amatic SC" panose="020B0604020202020204" charset="-79"/>
      <p:regular r:id="rId51"/>
      <p:bold r:id="rId52"/>
    </p:embeddedFont>
    <p:embeddedFont>
      <p:font typeface="Source Code Pr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4dcec8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4dcec82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4dcec8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4dcec8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4dcec82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54dcec82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4dcec82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4dcec82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4dcec8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4dcec82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4dcec82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4dcec82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54dcec82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54dcec82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4dcec82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4dcec82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4dcec82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54dcec82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4dcec82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4dcec82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54dcec82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54dcec82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54dcec82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54dcec82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54dcec82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54dcec82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54dcec82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54dcec82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54dcec82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54dcec82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54dcec82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54dcec82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54dcec82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54dcec82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54dcec82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54dcec82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54dcec8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54dcec8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54dcec82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54dcec82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54dcec82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54dcec82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54dcec82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54dcec82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54dc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54dc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54dcec82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54dcec82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54dcec82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54dcec82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54dcec82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54dcec82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54dcec82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54dcec82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54dcec82f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54dcec82f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54dcec82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54dcec82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54dcec82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54dcec82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54dcec8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54dcec8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54dcec8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54dcec8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54dcec82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54dcec82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54dcec82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54dcec82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54dcec8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54dcec8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54dcec82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54dcec82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54dcec82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54dcec82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54dcec82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54dcec82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54dcec82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54dcec82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54dcec82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54dcec82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54dcec82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54dcec82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4dcec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4dcec8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4dcec82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4dcec82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4dcec8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4dcec8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4dcec8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4dcec8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PROJCET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HOSSEIN FAGHIHI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AMIRHOSSEIN RANJBAR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41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4.What is the longest match recorded in terms of duration?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2125"/>
            <a:ext cx="9144000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5.How many sets are typically played in a tennis match?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63875"/>
            <a:ext cx="9144000" cy="1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6.Which country has produced the most successful tennis players?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830700"/>
            <a:ext cx="9143999" cy="1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7.What is the average number of aces per match?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415600"/>
            <a:ext cx="9144000" cy="1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8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8.Is there a difference in the number of double faults based on gender?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348625"/>
            <a:ext cx="9144000" cy="1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descreption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is from the [Tennis Database]. The data contains information about the players, their matches, and the matches they played in. The data was in the form of a zip file. The zip file contains 31 zipfiles that contains parquet files for each table in the database. Each parquet file contains the data for a single table for just one day.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8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9.Which player has won the most tournaments in a single month?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2600"/>
            <a:ext cx="9144000" cy="1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5663"/>
            <a:ext cx="2209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10.Is there a correlation between a player's height and their ranking?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2025"/>
            <a:ext cx="9144000" cy="1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6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11.What is the average duration of matches?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6700"/>
            <a:ext cx="9144000" cy="1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12-What is the average number of games per set in men's matches compared to women's matches?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5700"/>
            <a:ext cx="9144000" cy="1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5130100" y="0"/>
            <a:ext cx="401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13.What is the distribution of left-handed versus right-handed players?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3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38" y="475500"/>
            <a:ext cx="7453326" cy="4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/>
          </p:nvPr>
        </p:nvSpPr>
        <p:spPr>
          <a:xfrm>
            <a:off x="4741675" y="0"/>
            <a:ext cx="4402200" cy="30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14.What is the most common type of surface used in tournaments?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416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75" y="3040500"/>
            <a:ext cx="4402202" cy="21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8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How many tennis players are included in the dataset?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188000" y="3750600"/>
            <a:ext cx="4956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7525"/>
            <a:ext cx="9144000" cy="33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-150" y="0"/>
            <a:ext cx="9144000" cy="3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15.How many distinct countries are represented in the dataset?</a:t>
            </a:r>
            <a:endParaRPr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3576350"/>
            <a:ext cx="9144000" cy="15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16.Which player has the highest winning percentage against top 10 ranked opponents?</a:t>
            </a:r>
            <a:endParaRPr/>
          </a:p>
        </p:txBody>
      </p: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8275"/>
            <a:ext cx="9144001" cy="18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17.What is the average number of breaks of serve per match?</a:t>
            </a:r>
            <a:endParaRPr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1500"/>
            <a:ext cx="9144000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5048250" y="0"/>
            <a:ext cx="4095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18.What is Percentage of wins among the top 6</a:t>
            </a:r>
            <a:r>
              <a:rPr lang="en" dirty="0" smtClean="0"/>
              <a:t> </a:t>
            </a:r>
            <a:r>
              <a:rPr lang="en" dirty="0"/>
              <a:t>ranked players?</a:t>
            </a:r>
            <a:endParaRPr dirty="0"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48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19.Who wins the final game in each tournaments?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20.top 20 players with most tournament participation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8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21.What is the average weight of the players?</a:t>
            </a:r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450"/>
            <a:ext cx="9144000" cy="1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22.find top 10 players with most aces points in this month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0"/>
            <a:ext cx="9144001" cy="513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31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23.What is the correlation between those whose rank is among the top 10 and the number of their aces?</a:t>
            </a:r>
            <a:endParaRPr/>
          </a:p>
        </p:txBody>
      </p:sp>
      <p:pic>
        <p:nvPicPr>
          <p:cNvPr id="323" name="Google Shape;3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107400"/>
            <a:ext cx="9144000" cy="2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112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24.Which country hosted the most games and how many games?</a:t>
            </a:r>
            <a:endParaRPr/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8500"/>
            <a:ext cx="9211200" cy="16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25.What has been the win percentage of players who played in their own country and had more than 10 matches played?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29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2.What is the average height of the players?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3458"/>
            <a:ext cx="9144000" cy="2240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-150" y="0"/>
            <a:ext cx="91440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3.1.Which player has the highest number of wins?</a:t>
            </a:r>
            <a:endParaRPr sz="45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5" y="1036550"/>
            <a:ext cx="5165827" cy="3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225"/>
            <a:ext cx="3978175" cy="31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06925"/>
            <a:ext cx="9143999" cy="10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0" y="3053950"/>
            <a:ext cx="15135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Darderi L</a:t>
            </a:r>
            <a:endParaRPr sz="1800"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92850" y="1312675"/>
            <a:ext cx="18216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Juszczak 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-150" y="0"/>
            <a:ext cx="9144000" cy="3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3.2.Which player has the highest number of wins?</a:t>
            </a:r>
            <a:endParaRPr sz="4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3308425"/>
            <a:ext cx="9144001" cy="18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392</Words>
  <Application>Microsoft Office PowerPoint</Application>
  <PresentationFormat>On-screen Show (16:9)</PresentationFormat>
  <Paragraphs>35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Amatic SC</vt:lpstr>
      <vt:lpstr>Source Code Pro</vt:lpstr>
      <vt:lpstr>Arial</vt:lpstr>
      <vt:lpstr>Beach Day</vt:lpstr>
      <vt:lpstr>dATA ANALYSIS PROJCET</vt:lpstr>
      <vt:lpstr>Data descreption</vt:lpstr>
      <vt:lpstr>1. How many tennis players are included in the dataset?</vt:lpstr>
      <vt:lpstr>PowerPoint Presentation</vt:lpstr>
      <vt:lpstr>2.What is the average height of the players?</vt:lpstr>
      <vt:lpstr>PowerPoint Presentation</vt:lpstr>
      <vt:lpstr>3.1.Which player has the highest number of wins?</vt:lpstr>
      <vt:lpstr>3.2.Which player has the highest number of wins?</vt:lpstr>
      <vt:lpstr>PowerPoint Presentation</vt:lpstr>
      <vt:lpstr>4.What is the longest match recorded in terms of duration?</vt:lpstr>
      <vt:lpstr>5.How many sets are typically played in a tennis match?</vt:lpstr>
      <vt:lpstr>PowerPoint Presentation</vt:lpstr>
      <vt:lpstr>6.Which country has produced the most successful tennis players?</vt:lpstr>
      <vt:lpstr>PowerPoint Presentation</vt:lpstr>
      <vt:lpstr>7.What is the average number of aces per match?</vt:lpstr>
      <vt:lpstr>PowerPoint Presentation</vt:lpstr>
      <vt:lpstr>PowerPoint Presentation</vt:lpstr>
      <vt:lpstr>8.Is there a difference in the number of double faults based on gender?</vt:lpstr>
      <vt:lpstr>PowerPoint Presentation</vt:lpstr>
      <vt:lpstr>9.Which player has won the most tournaments in a single month? </vt:lpstr>
      <vt:lpstr>10.Is there a correlation between a player's height and their ranking?</vt:lpstr>
      <vt:lpstr>11.What is the average duration of matches?</vt:lpstr>
      <vt:lpstr>PowerPoint Presentation</vt:lpstr>
      <vt:lpstr>12-What is the average number of games per set in men's matches compared to women's matches?</vt:lpstr>
      <vt:lpstr>PowerPoint Presentation</vt:lpstr>
      <vt:lpstr>13.What is the distribution of left-handed versus right-handed players?</vt:lpstr>
      <vt:lpstr>PowerPoint Presentation</vt:lpstr>
      <vt:lpstr>14.What is the most common type of surface used in tournaments?</vt:lpstr>
      <vt:lpstr>PowerPoint Presentation</vt:lpstr>
      <vt:lpstr>15.How many distinct countries are represented in the dataset?</vt:lpstr>
      <vt:lpstr>16.Which player has the highest winning percentage against top 10 ranked opponents?</vt:lpstr>
      <vt:lpstr>17.What is the average number of breaks of serve per match?</vt:lpstr>
      <vt:lpstr>PowerPoint Presentation</vt:lpstr>
      <vt:lpstr>18.What is Percentage of wins among the top 6 ranked players?</vt:lpstr>
      <vt:lpstr>PowerPoint Presentation</vt:lpstr>
      <vt:lpstr>19.Who wins the final game in each tournaments?</vt:lpstr>
      <vt:lpstr>PowerPoint Presentation</vt:lpstr>
      <vt:lpstr>20.top 20 players with most tournament participation</vt:lpstr>
      <vt:lpstr>PowerPoint Presentation</vt:lpstr>
      <vt:lpstr>21.What is the average weight of the players?</vt:lpstr>
      <vt:lpstr>PowerPoint Presentation</vt:lpstr>
      <vt:lpstr>22.find top 10 players with most aces points in this month</vt:lpstr>
      <vt:lpstr>PowerPoint Presentation</vt:lpstr>
      <vt:lpstr>23.What is the correlation between those whose rank is among the top 10 and the number of their aces?</vt:lpstr>
      <vt:lpstr>24.Which country hosted the most games and how many games?</vt:lpstr>
      <vt:lpstr>25.What has been the win percentage of players who played in their own country and had more than 10 matches played?</vt:lpstr>
      <vt:lpstr>PowerPoint Presentation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PROJCET</dc:title>
  <dc:creator>IHC</dc:creator>
  <cp:lastModifiedBy>IHC</cp:lastModifiedBy>
  <cp:revision>4</cp:revision>
  <dcterms:modified xsi:type="dcterms:W3CDTF">2024-07-02T14:03:08Z</dcterms:modified>
</cp:coreProperties>
</file>