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61" r:id="rId3"/>
    <p:sldId id="270" r:id="rId4"/>
    <p:sldId id="262" r:id="rId5"/>
    <p:sldId id="257" r:id="rId6"/>
    <p:sldId id="260" r:id="rId7"/>
    <p:sldId id="263" r:id="rId8"/>
    <p:sldId id="264" r:id="rId9"/>
    <p:sldId id="265" r:id="rId10"/>
    <p:sldId id="266" r:id="rId11"/>
    <p:sldId id="268" r:id="rId12"/>
    <p:sldId id="267" r:id="rId13"/>
    <p:sldId id="269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EC3C"/>
    <a:srgbClr val="9EFF29"/>
    <a:srgbClr val="1D3A00"/>
    <a:srgbClr val="003635"/>
    <a:srgbClr val="005856"/>
    <a:srgbClr val="007033"/>
    <a:srgbClr val="F1C88B"/>
    <a:srgbClr val="FE9202"/>
    <a:srgbClr val="FF2549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5020" autoAdjust="0"/>
  </p:normalViewPr>
  <p:slideViewPr>
    <p:cSldViewPr snapToGrid="0">
      <p:cViewPr varScale="1">
        <p:scale>
          <a:sx n="98" d="100"/>
          <a:sy n="98" d="100"/>
        </p:scale>
        <p:origin x="1296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39:24.34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5000 23 24276,'-5000'0'0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3:48.636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100 102 24575,'0'-2'0,"1"0"0,-1 0 0,1-1 0,0 1 0,-1 0 0,1 0 0,0 0 0,0-1 0,0 1 0,1 0 0,-1 1 0,0-1 0,1 0 0,-1 0 0,1 0 0,0 1 0,-1-1 0,1 1 0,2-2 0,-3 2 0,1 0 0,-1 1 0,0-1 0,0 0 0,0 1 0,1-1 0,-1 1 0,0-1 0,1 1 0,-1-1 0,0 1 0,1 0 0,-1 0 0,0 0 0,1 0 0,-1 0 0,1 0 0,-1 0 0,0 0 0,1 1 0,-1-1 0,0 0 0,1 1 0,-1-1 0,0 1 0,1-1 0,-1 1 0,0 0 0,0 0 0,0-1 0,0 1 0,0 0 0,1 1 0,-1-2 0,-1 1 0,0-1 0,0 0 0,0 0 0,1 0 0,-1 1 0,0-1 0,0 0 0,0 0 0,0 1 0,0-1 0,0 0 0,0 0 0,0 1 0,1-1 0,-1 0 0,0 0 0,0 1 0,0-1 0,0 0 0,0 0 0,0 1 0,0-1 0,0 0 0,-1 0 0,1 1 0,0-1 0,0 0 0,0 0 0,0 1 0,0-1 0,0 0 0,0 0 0,-1 1 0,1-1 0,0 0 0,0 0 0,0 0 0,0 1 0,-1-1 0,1 0 0,-15 6 0,13-6 0,0 0 0,0 1 0,0-1 0,0 0 0,0 0 0,0 0 0,0 0 0,0 0 0,0-1 0,0 1 0,0-1 0,0 1 0,0-1 0,-3-1 0,4 1 0,1 1 0,0 0 0,-1-1 0,1 1 0,0-1 0,-1 1 0,1-1 0,0 1 0,0-1 0,-1 1 0,1-1 0,0 1 0,0-1 0,0 1 0,0-1 0,0 1 0,0-1 0,0 1 0,0-1 0,0 1 0,0-1 0,0 1 0,0-1 0,0 1 0,0-1 0,0 1 0,1-1 0,-1 1 0,0-1 0,0 1 0,0-1 0,1 1 0,-1-1 0,0 1 0,1 0 0,-1-1 0,1 1 0,0-1 0,1-1 0,-1 1 0,1-1 0,0 1 0,0 0 0,1 0 0,-1 0 0,0 0 0,0 0 0,4-1 0,-4 2 0,-1-1 0,0 1 0,0 0 0,1 0 0,-1-1 0,0 1 0,0 0 0,1 0 0,-1 0 0,0 1 0,1-1 0,-1 0 0,0 0 0,0 1 0,0-1 0,1 1 0,0 0 0,-1-1 0,-1 1 0,1 0 0,-1 0 0,0-1 0,1 1 0,-1 0 0,0 0 0,0-1 0,1 1 0,-1 0 0,0 0 0,0 0 0,0-1 0,0 1 0,0 0 0,0 0 0,0 0 0,0-1 0,0 1 0,-1 0 0,1 0 0,0 0 0,0-1 0,-1 1 0,1 0 0,0 0 0,-1-1 0,1 1 0,-1 0 0,1-1 0,-2 2 0,0 2 0,-1 0 0,0 0 0,0 0 0,0-1 0,0 1 0,-1-1 0,1 0 0,-1 0 0,0 0 0,0 0 0,0-1 0,0 0 0,0 1 0,-1-2 0,1 1 0,-1 0 0,1-1 0,-10 2 0,8-6 0,14-3 0,14-3 0,-21 9 0,0-1 0,0 1 0,0 0 0,0 0 0,0 0 0,0 0 0,0 0 0,0 0 0,0 0 0,0 0 0,0 0 0,0 0 0,0 0 0,-1 0 0,1 1 0,0-1 0,0 0 0,0 1 0,0-1 0,0 1 0,0-1 0,-1 1 0,1 0 0,0-1 0,0 1 0,-1 0 0,1-1 0,0 1 0,-1 0 0,1 0 0,-1-1 0,1 1 0,-1 0 0,1 0 0,-1 0 0,0 0 0,1 0 0,-1 0 0,0 0 0,0 0 0,0 0 0,0 0 0,1-1 0,-1 1 0,-1 0 0,1 0 0,0 0 0,0 0 0,0 0 0,0 0 0,-1 0 0,1 0 0,0 0 0,-1 0 0,0 1 0,1 0 0,-1 0 0,0 0 0,0 0 0,0 0 0,-1 0 0,1 0 0,0 0 0,-1 0 0,1 0 0,-1 0 0,1-1 0,-1 1 0,0 0 0,0-1 0,0 0 0,0 1 0,0-1 0,0 0 0,0 0 0,0 0 0,-1 0 0,-1 0 0,3-1 0,1 0 0,0 0 0,-1 0 0,1 0 0,0 0 0,-1 0 0,1 0 0,-1 0 0,1 0 0,0 0 0,-1 0 0,1 0 0,0 0 0,-1 0 0,1 0 0,0 0 0,-1 0 0,1-1 0,-1 1 0,1 0 0,0 0 0,0 0 0,-1-1 0,1 1 0,0 0 0,-1 0 0,1-1 0,0 1 0,0 0 0,-1-1 0,1 1 0,0 0 0,0-1 0,0 1 0,0 0 0,0-1 0,-1 1 0,1 0 0,0-1 0,0 1 0,0 0 0,0-1 0,0 1 0,0-1 0,0 1 0,0 0 0,0-1 0,0 1 0,0-1 0,0 1 0,1 0 0,-1-1 0,0 1 0,0 0 0,0-1 0,0 1 0,1 0 0,-1-1 0,0 1 0,0 0 0,1 0 0,-1-1 0,0 1 0,0 0 0,1 0 0,-1-1 0,1 1 0,-1-1 0,0 1 0,1-1 0,-1 1 0,0-1 0,0 1 0,1-1 0,-1 1 0,1-1 0,-1 1 0,0-1 0,1 1 0,-1-1 0,1 1 0,-1 0 0,1-1 0,-1 1 0,1 0 0,-1 0 0,1-1 0,-1 1 0,1 0 0,0 0 0,-1 0 0,1 0 0,-1-1 0,1 1 0,0 0 0,-1 0 0,1 0 0,-1 0 0,1 0 0,1 1 0,-2 0 0,-1-1 0,1 1 0,0 0 0,-1 0 0,1-1 0,0 1 0,-1 0 0,1 0 0,-1-1 0,1 1 0,-1-1 0,0 1 0,1 0 0,-1-1 0,1 1 0,-1-1 0,0 1 0,0-1 0,1 0 0,-1 1 0,0-1 0,0 0 0,1 1 0,-3-1 0,-19 8 0,17-8 0,-1 1 0,1 0 0,0-1 0,-1 0 0,1-1 0,-11-1 0,15 2 0,0 0 0,1 0 0,-1 0 0,0-1 0,0 1 0,0 0 0,0 0 0,1-1 0,-1 1 0,0-1 0,1 1 0,-1 0 0,0-1 0,0 0 0,1 1 0,-1-1 0,1 1 0,-1-1 0,1 0 0,-1 1 0,1-1 0,-1 0 0,1 1 0,-1-1 0,1 0 0,0 0 0,0 0 0,-1 1 0,1-1 0,0 0 0,0 0 0,0 0 0,0 0 0,0 1 0,0-1 0,0 0 0,0 0 0,0 0 0,0 0 0,0 1 0,1-1 0,-1 0 0,0 0 0,1 0 0,-1 1 0,0-1 0,1 0 0,-1 0 0,1 1 0,-1-1 0,1 1 0,-1-1 0,2 0 0,0-1 0,0 0 0,0 1 0,0-1 0,0 1 0,1-1 0,-1 1 0,1 0 0,-1 0 0,0 0 0,1 0 0,-1 1 0,1-1 0,0 1 0,-1 0 0,1-1 0,0 1 0,2 0 0,-4 0 0,0 0 0,0 0 0,-1 0 0,1 0 0,0 0 0,0 0 0,-1 0 0,1 0 0,0 0 0,0 0 0,-1 0 0,1 0 0,0 0 0,0 1 0,-1-1 0,1 0 0,0 1 0,-1-1 0,1 0 0,0 1 0,-1-1 0,1 1 0,-1-1 0,1 1 0,-1-1 0,1 1 0,-1-1 0,1 1 0,-1 0 0,1-1 0,-1 1 0,0 0 0,1-1 0,-1 1 0,0 0 0,0 0 0,1-1 0,-1 1 0,0 0 0,0 0 0,0-1 0,0 1 0,0 0 0,0 0 0,0-1 0,0 1 0,0 0 0,-1 0 0,1-1 0,0 1 0,0 0 0,-1-1 0,1 1 0,0 0 0,-1-1 0,1 1 0,-1 0 0,0 0 0,-6 8 0,4-11 0,5 1 0,4 8 0,-5-6 0,-1 1 0,0-1 0,0 1 0,0-1 0,0 1 0,0-1 0,0 1 0,0 0 0,0-1 0,0 1 0,-1-1 0,1 1 0,-1-1 0,1 0 0,-1 1 0,1-1 0,-1 1 0,0-1 0,0 0 0,0 0 0,-1 3 0,1-3 0,0 0 0,1 0 0,-1 0 0,0-1 0,0 1 0,1 0 0,-1 0 0,0 0 0,0-1 0,0 1 0,0 0 0,0-1 0,0 1 0,0-1 0,0 1 0,0-1 0,0 0 0,0 1 0,0-1 0,0 0 0,-1 0 0,1 0 0,0 0 0,0 0 0,0 0 0,0 0 0,0 0 0,-1 0 0,0-1 0,1 0 0,0 0 0,0 0 0,1 1 0,-1-1 0,1 0 0,-1 0 0,1 0 0,-1 0 0,1 0 0,0 0 0,-1 0 0,1 0 0,0 0 0,0 0 0,-1-1 0,1 1 0,0 0 0,1-2 0,0-27 0,0 18 0,1 5 0,-1 0 0,2-1 0,-1 1 0,1 0 0,0 0 0,0 0 0,1 1 0,0-1 0,0 1 0,1 0 0,-1 0 0,1 0 0,1 1 0,9-8 0,-17 14 0,-17 16 0,18-17 0,1 0 0,0 0 0,0 0 0,0 0 0,0 1 0,0-1 0,-1 0 0,1 0 0,0 0 0,0 0 0,0 0 0,0 1 0,0-1 0,0 0 0,0 0 0,0 0 0,0 1 0,0-1 0,-1 0 0,1 0 0,0 0 0,0 0 0,0 1 0,0-1 0,0 0 0,0 0 0,0 0 0,0 1 0,1-1 0,-1 0 0,0 0 0,0 0 0,0 0 0,0 1 0,0-1 0,0 0 0,0 0 0,0 0 0,0 0 0,0 1 0,1-1 0,17-2 0,0-3 0,25-7 0,-42 12 0,1-1 0,0 1 0,-1 0 0,1 0 0,0-1 0,-1 1 0,1 0 0,0 1 0,0-1 0,-1 0 0,1 0 0,0 1 0,-1-1 0,1 1 0,-1-1 0,1 1 0,-1 0 0,4 1 0,-4 0 0,0-1 0,0 1 0,-1 0 0,1-1 0,0 1 0,-1 0 0,1-1 0,-1 1 0,1 0 0,-1 0 0,0 0 0,0-1 0,1 1 0,-1 0 0,-1 0 0,1 0 0,0-1 0,0 1 0,-1 0 0,1 0 0,-1 0 0,1-1 0,-1 1 0,0 0 0,0-1 0,0 1 0,-1 1 0,1-1 0,0 1 0,-1-1 0,0 1 0,1-1 0,-1 0 0,0 1 0,0-1 0,0 0 0,0-1 0,-1 1 0,1 0 0,-1 0 0,1-1 0,-1 0 0,1 1 0,-5 0 0,7-2 0,0 0 0,0 0 0,-1 0 0,1 0 0,0 0 0,0 0 0,-1-1 0,1 1 0,0 0 0,0 0 0,0 0 0,-1 0 0,1-1 0,0 1 0,0 0 0,0 0 0,0-1 0,-1 1 0,1 0 0,0 0 0,0 0 0,0-1 0,0 1 0,0 0 0,0 0 0,0-1 0,0 1 0,0 0 0,0-1 0,0 1 0,0 0 0,0 0 0,0-1 0,0 1 0,0 0 0,0 0 0,0-1 0,0 1 0,0 0 0,0 0 0,0-1 0,0 1 0,1 0 0,-1 0 0,0-1 0,0 1 0,0 0 0,0 0 0,1 0 0,-1 0 0,0-1 0,0 1 0,1 0 0,-1 0 0,11-19 0,-10 17 0,1-1 0,-1 0 0,1 0 0,-1 0 0,0 0 0,1 0 0,-2 0 0,1 0 0,0 0 0,-1 0 0,1-1 0,-1 1 0,0 0 0,0 0 0,0 0 0,0-1 0,-1 1 0,1 0 0,-1 0 0,0 0 0,0 0 0,0 0 0,-3-5 0,3 6 0,-1 0 0,0-1 0,0 1 0,0 0 0,0 0 0,0 0 0,-1 1 0,1-1 0,0 0 0,-1 1 0,0-1 0,1 1 0,-1 0 0,0 0 0,1 0 0,-1 0 0,0 1 0,0-1 0,0 1 0,0 0 0,0 0 0,0 0 0,1 0 0,-1 0 0,-4 1 0,5-1 0,1 1 0,-1-1 0,1 0 0,-1 1 0,1 0 0,-1-1 0,1 1 0,0 0 0,-1 0 0,1 0 0,0-1 0,0 1 0,0 1 0,-1-1 0,1 0 0,0 0 0,0 0 0,1 0 0,-1 1 0,0-1 0,0 1 0,1-1 0,-1 0 0,0 1 0,0 2 0,-6 45 0,2-14 0,0-17 0,4-15 0,0 1 0,0-1 0,0 0 0,0 1 0,0-1 0,-1 0 0,0 0 0,0 0 0,0 0 0,0 0 0,0 0 0,0-1 0,-1 1 0,-5 4 0,8-7-42,-1 1-1,0-1 0,0 1 1,0 0-1,0 0 0,1-1 1,-1 1-1,0 0 0,1 0 1,-1 0-1,0 0 0,1 0 1,-1-1-1,1 1 0,-1 0 1,1 0-1,0 0 0,0 0 1,-1 1-1,1-1 0,0 0 1,0 0-1,0 0 0,0 0 1,0 0-1,0 0 0,0 0 1,0 0-1,1 0 0,-1 0 1,1 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4:18.948"/>
    </inkml:context>
    <inkml:brush xml:id="br0">
      <inkml:brushProperty name="width" value="0.05" units="cm"/>
      <inkml:brushProperty name="height" value="0.05" units="cm"/>
      <inkml:brushProperty name="color" value="#333333"/>
    </inkml:brush>
  </inkml:definitions>
  <inkml:trace contextRef="#ctx0" brushRef="#br0">110 106 24575,'0'3'0,"-1"-1"0,0 1 0,0-1 0,0 0 0,0 1 0,0-1 0,0 0 0,0 0 0,-1 1 0,1-1 0,-1 0 0,0-1 0,0 1 0,1 0 0,-1 0 0,0-1 0,-1 1 0,1-1 0,0 0 0,0 1 0,0-1 0,-1 0 0,1 0 0,-1-1 0,-2 2 0,5-2 0,-1-1 0,1 1 0,-1 0 0,1 0 0,-1-1 0,1 1 0,-1 0 0,1 0 0,-1-1 0,1 1 0,0-1 0,-1 1 0,1 0 0,0-1 0,-1 1 0,1-1 0,0 1 0,-1-1 0,1 1 0,0-1 0,0 1 0,0-1 0,-1 1 0,1-1 0,0 1 0,0-1 0,0 1 0,0-1 0,0 1 0,0-1 0,0 1 0,0-1 0,0 0 0,0 1 0,0-1 0,0 1 0,1-1 0,-1 1 0,0-1 0,1 0 0,7-22 0,-6 20 0,0-1 0,1 1 0,0 0 0,-1-1 0,1 2 0,1-1 0,-1 0 0,0 0 0,1 1 0,-1 0 0,1 0 0,4-2 0,-7 4 0,0-1 0,0 1 0,0 0 0,0-1 0,0 1 0,0 0 0,0 0 0,0 0 0,0 0 0,0 0 0,0 0 0,0 0 0,1 0 0,-1 0 0,0 1 0,0-1 0,0 0 0,0 1 0,1 0 0,0 0 0,-1 0 0,0 0 0,0 1 0,0-1 0,0 0 0,-1 0 0,1 1 0,0-1 0,-1 1 0,1-1 0,0 1 0,-1-1 0,0 1 0,1-1 0,-1 1 0,0-1 0,0 1 0,0 1 0,1-1 0,-1 0 0,0 0 0,0 1 0,0-1 0,-1 0 0,1 0 0,0 0 0,-1 0 0,0 0 0,1 1 0,-1-1 0,0 0 0,0 0 0,0-1 0,0 1 0,0 0 0,-1 0 0,1 0 0,0-1 0,-1 1 0,1-1 0,-4 3 0,2-2 0,-1 0 0,1 0 0,-1-1 0,1 1 0,-1-1 0,0 0 0,0 0 0,1 0 0,-1 0 0,0 0 0,-7-1 0,10 0 0,1 0 0,-1 0 0,0 0 0,1 0 0,-1 0 0,1 0 0,-1 0 0,1 0 0,-1 0 0,1 0 0,-1 0 0,1 0 0,-1 0 0,1-1 0,-1 1 0,1 0 0,-1 0 0,1-1 0,-1 1 0,1 0 0,0-1 0,-1 1 0,1 0 0,0-1 0,-1 1 0,1-1 0,0 1 0,-1 0 0,1-1 0,0 1 0,-1-2 0,5-16 0,18-16 0,13 2 0,-33 31 0,-1 0 0,1 0 0,-1 0 0,1 0 0,-1 0 0,1 0 0,0 0 0,-1 0 0,1 1 0,0-1 0,-1 1 0,1-1 0,0 1 0,0 0 0,0 0 0,-1 0 0,1 0 0,0 0 0,0 0 0,0 0 0,-1 1 0,1-1 0,3 2 0,-4-1 0,0 0 0,1 1 0,-1-1 0,-1 1 0,1-1 0,0 1 0,0-1 0,-1 1 0,1 0 0,-1-1 0,1 1 0,-1 0 0,0 0 0,1-1 0,-1 1 0,0 0 0,0 0 0,0-1 0,-1 1 0,1 0 0,0 0 0,-1 2 0,0-1 0,1 0 0,-1 0 0,0 1 0,0-1 0,0 0 0,0 0 0,-1 0 0,1 0 0,-1-1 0,0 1 0,-2 4 0,-1-4 0,1 0 0,0-1 0,-1 1 0,1-1 0,-1 0 0,1 0 0,-1 0 0,0 0 0,0-1 0,0 0 0,0 0 0,0 0 0,0-1 0,0 0 0,-7 0 0,11-1 0,0 0 0,0 0 0,0 1 0,0-1 0,0 0 0,0 0 0,0-1 0,0 1 0,1 0 0,-1 0 0,0 0 0,1-1 0,-1 1 0,0 0 0,1 0 0,0-1 0,-1 1 0,1-1 0,0 1 0,0 0 0,0-1 0,0 1 0,0 0 0,0-1 0,0 1 0,0-1 0,0 1 0,1-2 0,0-3 0,0 0 0,0 1 0,1-1 0,-1 1 0,5-10 0,-4 13 0,-1-1 0,1 1 0,0 0 0,-1-1 0,1 1 0,1 0 0,-1 0 0,0 0 0,0 1 0,1-1 0,2-1 0,-5 3 0,1 0 0,-1-1 0,0 1 0,1 0 0,-1 0 0,1 0 0,-1 0 0,1 0 0,-1 0 0,1-1 0,-1 1 0,1 0 0,-1 1 0,1-1 0,-1 0 0,1 0 0,-1 0 0,1 0 0,-1 0 0,1 0 0,-1 0 0,1 1 0,-1-1 0,1 1 0,0 0 0,-1-1 0,1 1 0,-1 0 0,1 0 0,-1 0 0,1 0 0,-1 0 0,0 0 0,1 0 0,-1 0 0,0 0 0,0 0 0,0 0 0,0 0 0,0 0 0,0 2 0,0 0 0,-1 0 0,0 0 0,0 0 0,0-1 0,0 1 0,0 0 0,-1-1 0,1 1 0,-1-1 0,0 0 0,1 1 0,-1-1 0,0 0 0,0 0 0,-1 0 0,1 0 0,0 0 0,-1-1 0,1 1 0,-4 0 0,4 0 0,-1 0 0,0-1 0,0 1 0,0-1 0,0 0 0,0 0 0,0 0 0,0 0 0,0 0 0,0-1 0,0 0 0,0 1 0,-1-1 0,1 0 0,0-1 0,0 1 0,0-1 0,-5 0 0,7 0 0,-1 0 0,1-1 0,0 1 0,0 0 0,0 0 0,0-1 0,0 1 0,1 0 0,-1-1 0,0 1 0,1-1 0,-1 1 0,1-1 0,-1 1 0,1-1 0,0 1 0,-1-1 0,1 1 0,0-1 0,0 0 0,0 1 0,0-1 0,1 1 0,-1-1 0,0 1 0,1-1 0,-1 1 0,1-1 0,0-1 0,1-5 0,1 0 0,0 0 0,8-15 0,-8 19 0,0-1 0,0 1 0,1 0 0,-1 0 0,1 0 0,0 0 0,0 1 0,8-6 0,-11 8 0,1 0 0,0 0 0,-1 0 0,1 0 0,0 1 0,0-1 0,0 0 0,0 1 0,0-1 0,0 1 0,0 0 0,0 0 0,0-1 0,0 1 0,0 1 0,0-1 0,0 0 0,0 0 0,0 1 0,0-1 0,-1 1 0,1-1 0,0 1 0,0 0 0,0 0 0,2 2 0,-3-2 0,0 0 0,0 0 0,0 0 0,0 0 0,0 0 0,0 0 0,-1 0 0,1 0 0,0 1 0,-1-1 0,1 0 0,-1 1 0,1-1 0,-1 0 0,0 1 0,0-1 0,1 1 0,-1-1 0,0 0 0,0 3 0,-6 28 0,5-27 0,1-5 0,0 1 0,0-1 0,1 0 0,-1 1 0,0-1 0,1 0 0,-1 1 0,0-1 0,1 0 0,-1 1 0,1-1 0,-1 0 0,0 0 0,1 0 0,-1 1 0,1-1 0,-1 0 0,1 0 0,-1 0 0,0 0 0,1 0 0,-1 0 0,1 0 0,-1 0 0,1 0 0,-1 0 0,1 0 0,-1 0 0,1 0 0,-1 0 0,0-1 0,1 1 0,-1 0 0,1 0 0,-1 0 0,0-1 0,1 1 0,0-1 0,0 1 0,0 0 0,0 0 0,0-1 0,0 1 0,0 0 0,-1 0 0,1 0 0,0 0 0,0 0 0,0 0 0,0 0 0,0 0 0,0 0 0,0 0 0,0 1 0,0-1 0,0 0 0,-1 1 0,1-1 0,0 1 0,0-1 0,0 1 0,-1-1 0,1 1 0,1 0 0,-2 2 0,-1-1 0,1 1 0,0-1 0,-1 1 0,1-1 0,-1 1 0,0-1 0,0 1 0,0-1 0,0 0 0,0 1 0,0-1 0,-1 0 0,-2 3 0,-24 29 0,-7-11 0,31-22 0,1 0 0,0 1 0,0-1 0,0 1 0,0 0 0,0 0 0,1 0 0,-1 0 0,0 0 0,1 0 0,0 1 0,-1 0 0,1-1 0,0 1 0,1 0 0,-1 0 0,0 0 0,1 0 0,-1 0 0,0 5 0,2-8 0,0 0 0,0 1 0,0-1 0,0 0 0,0 0 0,0 0 0,0 0 0,0 0 0,0 1 0,0-1 0,0 0 0,0 0 0,0 0 0,0 0 0,0 0 0,0 1 0,0-1 0,0 0 0,0 0 0,0 0 0,-1 0 0,1 0 0,0 0 0,0 1 0,0-1 0,0 0 0,0 0 0,0 0 0,0 0 0,0 0 0,0 0 0,-1 0 0,1 0 0,0 0 0,0 1 0,0-1 0,0 0 0,0 0 0,0 0 0,-1 0 0,1 0 0,0 0 0,0 0 0,0 0 0,0 0 0,0 0 0,-1 0 0,1 0 0,0 0 0,0 0 0,0 0 0,0 0 0,0 0 0,-1 0 0,-4-10 0,-2-15 0,6 22 0,1 0 0,1 1 0,-1-1 0,0 0 0,1 0 0,-1 1 0,1-1 0,0 0 0,0 1 0,0-1 0,0 0 0,1 1 0,-1 0 0,1-1 0,-1 1 0,1 0 0,0 0 0,0 0 0,0 0 0,0 0 0,0 0 0,3-1 0,5-4 0,1 1 0,0 0 0,24-7 0,-24 9 0,0-1 0,0 0 0,11-7 0,-20 11 6,-1-1 0,0 1 0,1-1 0,-1 1 0,0-1 0,0 0 0,0 0 0,0 1 0,0-1 0,0 0 0,-1 0 0,1 0 0,-1 0 0,1 0 0,-1 0 0,0 0 0,0 0 0,1 0 0,-2-3 0,1 4-52,0 0-1,0-1 1,0 1-1,0 0 1,0 0 0,0-1-1,0 1 1,-1 0-1,1 0 1,-1 0 0,1-1-1,-1 1 1,1 0-1,-1 0 1,0 0-1,1 0 1,-1 0 0,0 0-1,0 0 1,0 0-1,0 1 1,1-1 0,-1 0-1,-1 0 1,1 1-1,0-1 1,0 0 0,0 1-1,0 0 1,0-1-1,-3 0 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4:46.0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24182,'4478'0'0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4:49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21389,'0'540'0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4:51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4584 28 24375,'-4583'0'0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4:55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6 613 23625,'0'-613'0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16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24182,'3678'0'0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14.5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14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3724 28 24375,'-3723'0'0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21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23625,'0'-596'0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39:39.4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2138 23706,'0'-2137'0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31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24182,'3678'0'0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31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31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3724 28 24375,'-3723'0'0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31.1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23625,'0'-596'0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41.7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24182,'3678'0'0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41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41.7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3724 28 24375,'-3723'0'0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1:41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23625,'0'-596'0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31.6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44 24182,'3538'0'0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03.4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39:43.8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805 8 22663,'-805'0'0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31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3647 28 24375,'-3538'0'0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28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23625,'0'-576'0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40.5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44 24182,'3538'0'0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40.5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40.5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3647 28 24375,'-3538'0'0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2:40.5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23625,'0'-576'0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09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44 24182,'3538'0'0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09.2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21389,'0'510'0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09.2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3647 28 24375,'-3538'0'0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09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6 596 23625,'0'-576'0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39:50.5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0 120 23855,'4424'0'0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32.2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44 24182,'4478'0'0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32.2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21389,'0'540'0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32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4584 28 24375,'-4583'0'0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3:32.2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6 613 23625,'0'-613'0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34.15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2085 2932 24286,'-2084'-2932'0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39.28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1 130 24575,'-1'0'0,"1"0"0,0 0 0,0 0 0,0 0 0,0 0 0,0 1 0,0-1 0,0 0 0,0 0 0,0 0 0,0 0 0,0 0 0,0 0 0,0 0 0,0 0 0,0 0 0,0 1 0,0-1 0,0 0 0,0 0 0,1 0 0,-1 0 0,0 0 0,0 0 0,0 0 0,0 0 0,0 0 0,0 0 0,0 0 0,0 1 0,0-1 0,0 0 0,0 0 0,0 0 0,0 0 0,1 0 0,-1 0 0,0 0 0,0 0 0,0 0 0,0 0 0,0 0 0,0 0 0,0 0 0,0 0 0,0 0 0,1 0 0,-1 0 0,0 0 0,0 0 0,0 0 0,0 0 0,0 0 0,0 0 0,0 0 0,0 0 0,0 0 0,0 0 0,1 0 0,-1 0 0,0 0 0,0-1 0,7-5 0,5-10 0,-8 10 12,1 0 0,0 0 0,0 1 0,1-1 0,-1 1 0,1 0 0,0 1 0,0-1 0,1 1 0,10-5 0,-9 5-199,-1 0 0,0-1 0,0 0 0,0 0-1,0 0 1,-1-1 0,8-9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40.9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12 242 24575,'-7'-213'0,"4"199"0,2 0 0,1 14 0,1 0 0,-1 0 0,1 0 0,0 0 0,-1 0 0,1 0 0,0 0 0,-1 0 0,1 0 0,-1 0 0,1 0 0,0 0 0,-1 1 0,1-1 0,-1 0 0,1 0 0,-1 1 0,1-1 0,-1 0 0,1 1 0,-1-1 0,1 1 0,-1-1 0,1 0 0,-1 1 0,0-1 0,1 2 0,20 12 55,33 18-1,-33-21-545,-1 1-1,20 15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41.6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131 8 24575,'-3'0'0,"1"0"0,-1 1 0,0 0 0,1 0 0,-1 0 0,1 0 0,-1 0 0,1 0 0,0 1 0,-1-1 0,1 1 0,0-1 0,0 1 0,-4 4 0,-28 34 0,22-24 0,-5 11 0,15-23 0,0 0 0,0 0 0,-1 0 0,1 0 0,-1 0 0,0-1 0,-5 5 0,5-10 0,4-7 0,2-10 0,19-43 120,-20 56-285,0 0 0,1 0 0,0 1 0,1-1 0,-1 1 0,1 0 0,0 0 0,5-5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49.0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3006 24477,'2018'-3005'0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52.3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81 24575,'19'-1'0,"1"-1"0,-1 0 0,1-2 0,-1 0 0,0-1 0,-1-1 0,1-1 0,-1 0 0,0-2 0,-1 0 0,23-16 0,-43 35 0,-8 17 0,-13 56 0,21-67 0,0 1 0,-2-2 0,1 1 0,-2 0 0,0-1 0,-15 27 0,20-42 0,1 1 0,0-1 0,-1 1 0,1-1 0,-1 1 0,1-1 0,0 1 0,-1-1 0,1 1 0,-1-1 0,1 0 0,-1 1 0,0-1 0,1 0 0,-1 1 0,1-1 0,-1 0 0,1 0 0,-1 0 0,0 1 0,1-1 0,-1 0 0,0 0 0,1 0 0,-1 0 0,0 0 0,1 0 0,-1 0 0,1-1 0,-1 1 0,0 0 0,1 0 0,-1 0 0,1 0 0,-1-1 0,0 1 0,1 0 0,-1-1 0,1 1 0,-1 0 0,1-1 0,-1 1 0,1-1 0,0 1 0,-1-1 0,0 0 0,-23-33 0,12 16 0,-59-47-1365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39:54.9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1632 23764,'0'-1631'0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53.3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28 44 24497,'-1'0'0,"0"0"0,0 0 0,0 0 0,0 0 0,0 0 0,0 1 0,1-1 0,-2 0 0,1 1 0,0-1 0,-1 1 0,1 0 0,1-1 0,-2 1 0,1 0 0,-1 0 0,1 0 0,0 0 0,1 1 0,-2-2 0,1 2 0,0-1 0,0 1 0,1-1 0,-1 0 0,0 1 0,1 0 0,0 0 0,0-1 0,0 0 0,0 1 0,0 0 0,1-1 0,-1 0 0,1 1 0,0-1 0,0 1 0,0-1 0,1 0 0,-2 0 0,2 0 0,0 0 0,0-1 0,-1 1 0,1 0 0,1-1 0,-1 1 0,0-1 0,0 0 0,1 0 0,-1 0 0,0-1 0,1 1 0,-1 0 0,1-1 0,-1 0 0,0 0 0,1 1 0,-1-1 0,1 0 0,-1 1 0,0-2 0,0 1 0,1 0 0,-2 0 0,2 0 0,-1 0 0,0 0 0,-1 0 0,1 0 0,0 0 0,-1 0 0,0 0 0,0 0 0,1 1 0,-1-1 0,0 0 0,0 0 0,0 1 0,-1-1 0,1 1 0,0-1 0,0 1 0,-1-1 0,1 1 0,0 0 0,-1-1 0,-1 1 0,1-1 0,-1 0 0,1 0 0,-1 0 0,1-1 0,-1 1 0,1 1 0,-1-2 0,1 1 0,0-1 0,-1 0 0,0 2 0,0-2 0,1 0 0,-1-1 0,-1 2 0,1-1 0,1 0 0,-1 0 0,-1 0 0,1 0 0,-1 0 0,1 0 0,0-1 0,-1 1 0,1 1 0,-1-1 0,1-1 0,-1 2 0,0-1 0,0 1 0,1-1 0,-2 0 0,1 2 0,0-2 0,1 1 0,-1 0 0,-1 0 0,2 0 0,-1 1 0,0-1 0,0 1 0,1 0 0,-1 0 0,0 0 0,0 1 0,1-1 0,0 1 0,-1 0 0,1 0 0,-1 0 0,2 0 0,-1 0 0,0 0 0,0 1 0,0-1 0,0 1 0,1-1 0,-1 1 0,1 0 0,0-1 0,0 1 0,0-1 0,0 1 0,0 0 0,1 0 0,-1-2 0,1 2 0,-1 0 0,1-1 0,0 1 0,-1-2 0,1 1 0,0 1 0,-1-1 0,1 0 0,-1 0 0,1-1 0,0 0 0,0 1 0,-1 0 0,1-1 0,0 0 0,-1 1 0,1-1 0,-1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54:56.3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99 100 24575,'82'-1'0,"-82"1"0,1 0 0,-1 0 0,0 0 0,0 0 0,1 0 0,-1 0 0,0 0 0,1 0 0,-1 0 0,0 0 0,1 1 0,-1-1 0,0 0 0,0 0 0,1 0 0,-1 0 0,0 1 0,0-1 0,1 0 0,-1 0 0,0 0 0,0 1 0,0-1 0,1 0 0,-1 0 0,0 1 0,0-1 0,0 0 0,0 0 0,0 1 0,0-1 0,1 0 0,-1 1 0,0-1 0,0 0 0,0 1 0,0-1 0,-3 17 0,-11 15 0,14-31 0,-11 23 0,9-17 0,-1 0 0,0-1 0,0 1 0,-1 0 0,0-1 0,-6 8 0,9-13 0,0 0 0,0 0 0,0-1 0,0 1 0,0 0 0,0 0 0,0-1 0,0 1 0,0-1 0,0 1 0,0-1 0,0 0 0,-1 1 0,1-1 0,0 0 0,0 0 0,0 0 0,-2 0 0,1 0 0,0 0 0,0-1 0,0 0 0,0 1 0,0-1 0,0 0 0,0 0 0,1 0 0,-1 0 0,0 0 0,1-1 0,-1 1 0,-2-3 0,-4-5 0,2 1 0,-1-1 0,1 0 0,1 0 0,-1-1 0,-3-10 0,-23-37 0,32 57 0,-1-1 0,1 1 0,0-1 0,0 1 0,-1-1 0,1 1 0,0-1 0,0 1 0,0-1 0,-1 1 0,1-1 0,0 0 0,0 1 0,0-1 0,0 1 0,0-1 0,0 1 0,0-1 0,0 0 0,1 1 0,-1-1 0,0 1 0,0-1 0,0 1 0,0-1 0,1 1 0,-1-1 0,1 0 0,15-13 0,26-6 0,-40 20 0,9-4-115,0 0-64,0 0 1,-1 0-1,0-1 1,0 0-1,0-1 1,11-9-1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0:14.2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12 23778,'1313'0'0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0:27.7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157 1 24575,'-68'61'0,"40"-37"0,-27 29 0,54-53 0,1 0 0,-1 1 0,1-1 0,0 1 0,-1-1 0,1 1 0,0-1 0,-1 1 0,1-1 0,0 1 0,0-1 0,0 1 0,-1-1 0,1 1 0,0-1 0,0 1 0,0-1 0,0 1 0,0-1 0,0 1 0,0-1 0,0 1 0,0-1 0,0 1 0,0 0 0,1-1 0,-1 1 0,0-1 0,0 1 0,0-1 0,1 1 0,-1-1 0,0 0 0,1 1 0,-1-1 0,1 1 0,20 15 0,0-1 0,-17-9 0,0 0 0,-1 0 0,0 0 0,-1 1 0,1-1 0,1 10 0,-3-12 0,0 0 0,0 1 0,1-1 0,-1 0 0,1 0 0,0 0 0,0 0 0,0 0 0,0 0 0,1 0 0,0-1 0,0 1 0,0-1 0,0 0 0,7 5 0,-10-7 0,0-1 0,0 0 0,1 0 0,-1 0 0,0 0 0,1 1 0,-1-1 0,0 0 0,1 0 0,-1 0 0,0 0 0,1 0 0,-1 0 0,1 0 0,-1 0 0,0 0 0,1 0 0,-1 0 0,0 0 0,1 0 0,-1 0 0,0 0 0,1-1 0,-1 1 0,0 0 0,1 0 0,-1 0 0,0 0 0,0-1 0,1 1 0,-1 0 0,1-1 0,4-13 0,-5-21 0,0 31 0,0-15-195,1-1 0,0 1 0,2 1 0,0-1 0,1 0 0,13-35 0,-13 42-6631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0:40.43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33 1 24575,'24'23'0,"4"3"0,-23-23 0,0 1 0,0 1 0,-1-1 0,1 1 0,4 7 0,-8-12 0,-1 1 0,0 0 0,0 0 0,0-1 0,0 1 0,0 0 0,0 0 0,0 0 0,0-1 0,0 1 0,0 0 0,0 0 0,0-1 0,0 1 0,-1 0 0,1 0 0,0-1 0,-1 1 0,1 0 0,0 0 0,-1-1 0,1 1 0,-1-1 0,1 1 0,-1 0 0,0-1 0,1 1 0,-1-1 0,0 1 0,-26 20 0,11-9 0,11-6 0,0 1 0,0 0 0,1 0 0,0 0 0,-6 13 0,-7 13 0,16-72 0,1 11 0,1 14 0,0 0 0,-2 0 0,1 1 0,-2-1 0,0 0 0,0 0 0,-6-16 0,5 16-1365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8T05:40:41.57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24575,'2'0'0,"-1"0"0,1 1 0,-1-1 0,0 1 0,1-1 0,-1 1 0,0 0 0,0-1 0,0 1 0,1 0 0,-1 0 0,0 0 0,0 0 0,0 0 0,0 0 0,0 0 0,0 2 0,19 25 0,-10-12 0,-6-9 0,1 0 0,1-1 0,-1 0 0,1 0 0,0 0 0,0-1 0,1 0 0,0 0 0,0-1 0,0 1 0,9 3 0,-15-8 0,-1 0 0,1 0 0,-1 0 0,1 1 0,-1-1 0,1 0 0,-1 0 0,1 1 0,-1-1 0,0 0 0,1 1 0,-1-1 0,1 0 0,-1 1 0,0-1 0,1 1 0,-1-1 0,0 1 0,0-1 0,1 1 0,-1-1 0,0 1 0,0-1 0,0 1 0,1-1 0,-1 1 0,0-1 0,0 1 0,0-1 0,0 1 0,0-1 0,0 2 0,-11 16 0,-25 12 0,34-29 0,-2 2-151,1 0-1,-1 1 0,0-1 0,1 1 1,0 0-1,0 0 0,0 0 1,-3 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9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51E46-F5B6-F891-B39C-3A5065315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84E7B2-1942-3E68-9FCF-4C572DB758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303265-82A8-F536-28C1-B70D57DFA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42BD3-CCAC-76EE-4168-04566C15F3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77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AD168-AAB9-F7B7-3891-E50010781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4472A2-F869-97C4-D64B-699DC03F2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5E16B8-7191-D53C-E028-482C97132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55749-B33C-9170-4C02-9326092AE2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77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EA7AC-5DEB-244B-9C8D-53B30F580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C8461D-FC12-25A5-421B-A6955F4AE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14119E-372C-CB33-1630-5CA3EEED0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03F0B-64F5-10D6-047C-E9060CC3D9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21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6D6A8-5911-CB3A-C2F4-89D873488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0BD43-E188-B368-F3DE-0481837D4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826B5B-730A-F74F-5AC5-59A9A0E7F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2A2B9-352A-1701-00DA-9EDFA1A465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85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A4FB8-9CAF-F750-1ED4-C79D3FD7A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FEA69-AA60-A1D3-B6C0-ED6CAC327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D2B2BE-BB72-B5EC-CEBD-2659A0ED4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A6D60-78BB-84A0-4633-4DD965404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44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66C7A-EE5C-24A7-91BB-CB1F2EA4F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1208F6-2A0A-E90C-6E03-8793A99EA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C3B080-480D-4D99-EEC3-44E538CC7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85E71-55BF-2255-82E1-2AA4BD7AA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230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CE8C3-F965-B4D0-2F16-F8740BDBB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695070-77EE-5715-818A-A66A932EEE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D7EE23-BF75-D269-C50E-A97C80F34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B7FDB-13E4-49C2-A1C4-A9A1DEBE29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31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9483" y="2549628"/>
            <a:ext cx="8203575" cy="1527050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rgbClr val="003635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232" y="4032433"/>
            <a:ext cx="8188953" cy="763525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965" y="268580"/>
            <a:ext cx="8246070" cy="763526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6" y="1197405"/>
            <a:ext cx="8246070" cy="3664917"/>
          </a:xfrm>
        </p:spPr>
        <p:txBody>
          <a:bodyPr/>
          <a:lstStyle>
            <a:lvl1pPr algn="l">
              <a:defRPr sz="2800">
                <a:solidFill>
                  <a:schemeClr val="bg1"/>
                </a:solidFill>
              </a:defRPr>
            </a:lvl1pPr>
            <a:lvl2pPr algn="l">
              <a:defRPr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4604" y="391788"/>
            <a:ext cx="6284320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4604" y="1155313"/>
            <a:ext cx="6284320" cy="3511061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317" y="256899"/>
            <a:ext cx="8093365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1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1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  <a:lvl2pPr algn="ctr">
              <a:defRPr sz="2000">
                <a:solidFill>
                  <a:schemeClr val="bg1"/>
                </a:solidFill>
              </a:defRPr>
            </a:lvl2pPr>
            <a:lvl3pPr algn="ctr">
              <a:defRPr sz="1800">
                <a:solidFill>
                  <a:schemeClr val="bg1"/>
                </a:solidFill>
              </a:defRPr>
            </a:lvl3pPr>
            <a:lvl4pPr algn="ctr">
              <a:defRPr sz="1600">
                <a:solidFill>
                  <a:schemeClr val="bg1"/>
                </a:solidFill>
              </a:defRPr>
            </a:lvl4pPr>
            <a:lvl5pPr algn="ctr">
              <a:defRPr sz="16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sseinMohammadi00427/Analysis-Project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png"/><Relationship Id="rId21" Type="http://schemas.openxmlformats.org/officeDocument/2006/relationships/image" Target="../media/image15.png"/><Relationship Id="rId42" Type="http://schemas.openxmlformats.org/officeDocument/2006/relationships/customXml" Target="../ink/ink18.xml"/><Relationship Id="rId47" Type="http://schemas.openxmlformats.org/officeDocument/2006/relationships/customXml" Target="../ink/ink21.xml"/><Relationship Id="rId63" Type="http://schemas.openxmlformats.org/officeDocument/2006/relationships/customXml" Target="../ink/ink34.xml"/><Relationship Id="rId68" Type="http://schemas.openxmlformats.org/officeDocument/2006/relationships/customXml" Target="../ink/ink39.xml"/><Relationship Id="rId84" Type="http://schemas.openxmlformats.org/officeDocument/2006/relationships/image" Target="../media/image37.png"/><Relationship Id="rId16" Type="http://schemas.openxmlformats.org/officeDocument/2006/relationships/customXml" Target="../ink/ink6.xml"/><Relationship Id="rId11" Type="http://schemas.openxmlformats.org/officeDocument/2006/relationships/image" Target="../media/image10.png"/><Relationship Id="rId32" Type="http://schemas.openxmlformats.org/officeDocument/2006/relationships/customXml" Target="../ink/ink13.xml"/><Relationship Id="rId37" Type="http://schemas.openxmlformats.org/officeDocument/2006/relationships/image" Target="../media/image24.png"/><Relationship Id="rId53" Type="http://schemas.openxmlformats.org/officeDocument/2006/relationships/customXml" Target="../ink/ink27.xml"/><Relationship Id="rId58" Type="http://schemas.openxmlformats.org/officeDocument/2006/relationships/image" Target="../media/image30.png"/><Relationship Id="rId74" Type="http://schemas.openxmlformats.org/officeDocument/2006/relationships/image" Target="../media/image32.png"/><Relationship Id="rId79" Type="http://schemas.openxmlformats.org/officeDocument/2006/relationships/customXml" Target="../ink/ink47.xml"/><Relationship Id="rId5" Type="http://schemas.openxmlformats.org/officeDocument/2006/relationships/image" Target="../media/image7.png"/><Relationship Id="rId19" Type="http://schemas.openxmlformats.org/officeDocument/2006/relationships/image" Target="../media/image14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9.png"/><Relationship Id="rId30" Type="http://schemas.openxmlformats.org/officeDocument/2006/relationships/customXml" Target="../ink/ink12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48" Type="http://schemas.openxmlformats.org/officeDocument/2006/relationships/customXml" Target="../ink/ink22.xml"/><Relationship Id="rId56" Type="http://schemas.openxmlformats.org/officeDocument/2006/relationships/customXml" Target="../ink/ink29.xml"/><Relationship Id="rId64" Type="http://schemas.openxmlformats.org/officeDocument/2006/relationships/customXml" Target="../ink/ink35.xml"/><Relationship Id="rId69" Type="http://schemas.openxmlformats.org/officeDocument/2006/relationships/customXml" Target="../ink/ink40.xml"/><Relationship Id="rId77" Type="http://schemas.openxmlformats.org/officeDocument/2006/relationships/customXml" Target="../ink/ink46.xml"/><Relationship Id="rId8" Type="http://schemas.openxmlformats.org/officeDocument/2006/relationships/customXml" Target="../ink/ink2.xml"/><Relationship Id="rId51" Type="http://schemas.openxmlformats.org/officeDocument/2006/relationships/customXml" Target="../ink/ink25.xml"/><Relationship Id="rId72" Type="http://schemas.openxmlformats.org/officeDocument/2006/relationships/customXml" Target="../ink/ink43.xml"/><Relationship Id="rId80" Type="http://schemas.openxmlformats.org/officeDocument/2006/relationships/image" Target="../media/image35.png"/><Relationship Id="rId85" Type="http://schemas.openxmlformats.org/officeDocument/2006/relationships/customXml" Target="../ink/ink50.xml"/><Relationship Id="rId3" Type="http://schemas.openxmlformats.org/officeDocument/2006/relationships/image" Target="../media/image5.png"/><Relationship Id="rId12" Type="http://schemas.openxmlformats.org/officeDocument/2006/relationships/customXml" Target="../ink/ink4.xml"/><Relationship Id="rId17" Type="http://schemas.openxmlformats.org/officeDocument/2006/relationships/image" Target="../media/image13.png"/><Relationship Id="rId25" Type="http://schemas.openxmlformats.org/officeDocument/2006/relationships/customXml" Target="../ink/ink10.xml"/><Relationship Id="rId33" Type="http://schemas.openxmlformats.org/officeDocument/2006/relationships/image" Target="../media/image22.png"/><Relationship Id="rId38" Type="http://schemas.openxmlformats.org/officeDocument/2006/relationships/customXml" Target="../ink/ink16.xml"/><Relationship Id="rId46" Type="http://schemas.openxmlformats.org/officeDocument/2006/relationships/customXml" Target="../ink/ink20.xml"/><Relationship Id="rId59" Type="http://schemas.openxmlformats.org/officeDocument/2006/relationships/customXml" Target="../ink/ink31.xml"/><Relationship Id="rId67" Type="http://schemas.openxmlformats.org/officeDocument/2006/relationships/customXml" Target="../ink/ink38.xml"/><Relationship Id="rId20" Type="http://schemas.openxmlformats.org/officeDocument/2006/relationships/customXml" Target="../ink/ink8.xml"/><Relationship Id="rId41" Type="http://schemas.openxmlformats.org/officeDocument/2006/relationships/image" Target="../media/image26.png"/><Relationship Id="rId54" Type="http://schemas.openxmlformats.org/officeDocument/2006/relationships/customXml" Target="../ink/ink28.xml"/><Relationship Id="rId62" Type="http://schemas.openxmlformats.org/officeDocument/2006/relationships/customXml" Target="../ink/ink33.xml"/><Relationship Id="rId70" Type="http://schemas.openxmlformats.org/officeDocument/2006/relationships/customXml" Target="../ink/ink41.xml"/><Relationship Id="rId75" Type="http://schemas.openxmlformats.org/officeDocument/2006/relationships/customXml" Target="../ink/ink45.xml"/><Relationship Id="rId83" Type="http://schemas.openxmlformats.org/officeDocument/2006/relationships/customXml" Target="../ink/ink49.xml"/><Relationship Id="rId88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1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49" Type="http://schemas.openxmlformats.org/officeDocument/2006/relationships/customXml" Target="../ink/ink23.xml"/><Relationship Id="rId57" Type="http://schemas.openxmlformats.org/officeDocument/2006/relationships/customXml" Target="../ink/ink30.xml"/><Relationship Id="rId10" Type="http://schemas.openxmlformats.org/officeDocument/2006/relationships/customXml" Target="../ink/ink3.xml"/><Relationship Id="rId31" Type="http://schemas.openxmlformats.org/officeDocument/2006/relationships/image" Target="../media/image21.png"/><Relationship Id="rId44" Type="http://schemas.openxmlformats.org/officeDocument/2006/relationships/customXml" Target="../ink/ink19.xml"/><Relationship Id="rId52" Type="http://schemas.openxmlformats.org/officeDocument/2006/relationships/customXml" Target="../ink/ink26.xml"/><Relationship Id="rId60" Type="http://schemas.openxmlformats.org/officeDocument/2006/relationships/image" Target="../media/image31.png"/><Relationship Id="rId65" Type="http://schemas.openxmlformats.org/officeDocument/2006/relationships/customXml" Target="../ink/ink36.xml"/><Relationship Id="rId73" Type="http://schemas.openxmlformats.org/officeDocument/2006/relationships/customXml" Target="../ink/ink44.xml"/><Relationship Id="rId78" Type="http://schemas.openxmlformats.org/officeDocument/2006/relationships/image" Target="../media/image34.png"/><Relationship Id="rId81" Type="http://schemas.openxmlformats.org/officeDocument/2006/relationships/customXml" Target="../ink/ink48.xml"/><Relationship Id="rId86" Type="http://schemas.openxmlformats.org/officeDocument/2006/relationships/image" Target="../media/image38.png"/><Relationship Id="rId4" Type="http://schemas.openxmlformats.org/officeDocument/2006/relationships/image" Target="../media/image6.png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7.xml"/><Relationship Id="rId39" Type="http://schemas.openxmlformats.org/officeDocument/2006/relationships/image" Target="../media/image25.png"/><Relationship Id="rId34" Type="http://schemas.openxmlformats.org/officeDocument/2006/relationships/customXml" Target="../ink/ink14.xml"/><Relationship Id="rId50" Type="http://schemas.openxmlformats.org/officeDocument/2006/relationships/customXml" Target="../ink/ink24.xml"/><Relationship Id="rId55" Type="http://schemas.openxmlformats.org/officeDocument/2006/relationships/image" Target="../media/image29.png"/><Relationship Id="rId76" Type="http://schemas.openxmlformats.org/officeDocument/2006/relationships/image" Target="../media/image33.png"/><Relationship Id="rId7" Type="http://schemas.openxmlformats.org/officeDocument/2006/relationships/image" Target="../media/image8.png"/><Relationship Id="rId71" Type="http://schemas.openxmlformats.org/officeDocument/2006/relationships/customXml" Target="../ink/ink42.xml"/><Relationship Id="rId2" Type="http://schemas.openxmlformats.org/officeDocument/2006/relationships/notesSlide" Target="../notesSlides/notesSlide5.xml"/><Relationship Id="rId29" Type="http://schemas.openxmlformats.org/officeDocument/2006/relationships/image" Target="../media/image20.png"/><Relationship Id="rId24" Type="http://schemas.openxmlformats.org/officeDocument/2006/relationships/image" Target="../media/image17.png"/><Relationship Id="rId40" Type="http://schemas.openxmlformats.org/officeDocument/2006/relationships/customXml" Target="../ink/ink17.xml"/><Relationship Id="rId45" Type="http://schemas.openxmlformats.org/officeDocument/2006/relationships/image" Target="../media/image28.png"/><Relationship Id="rId66" Type="http://schemas.openxmlformats.org/officeDocument/2006/relationships/customXml" Target="../ink/ink37.xml"/><Relationship Id="rId87" Type="http://schemas.openxmlformats.org/officeDocument/2006/relationships/customXml" Target="../ink/ink51.xml"/><Relationship Id="rId61" Type="http://schemas.openxmlformats.org/officeDocument/2006/relationships/customXml" Target="../ink/ink32.xml"/><Relationship Id="rId82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0210" y="1560949"/>
            <a:ext cx="8203575" cy="1527050"/>
          </a:xfrm>
        </p:spPr>
        <p:txBody>
          <a:bodyPr/>
          <a:lstStyle/>
          <a:p>
            <a:r>
              <a:rPr lang="en-US" sz="4400" dirty="0">
                <a:solidFill>
                  <a:schemeClr val="tx1"/>
                </a:solidFill>
              </a:rPr>
              <a:t>Data Analysis Project</a:t>
            </a:r>
            <a:br>
              <a:rPr lang="en-US" dirty="0"/>
            </a:br>
            <a:r>
              <a:rPr lang="en-US" sz="2800" dirty="0">
                <a:solidFill>
                  <a:srgbClr val="1D3A00"/>
                </a:solidFill>
              </a:rPr>
              <a:t>Mohammadi – Vakili - </a:t>
            </a:r>
            <a:r>
              <a:rPr lang="en-US" sz="2800" dirty="0" err="1">
                <a:solidFill>
                  <a:srgbClr val="1D3A00"/>
                </a:solidFill>
              </a:rPr>
              <a:t>Mortezaei</a:t>
            </a:r>
            <a:endParaRPr lang="en-US" dirty="0">
              <a:solidFill>
                <a:srgbClr val="1D3A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522" y="3928927"/>
            <a:ext cx="8188953" cy="763525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003635"/>
                </a:solidFill>
                <a:latin typeface="Aptos" panose="020B0004020202020204" pitchFamily="34" charset="0"/>
              </a:rPr>
              <a:t>Daneshkar</a:t>
            </a:r>
            <a:r>
              <a:rPr lang="en-US" sz="2000" b="1" dirty="0">
                <a:solidFill>
                  <a:srgbClr val="003635"/>
                </a:solidFill>
                <a:latin typeface="Aptos" panose="020B0004020202020204" pitchFamily="34" charset="0"/>
              </a:rPr>
              <a:t> Data Science </a:t>
            </a:r>
            <a:r>
              <a:rPr lang="en-US" sz="2000" b="1" dirty="0" err="1">
                <a:solidFill>
                  <a:srgbClr val="003635"/>
                </a:solidFill>
                <a:latin typeface="Aptos" panose="020B0004020202020204" pitchFamily="34" charset="0"/>
              </a:rPr>
              <a:t>BootCamp</a:t>
            </a:r>
            <a:endParaRPr lang="en-US" sz="2000" b="1" dirty="0">
              <a:solidFill>
                <a:srgbClr val="003635"/>
              </a:solidFill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2C610C-6BE9-3595-EA32-8276AAC014FC}"/>
              </a:ext>
            </a:extLst>
          </p:cNvPr>
          <p:cNvSpPr txBox="1"/>
          <p:nvPr/>
        </p:nvSpPr>
        <p:spPr>
          <a:xfrm>
            <a:off x="5006897" y="3190333"/>
            <a:ext cx="27394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1D3A00"/>
                </a:solidFill>
              </a:rPr>
              <a:t>Presenter: Mohammadi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56E67-E494-7A8E-2F71-C0F6E1314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FA8DE6B-CA65-BA1F-4D7C-5C00A073C898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9C876D-4B0F-F47E-9B20-623EED21EE97}"/>
              </a:ext>
            </a:extLst>
          </p:cNvPr>
          <p:cNvSpPr txBox="1"/>
          <p:nvPr/>
        </p:nvSpPr>
        <p:spPr>
          <a:xfrm>
            <a:off x="327102" y="2709431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11BE1-2C1C-1034-A13E-C950237E8BCC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player with the highest number of wins.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211C8-3055-153C-9B57-E04F6F67F4AD}"/>
              </a:ext>
            </a:extLst>
          </p:cNvPr>
          <p:cNvSpPr txBox="1"/>
          <p:nvPr/>
        </p:nvSpPr>
        <p:spPr>
          <a:xfrm>
            <a:off x="327102" y="1581247"/>
            <a:ext cx="86979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I loaded data with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dask</a:t>
            </a:r>
            <a:r>
              <a:rPr lang="en-US" sz="1600" dirty="0">
                <a:solidFill>
                  <a:schemeClr val="bg1"/>
                </a:solidFill>
              </a:rPr>
              <a:t> and saved them in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csv</a:t>
            </a:r>
            <a:r>
              <a:rPr lang="en-US" sz="1600" dirty="0">
                <a:solidFill>
                  <a:schemeClr val="bg1"/>
                </a:solidFill>
              </a:rPr>
              <a:t> files. </a:t>
            </a:r>
            <a:r>
              <a:rPr lang="en-US" sz="1600" dirty="0" err="1">
                <a:solidFill>
                  <a:schemeClr val="bg1"/>
                </a:solidFill>
              </a:rPr>
              <a:t>Preprocessings</a:t>
            </a:r>
            <a:r>
              <a:rPr lang="en-US" sz="1600" dirty="0">
                <a:solidFill>
                  <a:schemeClr val="bg1"/>
                </a:solidFill>
              </a:rPr>
              <a:t> like dropping duplicates, dropping missing values were applied to avoid overcounting. At the end grouping the concatenated table of winners, and sorting them were carried out 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1379C5-29FF-16EF-7868-BE40842A6D0F}"/>
              </a:ext>
            </a:extLst>
          </p:cNvPr>
          <p:cNvSpPr txBox="1"/>
          <p:nvPr/>
        </p:nvSpPr>
        <p:spPr>
          <a:xfrm>
            <a:off x="319668" y="3168686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Dmitry Popkov </a:t>
            </a:r>
            <a:r>
              <a:rPr lang="en-US" sz="1600" dirty="0">
                <a:solidFill>
                  <a:schemeClr val="bg1"/>
                </a:solidFill>
              </a:rPr>
              <a:t>has the highest number of wins, with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r>
              <a:rPr lang="en-US" sz="1600" dirty="0">
                <a:solidFill>
                  <a:schemeClr val="bg1"/>
                </a:solidFill>
              </a:rPr>
              <a:t> wins in two months.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You can look at the table to find other top winners.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AEA5D1-481F-8D23-AA03-24AA8332AAED}"/>
              </a:ext>
            </a:extLst>
          </p:cNvPr>
          <p:cNvSpPr txBox="1"/>
          <p:nvPr/>
        </p:nvSpPr>
        <p:spPr>
          <a:xfrm>
            <a:off x="319668" y="1121992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</p:spTree>
    <p:extLst>
      <p:ext uri="{BB962C8B-B14F-4D97-AF65-F5344CB8AC3E}">
        <p14:creationId xmlns:p14="http://schemas.microsoft.com/office/powerpoint/2010/main" val="154384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DBA59-AC49-CF65-01E6-6E21CC1AB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A7861F-2FD9-DEDC-8162-993FF087C086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4551D-C5AB-2AE4-F58D-71765B8A47FA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827E63-3E01-E7B8-5FFC-AFD881456EF9}"/>
              </a:ext>
            </a:extLst>
          </p:cNvPr>
          <p:cNvSpPr txBox="1"/>
          <p:nvPr/>
        </p:nvSpPr>
        <p:spPr>
          <a:xfrm>
            <a:off x="319669" y="2105776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7C65F8-A700-2A59-718D-B3B4768E9DC1}"/>
              </a:ext>
            </a:extLst>
          </p:cNvPr>
          <p:cNvSpPr txBox="1"/>
          <p:nvPr/>
        </p:nvSpPr>
        <p:spPr>
          <a:xfrm>
            <a:off x="319669" y="3932645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3D397-8BC2-6033-A33A-25CD20B4DDC2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Longest match recorded in the dataset.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BEA654-3423-DBE6-146D-55E5BB0151F0}"/>
              </a:ext>
            </a:extLst>
          </p:cNvPr>
          <p:cNvSpPr txBox="1"/>
          <p:nvPr/>
        </p:nvSpPr>
        <p:spPr>
          <a:xfrm>
            <a:off x="327102" y="1572731"/>
            <a:ext cx="869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Only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TimeInfo</a:t>
            </a:r>
            <a:r>
              <a:rPr lang="en-US" sz="1600" dirty="0">
                <a:solidFill>
                  <a:schemeClr val="bg1"/>
                </a:solidFill>
              </a:rPr>
              <a:t> parquet files were enough. We load the table, and drop unnecessary columns.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B91B64-0D81-5076-77B1-BF0FBFC32D81}"/>
              </a:ext>
            </a:extLst>
          </p:cNvPr>
          <p:cNvSpPr txBox="1"/>
          <p:nvPr/>
        </p:nvSpPr>
        <p:spPr>
          <a:xfrm>
            <a:off x="327102" y="2515686"/>
            <a:ext cx="8697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This tables contains the time spent in each set. Some records have missing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`period_1`, </a:t>
            </a:r>
            <a:r>
              <a:rPr lang="en-US" sz="1600" dirty="0">
                <a:solidFill>
                  <a:schemeClr val="bg1"/>
                </a:solidFill>
              </a:rPr>
              <a:t>so I can’t extract their duration, hence I drop them. I dop duplicates of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match_id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and then add the periods to find total duration of a match.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After this process, I look the distribution of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`duration` </a:t>
            </a:r>
            <a:r>
              <a:rPr lang="en-US" sz="1600" dirty="0">
                <a:solidFill>
                  <a:schemeClr val="bg1"/>
                </a:solidFill>
              </a:rPr>
              <a:t>and found outliers. Based on Gaussian distribution, I decided to cut 1% top durations (which last more than 6 hours!).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CF1D73-D87B-52BE-9293-9ACD9C9AEA7E}"/>
              </a:ext>
            </a:extLst>
          </p:cNvPr>
          <p:cNvSpPr txBox="1"/>
          <p:nvPr/>
        </p:nvSpPr>
        <p:spPr>
          <a:xfrm>
            <a:off x="327102" y="4311922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The longest match is a match with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match_id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>
                <a:solidFill>
                  <a:schemeClr val="bg1"/>
                </a:solidFill>
              </a:rPr>
              <a:t> equal to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12170628</a:t>
            </a:r>
            <a:r>
              <a:rPr lang="en-US" sz="1600" dirty="0">
                <a:solidFill>
                  <a:schemeClr val="bg1"/>
                </a:solidFill>
              </a:rPr>
              <a:t>, that took place about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295</a:t>
            </a:r>
            <a:r>
              <a:rPr lang="en-US" sz="1600" dirty="0">
                <a:solidFill>
                  <a:schemeClr val="bg1"/>
                </a:solidFill>
              </a:rPr>
              <a:t> minutes (or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1600" dirty="0">
                <a:solidFill>
                  <a:schemeClr val="bg1"/>
                </a:solidFill>
              </a:rPr>
              <a:t> hours approximately).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307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7CA7F-1503-9C6F-8B5A-DAAD48B57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3721E6-2BDC-0DEF-C8F3-3EBD12E81930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7D212D-9163-7AB8-1FF0-EDB9F1F68E8F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E2EF3-01E6-AC24-0982-C86078344D57}"/>
              </a:ext>
            </a:extLst>
          </p:cNvPr>
          <p:cNvSpPr txBox="1"/>
          <p:nvPr/>
        </p:nvSpPr>
        <p:spPr>
          <a:xfrm>
            <a:off x="319669" y="2202418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7FDBE7-0ED5-3869-0158-AADD8FBD2B9F}"/>
              </a:ext>
            </a:extLst>
          </p:cNvPr>
          <p:cNvSpPr txBox="1"/>
          <p:nvPr/>
        </p:nvSpPr>
        <p:spPr>
          <a:xfrm>
            <a:off x="319669" y="3176292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282ED2-2E01-FE23-2EFD-5743F4405A8B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Typical number of sets in a match.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ACC356-6656-BE38-A295-2D9CB3A95FDB}"/>
              </a:ext>
            </a:extLst>
          </p:cNvPr>
          <p:cNvSpPr txBox="1"/>
          <p:nvPr/>
        </p:nvSpPr>
        <p:spPr>
          <a:xfrm>
            <a:off x="327102" y="1572731"/>
            <a:ext cx="869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Only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600" dirty="0">
                <a:solidFill>
                  <a:schemeClr val="bg1"/>
                </a:solidFill>
              </a:rPr>
              <a:t> table is required. We need the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default_period_count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column.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098078-D4D2-BC64-3DA9-C220CFC52796}"/>
              </a:ext>
            </a:extLst>
          </p:cNvPr>
          <p:cNvSpPr txBox="1"/>
          <p:nvPr/>
        </p:nvSpPr>
        <p:spPr>
          <a:xfrm>
            <a:off x="327102" y="2612328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I load the data, and just look at their distribution with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value_counts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().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(I haven’t dropped duplicates of matches, since I noticed that all the games have three sets.)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966E9-8E21-66B2-0C02-0A484148FDEB}"/>
              </a:ext>
            </a:extLst>
          </p:cNvPr>
          <p:cNvSpPr txBox="1"/>
          <p:nvPr/>
        </p:nvSpPr>
        <p:spPr>
          <a:xfrm>
            <a:off x="327102" y="3555569"/>
            <a:ext cx="869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All the games had 3 sets.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01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FAD21-5427-DDCB-A4AF-4127D74D8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FD3223-4821-D292-303B-FF0D52A658A1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FF580B-B082-AF8D-21C0-00D54C17C807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BA514-4497-8F27-1046-FFBE10F9CDF9}"/>
              </a:ext>
            </a:extLst>
          </p:cNvPr>
          <p:cNvSpPr txBox="1"/>
          <p:nvPr/>
        </p:nvSpPr>
        <p:spPr>
          <a:xfrm>
            <a:off x="319669" y="2202418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726F2-94DB-7FCD-991E-C988CA5E8FC1}"/>
              </a:ext>
            </a:extLst>
          </p:cNvPr>
          <p:cNvSpPr txBox="1"/>
          <p:nvPr/>
        </p:nvSpPr>
        <p:spPr>
          <a:xfrm>
            <a:off x="319668" y="3997224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6B84D1-464E-C5C5-5707-C644C237699D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country with most top tennis players.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B0E6C-089C-AD39-6B44-AFC0F114CA56}"/>
              </a:ext>
            </a:extLst>
          </p:cNvPr>
          <p:cNvSpPr txBox="1"/>
          <p:nvPr/>
        </p:nvSpPr>
        <p:spPr>
          <a:xfrm>
            <a:off x="327102" y="1572731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The players data is included in 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HomeTeam</a:t>
            </a:r>
            <a:r>
              <a:rPr lang="en-US" sz="1600" dirty="0">
                <a:solidFill>
                  <a:schemeClr val="bg1"/>
                </a:solidFill>
              </a:rPr>
              <a:t> table and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AwayTeam</a:t>
            </a:r>
            <a:r>
              <a:rPr lang="en-US" sz="1600" dirty="0">
                <a:solidFill>
                  <a:schemeClr val="bg1"/>
                </a:solidFill>
              </a:rPr>
              <a:t>. We need the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`, 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full_name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`, 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current_rank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`, 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total_prize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`, `country` </a:t>
            </a:r>
            <a:r>
              <a:rPr lang="en-US" sz="1600" dirty="0">
                <a:solidFill>
                  <a:schemeClr val="bg1"/>
                </a:solidFill>
              </a:rPr>
              <a:t>columns.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40F025-CB57-21A9-8912-BA0C5F832321}"/>
              </a:ext>
            </a:extLst>
          </p:cNvPr>
          <p:cNvSpPr txBox="1"/>
          <p:nvPr/>
        </p:nvSpPr>
        <p:spPr>
          <a:xfrm>
            <a:off x="327102" y="2612328"/>
            <a:ext cx="8697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I consider a combined measure of success based of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current_rank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and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total_prize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`. </a:t>
            </a:r>
            <a:r>
              <a:rPr lang="en-US" sz="1600" dirty="0">
                <a:solidFill>
                  <a:schemeClr val="bg1"/>
                </a:solidFill>
              </a:rPr>
              <a:t>This measure is nothing but a weighted sum of their normalized scores, as implemented in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compute_success_score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function.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After adding 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success_score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>
                <a:solidFill>
                  <a:schemeClr val="bg1"/>
                </a:solidFill>
              </a:rPr>
              <a:t> for each player, I group the table by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`country`, </a:t>
            </a:r>
            <a:r>
              <a:rPr lang="en-US" sz="1600" dirty="0">
                <a:solidFill>
                  <a:schemeClr val="bg1"/>
                </a:solidFill>
              </a:rPr>
              <a:t>and take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mean/sum </a:t>
            </a:r>
            <a:r>
              <a:rPr lang="en-US" sz="1600" dirty="0">
                <a:solidFill>
                  <a:schemeClr val="bg1"/>
                </a:solidFill>
              </a:rPr>
              <a:t>of score of players on that country.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9F940-2868-BA07-6108-56E9096D3DFF}"/>
              </a:ext>
            </a:extLst>
          </p:cNvPr>
          <p:cNvSpPr txBox="1"/>
          <p:nvPr/>
        </p:nvSpPr>
        <p:spPr>
          <a:xfrm>
            <a:off x="319668" y="4428013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Although </a:t>
            </a:r>
            <a:r>
              <a:rPr lang="en-US" sz="1600" u="sng" dirty="0">
                <a:solidFill>
                  <a:schemeClr val="bg1"/>
                </a:solidFill>
              </a:rPr>
              <a:t>the United States tops the leaderboard by total score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u="sng" dirty="0">
                <a:solidFill>
                  <a:schemeClr val="bg1"/>
                </a:solidFill>
              </a:rPr>
              <a:t>Serbia and Poland boast higher average player scores</a:t>
            </a:r>
            <a:r>
              <a:rPr lang="en-US" sz="1600" dirty="0">
                <a:solidFill>
                  <a:schemeClr val="bg1"/>
                </a:solidFill>
              </a:rPr>
              <a:t>—highlighting their exceptional per‐player talent despite smaller rosters.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51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5E039-B949-8069-DC09-FB727F295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6ABC78-2619-86B3-043D-51123EAD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9C376-E681-47F0-F800-063FE6162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0768" y="1413994"/>
            <a:ext cx="8382462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We are given two months of tennis data (February–March 2024) in Parquet format, encompassing every tournament, match, set and game. Our first task is to </a:t>
            </a:r>
            <a:r>
              <a:rPr kumimoji="0" lang="en-US" altLang="en-US" sz="1900" b="0" i="0" u="sng" strike="noStrike" cap="none" normalizeH="0" baseline="0" dirty="0">
                <a:ln>
                  <a:noFill/>
                </a:ln>
                <a:effectLst/>
                <a:latin typeface="+mj-lt"/>
              </a:rPr>
              <a:t>ingest the schema of</a:t>
            </a:r>
            <a:r>
              <a:rPr lang="en-US" altLang="en-US" sz="1900" b="0" u="sng" dirty="0">
                <a:latin typeface="+mj-lt"/>
              </a:rPr>
              <a:t> the dataset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—covering players, tournaments, matches, sets, games and scores—to understand how tables relate</a:t>
            </a:r>
            <a:r>
              <a:rPr lang="en-US" altLang="en-US" sz="1900" b="0" dirty="0">
                <a:latin typeface="+mj-lt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900" b="0" dirty="0"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Before diving into analytics, we’ll </a:t>
            </a:r>
            <a:r>
              <a:rPr kumimoji="0" lang="en-US" altLang="en-US" sz="1900" b="0" i="0" u="sng" strike="noStrike" cap="none" normalizeH="0" baseline="0" dirty="0">
                <a:ln>
                  <a:noFill/>
                </a:ln>
                <a:effectLst/>
                <a:latin typeface="+mj-lt"/>
              </a:rPr>
              <a:t>align on essential tennis terminology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—aces, break points, tie-breaks and the like—so that our </a:t>
            </a:r>
            <a:r>
              <a:rPr lang="en-US" altLang="en-US" sz="1900" b="0" dirty="0">
                <a:latin typeface="+mj-lt"/>
              </a:rPr>
              <a:t>we feel comfortable when answering questions.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With our data model mapped and our jargon clarified, we’ll utilize Python (pandas/</a:t>
            </a:r>
            <a:r>
              <a:rPr kumimoji="0" lang="en-US" altLang="en-US" sz="1900" b="0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dask</a:t>
            </a:r>
            <a:r>
              <a:rPr kumimoji="0" lang="en-US" altLang="en-US" sz="19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) to answer each project question, explicitly calling out the schemas and transformations used along the way.</a:t>
            </a:r>
          </a:p>
        </p:txBody>
      </p:sp>
    </p:spTree>
    <p:extLst>
      <p:ext uri="{BB962C8B-B14F-4D97-AF65-F5344CB8AC3E}">
        <p14:creationId xmlns:p14="http://schemas.microsoft.com/office/powerpoint/2010/main" val="3288372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>
            <a:extLst>
              <a:ext uri="{FF2B5EF4-FFF2-40B4-BE49-F238E27FC236}">
                <a16:creationId xmlns:a16="http://schemas.microsoft.com/office/drawing/2014/main" id="{4723AA6A-0CB5-3716-98C4-60B6DD41798B}"/>
              </a:ext>
            </a:extLst>
          </p:cNvPr>
          <p:cNvSpPr txBox="1">
            <a:spLocks/>
          </p:cNvSpPr>
          <p:nvPr/>
        </p:nvSpPr>
        <p:spPr>
          <a:xfrm>
            <a:off x="525317" y="256899"/>
            <a:ext cx="8093365" cy="763525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5EEC3C"/>
                </a:solidFill>
              </a:rPr>
              <a:t>GitHub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49ACE-30C3-DCF9-E4AE-A80D54070B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768" y="1602254"/>
            <a:ext cx="8382462" cy="96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900" dirty="0">
                <a:solidFill>
                  <a:schemeClr val="bg1"/>
                </a:solidFill>
                <a:latin typeface="+mj-lt"/>
              </a:rPr>
              <a:t>We also collaborated with git, and here’s the GitHub repository of this project:</a:t>
            </a: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900" dirty="0">
              <a:solidFill>
                <a:schemeClr val="bg1"/>
              </a:solidFill>
              <a:latin typeface="+mj-lt"/>
            </a:endParaRPr>
          </a:p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900" dirty="0">
                <a:solidFill>
                  <a:schemeClr val="bg1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https://github.com/HosseinMohammadi00427/Analysis-Project</a:t>
            </a:r>
            <a:endParaRPr lang="en-US" altLang="en-US" sz="19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13415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97BA6-1E79-24B5-AEA8-B42EB4940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579872-8BF1-15F7-5959-6A1EEF66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Mohammadi’s task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9D9D1F-F20B-2D06-CC9E-9A600701B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4604" y="1240651"/>
            <a:ext cx="6284320" cy="35110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I’ve addressed </a:t>
            </a:r>
            <a:r>
              <a:rPr lang="en-US" sz="2400" u="sng" dirty="0"/>
              <a:t>questions one through six </a:t>
            </a:r>
            <a:r>
              <a:rPr lang="en-US" sz="2400" dirty="0"/>
              <a:t>in full, providing not only each answer but also a clear walkthrough of the analytical steps we took, the assumptions and methodology behind them, and how the underlying schema elements were used—ensuring that every result is backed by a transparent rationale.</a:t>
            </a:r>
          </a:p>
        </p:txBody>
      </p:sp>
    </p:spTree>
    <p:extLst>
      <p:ext uri="{BB962C8B-B14F-4D97-AF65-F5344CB8AC3E}">
        <p14:creationId xmlns:p14="http://schemas.microsoft.com/office/powerpoint/2010/main" val="194031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Tennis players in the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Average height of players.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Player with the highest number of wins.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Longest match recorded in the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Typical number of sets in a match.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country that has most top tennis players.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4EECE9-C644-4F42-30B2-42839D10B2B6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3AAE41-EB1F-B51C-54F3-154E797DA1BF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A64D7C-5AC6-648D-95C3-39DF4E2186C9}"/>
              </a:ext>
            </a:extLst>
          </p:cNvPr>
          <p:cNvSpPr txBox="1"/>
          <p:nvPr/>
        </p:nvSpPr>
        <p:spPr>
          <a:xfrm>
            <a:off x="319669" y="2210038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0AC207-98CE-0009-0486-C894A5305E20}"/>
              </a:ext>
            </a:extLst>
          </p:cNvPr>
          <p:cNvSpPr txBox="1"/>
          <p:nvPr/>
        </p:nvSpPr>
        <p:spPr>
          <a:xfrm>
            <a:off x="319669" y="3176292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AEDA39-1BE6-1CC5-BDE5-6757C78DEF0E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How many tennis players are in the dataset?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DFDB43-5753-4340-6024-ABE305C219FF}"/>
              </a:ext>
            </a:extLst>
          </p:cNvPr>
          <p:cNvSpPr txBox="1"/>
          <p:nvPr/>
        </p:nvSpPr>
        <p:spPr>
          <a:xfrm>
            <a:off x="327102" y="1572731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According to the schema, all the players’ data is in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AwayTeam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HomeTeam</a:t>
            </a:r>
            <a:r>
              <a:rPr lang="en-US" sz="1600" dirty="0">
                <a:solidFill>
                  <a:schemeClr val="bg1"/>
                </a:solidFill>
              </a:rPr>
              <a:t> parquet files. We only need the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column to distinguish players.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FE8C25-1FBC-EB26-3486-8823256CCC55}"/>
              </a:ext>
            </a:extLst>
          </p:cNvPr>
          <p:cNvSpPr txBox="1"/>
          <p:nvPr/>
        </p:nvSpPr>
        <p:spPr>
          <a:xfrm>
            <a:off x="327102" y="2612328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I load all the relevant tables and columns via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dask</a:t>
            </a:r>
            <a:r>
              <a:rPr lang="en-US" sz="1600" dirty="0">
                <a:solidFill>
                  <a:schemeClr val="bg1"/>
                </a:solidFill>
              </a:rPr>
              <a:t>, and save them in a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csv</a:t>
            </a:r>
            <a:r>
              <a:rPr lang="en-US" sz="1600" dirty="0">
                <a:solidFill>
                  <a:schemeClr val="bg1"/>
                </a:solidFill>
              </a:rPr>
              <a:t> file for future convenience.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The only idea is to find the count of unique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player_id`</a:t>
            </a:r>
            <a:r>
              <a:rPr lang="en-US" sz="1600" dirty="0" err="1">
                <a:solidFill>
                  <a:schemeClr val="bg1"/>
                </a:solidFill>
              </a:rPr>
              <a:t>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374FD-FC33-3477-B90C-E23504977903}"/>
              </a:ext>
            </a:extLst>
          </p:cNvPr>
          <p:cNvSpPr txBox="1"/>
          <p:nvPr/>
        </p:nvSpPr>
        <p:spPr>
          <a:xfrm>
            <a:off x="327102" y="3555569"/>
            <a:ext cx="869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There are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2644</a:t>
            </a:r>
            <a:r>
              <a:rPr lang="en-US" sz="1600" dirty="0">
                <a:solidFill>
                  <a:schemeClr val="bg1"/>
                </a:solidFill>
              </a:rPr>
              <a:t> distinct players in the dataset (both men and women.)</a:t>
            </a: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4C008-ADA9-309C-9D78-6D69A90F6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52CF32-CF91-E289-31A1-1A720AF60BDF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A745FB-08CE-60C5-5BE2-852885E4028D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24D823-4CC3-2E75-D86F-C7CF3C1FBE1C}"/>
              </a:ext>
            </a:extLst>
          </p:cNvPr>
          <p:cNvSpPr txBox="1"/>
          <p:nvPr/>
        </p:nvSpPr>
        <p:spPr>
          <a:xfrm>
            <a:off x="319669" y="2202418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Coding and strategy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2CFD80-2E24-86F9-0230-48B6CE586EDD}"/>
              </a:ext>
            </a:extLst>
          </p:cNvPr>
          <p:cNvSpPr txBox="1"/>
          <p:nvPr/>
        </p:nvSpPr>
        <p:spPr>
          <a:xfrm>
            <a:off x="319669" y="3176292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18EEE7-93EB-AA48-36FC-F419D6F4DC0A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average height of the players.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05574-2045-A693-EAA1-4DD55D3FD6B3}"/>
              </a:ext>
            </a:extLst>
          </p:cNvPr>
          <p:cNvSpPr txBox="1"/>
          <p:nvPr/>
        </p:nvSpPr>
        <p:spPr>
          <a:xfrm>
            <a:off x="327102" y="1572731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Again, the players’ height data is in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AwayTeam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HomeTeam</a:t>
            </a:r>
            <a:r>
              <a:rPr lang="en-US" sz="1600" dirty="0">
                <a:solidFill>
                  <a:schemeClr val="bg1"/>
                </a:solidFill>
              </a:rPr>
              <a:t> parquet files. We need the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and 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height`</a:t>
            </a:r>
            <a:r>
              <a:rPr lang="en-US" sz="1600" dirty="0" err="1">
                <a:solidFill>
                  <a:schemeClr val="bg1"/>
                </a:solidFill>
              </a:rPr>
              <a:t>columns</a:t>
            </a:r>
            <a:r>
              <a:rPr lang="en-US" sz="1600" dirty="0">
                <a:solidFill>
                  <a:schemeClr val="bg1"/>
                </a:solidFill>
              </a:rPr>
              <a:t> to distinguish players.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88AF16-E8B2-DDD0-6424-AD528457B1AA}"/>
              </a:ext>
            </a:extLst>
          </p:cNvPr>
          <p:cNvSpPr txBox="1"/>
          <p:nvPr/>
        </p:nvSpPr>
        <p:spPr>
          <a:xfrm>
            <a:off x="327102" y="2612328"/>
            <a:ext cx="8697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I loaded data with 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dask</a:t>
            </a:r>
            <a:r>
              <a:rPr lang="en-US" sz="1600" dirty="0">
                <a:solidFill>
                  <a:schemeClr val="bg1"/>
                </a:solidFill>
              </a:rPr>
              <a:t> and saved them in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csv</a:t>
            </a:r>
            <a:r>
              <a:rPr lang="en-US" sz="1600" dirty="0">
                <a:solidFill>
                  <a:schemeClr val="bg1"/>
                </a:solidFill>
              </a:rPr>
              <a:t> files. Note that  I deleted the repetitive players before averaging, and also dropped missing heights. Then, I found the mean of the heights.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8327F-E615-117E-E566-96B6E61CC2A6}"/>
              </a:ext>
            </a:extLst>
          </p:cNvPr>
          <p:cNvSpPr txBox="1"/>
          <p:nvPr/>
        </p:nvSpPr>
        <p:spPr>
          <a:xfrm>
            <a:off x="327102" y="3555569"/>
            <a:ext cx="86979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Average height of players in the dataset is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182.1 cm.</a:t>
            </a:r>
          </a:p>
        </p:txBody>
      </p:sp>
    </p:spTree>
    <p:extLst>
      <p:ext uri="{BB962C8B-B14F-4D97-AF65-F5344CB8AC3E}">
        <p14:creationId xmlns:p14="http://schemas.microsoft.com/office/powerpoint/2010/main" val="280954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94BB7-92A8-4B5D-32FB-BCF8448F0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401EEB-E956-FEB9-6FB9-A312130970B8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1F341-C3A7-4E3B-EC15-F5697CC8ADB1}"/>
              </a:ext>
            </a:extLst>
          </p:cNvPr>
          <p:cNvSpPr txBox="1"/>
          <p:nvPr/>
        </p:nvSpPr>
        <p:spPr>
          <a:xfrm>
            <a:off x="319668" y="1123147"/>
            <a:ext cx="2378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9EFF29"/>
                </a:solidFill>
              </a:rPr>
              <a:t>Tables Required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BA6166-AD91-254C-9D54-DBC38E74B5C5}"/>
              </a:ext>
            </a:extLst>
          </p:cNvPr>
          <p:cNvSpPr txBox="1"/>
          <p:nvPr/>
        </p:nvSpPr>
        <p:spPr>
          <a:xfrm>
            <a:off x="319669" y="693515"/>
            <a:ext cx="38657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The player with the highest number of wins.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12723C-B74B-CCAF-7117-9A49B9D55C36}"/>
              </a:ext>
            </a:extLst>
          </p:cNvPr>
          <p:cNvSpPr txBox="1"/>
          <p:nvPr/>
        </p:nvSpPr>
        <p:spPr>
          <a:xfrm>
            <a:off x="327102" y="1572731"/>
            <a:ext cx="869795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This one is a more sophisticated task. I have to relate three tables: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HomeTeam</a:t>
            </a:r>
            <a:r>
              <a:rPr lang="en-US" sz="1600" dirty="0">
                <a:solidFill>
                  <a:schemeClr val="bg1"/>
                </a:solidFill>
              </a:rPr>
              <a:t>, and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AwayTeam</a:t>
            </a:r>
            <a:r>
              <a:rPr lang="en-US" sz="1600" dirty="0">
                <a:solidFill>
                  <a:schemeClr val="bg1"/>
                </a:solidFill>
              </a:rPr>
              <a:t>. These tables are related by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match_id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`</a:t>
            </a:r>
            <a:r>
              <a:rPr lang="en-US" sz="1600" dirty="0">
                <a:solidFill>
                  <a:schemeClr val="bg1"/>
                </a:solidFill>
              </a:rPr>
              <a:t>  column as depicted in next slide.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In the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600" dirty="0">
                <a:solidFill>
                  <a:schemeClr val="bg1"/>
                </a:solidFill>
              </a:rPr>
              <a:t> table, there’s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winner_code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column with a binary entry. Entry 1 indicates that the home is winner, and 2 indicates that the away is the winner. </a:t>
            </a: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Also,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and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match_id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>
                <a:solidFill>
                  <a:schemeClr val="bg1"/>
                </a:solidFill>
              </a:rPr>
              <a:t>, and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full_name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 </a:t>
            </a:r>
            <a:r>
              <a:rPr lang="en-US" sz="1600" dirty="0">
                <a:solidFill>
                  <a:schemeClr val="bg1"/>
                </a:solidFill>
              </a:rPr>
              <a:t>are the columns that are involved from the other two tables.</a:t>
            </a: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I first drop duplicates of 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</a:t>
            </a:r>
            <a:r>
              <a:rPr lang="en-US" sz="1600" dirty="0">
                <a:solidFill>
                  <a:schemeClr val="bg1"/>
                </a:solidFill>
              </a:rPr>
              <a:t> table (necessary for avoiding overcounting), then filter them according to their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winner_code`.</a:t>
            </a:r>
            <a:r>
              <a:rPr lang="en-US" sz="1600" dirty="0" err="1">
                <a:solidFill>
                  <a:schemeClr val="bg1"/>
                </a:solidFill>
              </a:rPr>
              <a:t>Finally</a:t>
            </a:r>
            <a:r>
              <a:rPr lang="en-US" sz="1600" dirty="0">
                <a:solidFill>
                  <a:schemeClr val="bg1"/>
                </a:solidFill>
              </a:rPr>
              <a:t>, join those records with 1 as winner with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HomeTeam</a:t>
            </a:r>
            <a:r>
              <a:rPr lang="en-US" sz="1600" dirty="0">
                <a:solidFill>
                  <a:schemeClr val="bg1"/>
                </a:solidFill>
              </a:rPr>
              <a:t>, and those with 2 will be joined by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AwayTeam</a:t>
            </a:r>
            <a:r>
              <a:rPr lang="en-US" sz="1600" dirty="0">
                <a:solidFill>
                  <a:schemeClr val="bg1"/>
                </a:solidFill>
              </a:rPr>
              <a:t>. Finally concatenating the results.</a:t>
            </a:r>
          </a:p>
          <a:p>
            <a:pPr algn="just"/>
            <a:endParaRPr lang="en-US" sz="1600" dirty="0">
              <a:solidFill>
                <a:schemeClr val="bg1"/>
              </a:solidFill>
            </a:endParaRPr>
          </a:p>
          <a:p>
            <a:pPr algn="just"/>
            <a:r>
              <a:rPr lang="en-US" sz="1600" dirty="0">
                <a:solidFill>
                  <a:schemeClr val="bg1"/>
                </a:solidFill>
              </a:rPr>
              <a:t>Finally, group by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player_id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`, </a:t>
            </a:r>
            <a:r>
              <a:rPr lang="en-US" sz="1600" dirty="0">
                <a:solidFill>
                  <a:schemeClr val="bg1"/>
                </a:solidFill>
              </a:rPr>
              <a:t>and counting the number of </a:t>
            </a:r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`</a:t>
            </a:r>
            <a:r>
              <a:rPr lang="en-US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match_id`</a:t>
            </a:r>
            <a:r>
              <a:rPr lang="en-US" sz="1600" dirty="0" err="1">
                <a:solidFill>
                  <a:schemeClr val="bg1"/>
                </a:solidFill>
              </a:rPr>
              <a:t>s</a:t>
            </a:r>
            <a:r>
              <a:rPr lang="en-US" sz="1600" dirty="0">
                <a:solidFill>
                  <a:schemeClr val="bg1"/>
                </a:solidFill>
              </a:rPr>
              <a:t>, combined by a sorting, will give the answer.</a:t>
            </a:r>
          </a:p>
        </p:txBody>
      </p:sp>
    </p:spTree>
    <p:extLst>
      <p:ext uri="{BB962C8B-B14F-4D97-AF65-F5344CB8AC3E}">
        <p14:creationId xmlns:p14="http://schemas.microsoft.com/office/powerpoint/2010/main" val="402654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6998B-F82E-5A61-E4A7-E833B8E4C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19DAD0-35CA-378A-2D5F-0F0F1DC91959}"/>
              </a:ext>
            </a:extLst>
          </p:cNvPr>
          <p:cNvSpPr>
            <a:spLocks noGrp="1"/>
          </p:cNvSpPr>
          <p:nvPr/>
        </p:nvSpPr>
        <p:spPr>
          <a:xfrm>
            <a:off x="229509" y="0"/>
            <a:ext cx="8246070" cy="7635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baseline="0">
                <a:solidFill>
                  <a:srgbClr val="9EFF29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Question #3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EBEA5E-D05A-5AA3-7787-75940D107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766" y="1795588"/>
            <a:ext cx="1666875" cy="231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30139B-17B8-CF14-A2BD-DBF21A557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662" y="1104733"/>
            <a:ext cx="1341236" cy="38484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81AE7C-1A01-3A95-7799-276D6FB96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6509" y="1203794"/>
            <a:ext cx="1280271" cy="383319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10BBBA3A-8969-E7A0-5968-3162B4ADBD2A}"/>
                  </a:ext>
                </a:extLst>
              </p14:cNvPr>
              <p14:cNvContentPartPr/>
              <p14:nvPr/>
            </p14:nvContentPartPr>
            <p14:xfrm>
              <a:off x="2101140" y="2118000"/>
              <a:ext cx="1800360" cy="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10BBBA3A-8969-E7A0-5968-3162B4ADBD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2140" y="2100000"/>
                <a:ext cx="1818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C9CA6EC-6729-7774-A5C5-67930F4CF2B2}"/>
                  </a:ext>
                </a:extLst>
              </p14:cNvPr>
              <p14:cNvContentPartPr/>
              <p14:nvPr/>
            </p14:nvContentPartPr>
            <p14:xfrm>
              <a:off x="2095380" y="1356240"/>
              <a:ext cx="720" cy="769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C9CA6EC-6729-7774-A5C5-67930F4CF2B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77380" y="1347600"/>
                <a:ext cx="36000" cy="78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CEEC5B3-AAC0-6D97-286F-F061F830D2E0}"/>
                  </a:ext>
                </a:extLst>
              </p14:cNvPr>
              <p14:cNvContentPartPr/>
              <p14:nvPr/>
            </p14:nvContentPartPr>
            <p14:xfrm>
              <a:off x="1798020" y="1363800"/>
              <a:ext cx="290160" cy="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CEEC5B3-AAC0-6D97-286F-F061F830D2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89020" y="1345800"/>
                <a:ext cx="307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B81D178-7CF1-6B63-7866-52F39FB3A567}"/>
                  </a:ext>
                </a:extLst>
              </p14:cNvPr>
              <p14:cNvContentPartPr/>
              <p14:nvPr/>
            </p14:nvContentPartPr>
            <p14:xfrm>
              <a:off x="5600700" y="2102880"/>
              <a:ext cx="1593000" cy="7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B81D178-7CF1-6B63-7866-52F39FB3A56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91700" y="2084880"/>
                <a:ext cx="16106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3C84FA8-0C00-4E3B-803B-C994738B5969}"/>
                  </a:ext>
                </a:extLst>
              </p14:cNvPr>
              <p14:cNvContentPartPr/>
              <p14:nvPr/>
            </p14:nvContentPartPr>
            <p14:xfrm>
              <a:off x="7192980" y="1515720"/>
              <a:ext cx="720" cy="5875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3C84FA8-0C00-4E3B-803B-C994738B596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74980" y="1507080"/>
                <a:ext cx="3600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62252F2-BD59-9455-714E-9CC530A902E6}"/>
                  </a:ext>
                </a:extLst>
              </p14:cNvPr>
              <p14:cNvContentPartPr/>
              <p14:nvPr/>
            </p14:nvContentPartPr>
            <p14:xfrm>
              <a:off x="7208100" y="1500960"/>
              <a:ext cx="473040" cy="7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62252F2-BD59-9455-714E-9CC530A902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199460" y="1482960"/>
                <a:ext cx="490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611FFB0-11CE-852E-EE32-19E3F0A86105}"/>
                  </a:ext>
                </a:extLst>
              </p14:cNvPr>
              <p14:cNvContentPartPr/>
              <p14:nvPr/>
            </p14:nvContentPartPr>
            <p14:xfrm>
              <a:off x="1776000" y="1317990"/>
              <a:ext cx="57600" cy="1112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611FFB0-11CE-852E-EE32-19E3F0A8610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67360" y="1309350"/>
                <a:ext cx="75240" cy="128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6516F281-0032-A6F1-B391-2C4EB02EF70B}"/>
              </a:ext>
            </a:extLst>
          </p:cNvPr>
          <p:cNvGrpSpPr/>
          <p:nvPr/>
        </p:nvGrpSpPr>
        <p:grpSpPr>
          <a:xfrm>
            <a:off x="7636725" y="1455135"/>
            <a:ext cx="54000" cy="83880"/>
            <a:chOff x="7636725" y="1455135"/>
            <a:chExt cx="5400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D9328FC-AC4E-95F6-C367-DE76014097C8}"/>
                    </a:ext>
                  </a:extLst>
                </p14:cNvPr>
                <p14:cNvContentPartPr/>
                <p14:nvPr/>
              </p14:nvContentPartPr>
              <p14:xfrm>
                <a:off x="7636725" y="1455135"/>
                <a:ext cx="43200" cy="80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D9328FC-AC4E-95F6-C367-DE76014097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628085" y="1446495"/>
                  <a:ext cx="608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DD47D9A-970B-F2DC-7F8D-1AC3F31C86C3}"/>
                    </a:ext>
                  </a:extLst>
                </p14:cNvPr>
                <p14:cNvContentPartPr/>
                <p14:nvPr/>
              </p14:nvContentPartPr>
              <p14:xfrm>
                <a:off x="7638885" y="1455135"/>
                <a:ext cx="51840" cy="83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DD47D9A-970B-F2DC-7F8D-1AC3F31C86C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29885" y="1446495"/>
                  <a:ext cx="69480" cy="101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54" name="Picture 6" descr="Keys - Free Tools and utensils icons">
            <a:extLst>
              <a:ext uri="{FF2B5EF4-FFF2-40B4-BE49-F238E27FC236}">
                <a16:creationId xmlns:a16="http://schemas.microsoft.com/office/drawing/2014/main" id="{478E03AD-9AAD-A584-B16D-454A4EFBBB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202" y="2001930"/>
            <a:ext cx="201900" cy="2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C86ED6D-F296-005A-C81A-1136BFF5AFAB}"/>
                  </a:ext>
                </a:extLst>
              </p14:cNvPr>
              <p14:cNvContentPartPr/>
              <p14:nvPr/>
            </p14:nvContentPartPr>
            <p14:xfrm>
              <a:off x="901260" y="1361355"/>
              <a:ext cx="69840" cy="766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C86ED6D-F296-005A-C81A-1136BFF5AFA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2620" y="1352715"/>
                <a:ext cx="87480" cy="94320"/>
              </a:xfrm>
              <a:prstGeom prst="rect">
                <a:avLst/>
              </a:prstGeom>
            </p:spPr>
          </p:pic>
        </mc:Fallback>
      </mc:AlternateContent>
      <p:pic>
        <p:nvPicPr>
          <p:cNvPr id="2058" name="Picture 10" descr="Key Generic Blue icon | Freepik">
            <a:extLst>
              <a:ext uri="{FF2B5EF4-FFF2-40B4-BE49-F238E27FC236}">
                <a16:creationId xmlns:a16="http://schemas.microsoft.com/office/drawing/2014/main" id="{891150D6-7C4D-CECF-A06D-3FF5FF153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5" y="1323449"/>
            <a:ext cx="152491" cy="15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3FD8F3B-7825-2A34-4D83-8C6703B6CE09}"/>
                  </a:ext>
                </a:extLst>
              </p14:cNvPr>
              <p14:cNvContentPartPr/>
              <p14:nvPr/>
            </p14:nvContentPartPr>
            <p14:xfrm>
              <a:off x="8178570" y="1470555"/>
              <a:ext cx="65520" cy="846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3FD8F3B-7825-2A34-4D83-8C6703B6CE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169570" y="1461555"/>
                <a:ext cx="83160" cy="102240"/>
              </a:xfrm>
              <a:prstGeom prst="rect">
                <a:avLst/>
              </a:prstGeom>
            </p:spPr>
          </p:pic>
        </mc:Fallback>
      </mc:AlternateContent>
      <p:pic>
        <p:nvPicPr>
          <p:cNvPr id="47" name="Picture 10" descr="Key Generic Blue icon | Freepik">
            <a:extLst>
              <a:ext uri="{FF2B5EF4-FFF2-40B4-BE49-F238E27FC236}">
                <a16:creationId xmlns:a16="http://schemas.microsoft.com/office/drawing/2014/main" id="{E81F5373-F466-34AD-79E3-876360882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844" y="1438035"/>
            <a:ext cx="152491" cy="15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A4C7613-BCC5-7B02-EFFD-B46455D1C08D}"/>
                  </a:ext>
                </a:extLst>
              </p14:cNvPr>
              <p14:cNvContentPartPr/>
              <p14:nvPr/>
            </p14:nvContentPartPr>
            <p14:xfrm>
              <a:off x="3946860" y="3070740"/>
              <a:ext cx="1612440" cy="7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A4C7613-BCC5-7B02-EFFD-B46455D1C08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37860" y="3052740"/>
                <a:ext cx="1630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77603D0-C6ED-E165-4C50-5B21B4675C44}"/>
                  </a:ext>
                </a:extLst>
              </p14:cNvPr>
              <p14:cNvContentPartPr/>
              <p14:nvPr/>
            </p14:nvContentPartPr>
            <p14:xfrm>
              <a:off x="5577660" y="3066780"/>
              <a:ext cx="360" cy="1947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77603D0-C6ED-E165-4C50-5B21B4675C4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69020" y="3057780"/>
                <a:ext cx="180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D495113-5F02-F751-D097-F1376333B919}"/>
                  </a:ext>
                </a:extLst>
              </p14:cNvPr>
              <p14:cNvContentPartPr/>
              <p14:nvPr/>
            </p14:nvContentPartPr>
            <p14:xfrm>
              <a:off x="3927780" y="3276300"/>
              <a:ext cx="1650240" cy="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D495113-5F02-F751-D097-F1376333B91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19140" y="3258300"/>
                <a:ext cx="1667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85CAB74-4F64-9857-C7A4-256C07381D38}"/>
                  </a:ext>
                </a:extLst>
              </p14:cNvPr>
              <p14:cNvContentPartPr/>
              <p14:nvPr/>
            </p14:nvContentPartPr>
            <p14:xfrm>
              <a:off x="3931740" y="3063180"/>
              <a:ext cx="720" cy="22104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85CAB74-4F64-9857-C7A4-256C07381D3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913740" y="3054180"/>
                <a:ext cx="36000" cy="238680"/>
              </a:xfrm>
              <a:prstGeom prst="rect">
                <a:avLst/>
              </a:prstGeom>
            </p:spPr>
          </p:pic>
        </mc:Fallback>
      </mc:AlternateContent>
      <p:pic>
        <p:nvPicPr>
          <p:cNvPr id="60" name="Picture 6" descr="Keys - Free Tools and utensils icons">
            <a:extLst>
              <a:ext uri="{FF2B5EF4-FFF2-40B4-BE49-F238E27FC236}">
                <a16:creationId xmlns:a16="http://schemas.microsoft.com/office/drawing/2014/main" id="{602DF286-31CC-7EEF-4790-321AB9A8D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51" y="4394507"/>
            <a:ext cx="201900" cy="20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10" descr="Key Generic Blue icon | Freepik">
            <a:extLst>
              <a:ext uri="{FF2B5EF4-FFF2-40B4-BE49-F238E27FC236}">
                <a16:creationId xmlns:a16="http://schemas.microsoft.com/office/drawing/2014/main" id="{08FC8CCB-E9AA-9280-FD79-EF1A22237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709" y="4665961"/>
            <a:ext cx="152491" cy="15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567D966-67AB-6358-2DAE-C81EDED2A14C}"/>
              </a:ext>
            </a:extLst>
          </p:cNvPr>
          <p:cNvSpPr txBox="1"/>
          <p:nvPr/>
        </p:nvSpPr>
        <p:spPr>
          <a:xfrm>
            <a:off x="4663200" y="4299531"/>
            <a:ext cx="52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58174B-1AB1-5498-AA2E-1B523A76470F}"/>
              </a:ext>
            </a:extLst>
          </p:cNvPr>
          <p:cNvSpPr txBox="1"/>
          <p:nvPr/>
        </p:nvSpPr>
        <p:spPr>
          <a:xfrm>
            <a:off x="4670276" y="4552172"/>
            <a:ext cx="52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FK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2066" name="Ink 2065">
                <a:extLst>
                  <a:ext uri="{FF2B5EF4-FFF2-40B4-BE49-F238E27FC236}">
                    <a16:creationId xmlns:a16="http://schemas.microsoft.com/office/drawing/2014/main" id="{82721F00-8AF5-3CBD-607B-C6F79C640604}"/>
                  </a:ext>
                </a:extLst>
              </p14:cNvPr>
              <p14:cNvContentPartPr/>
              <p14:nvPr/>
            </p14:nvContentPartPr>
            <p14:xfrm>
              <a:off x="445742" y="3932816"/>
              <a:ext cx="1324440" cy="720"/>
            </p14:xfrm>
          </p:contentPart>
        </mc:Choice>
        <mc:Fallback xmlns="">
          <p:pic>
            <p:nvPicPr>
              <p:cNvPr id="2066" name="Ink 2065">
                <a:extLst>
                  <a:ext uri="{FF2B5EF4-FFF2-40B4-BE49-F238E27FC236}">
                    <a16:creationId xmlns:a16="http://schemas.microsoft.com/office/drawing/2014/main" id="{82721F00-8AF5-3CBD-607B-C6F79C64060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6742" y="3914816"/>
                <a:ext cx="1342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065" name="Ink 2064">
                <a:extLst>
                  <a:ext uri="{FF2B5EF4-FFF2-40B4-BE49-F238E27FC236}">
                    <a16:creationId xmlns:a16="http://schemas.microsoft.com/office/drawing/2014/main" id="{56C66448-C52A-C912-262C-73488D6477A6}"/>
                  </a:ext>
                </a:extLst>
              </p14:cNvPr>
              <p14:cNvContentPartPr/>
              <p14:nvPr/>
            </p14:nvContentPartPr>
            <p14:xfrm>
              <a:off x="1767538" y="3938396"/>
              <a:ext cx="360" cy="183960"/>
            </p14:xfrm>
          </p:contentPart>
        </mc:Choice>
        <mc:Fallback xmlns="">
          <p:pic>
            <p:nvPicPr>
              <p:cNvPr id="2065" name="Ink 2064">
                <a:extLst>
                  <a:ext uri="{FF2B5EF4-FFF2-40B4-BE49-F238E27FC236}">
                    <a16:creationId xmlns:a16="http://schemas.microsoft.com/office/drawing/2014/main" id="{56C66448-C52A-C912-262C-73488D6477A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58898" y="3929396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2064" name="Ink 2063">
                <a:extLst>
                  <a:ext uri="{FF2B5EF4-FFF2-40B4-BE49-F238E27FC236}">
                    <a16:creationId xmlns:a16="http://schemas.microsoft.com/office/drawing/2014/main" id="{2ADD0101-45C9-8CCF-B015-A1FE2DD20A76}"/>
                  </a:ext>
                </a:extLst>
              </p14:cNvPr>
              <p14:cNvContentPartPr/>
              <p14:nvPr/>
            </p14:nvContentPartPr>
            <p14:xfrm>
              <a:off x="426662" y="4138376"/>
              <a:ext cx="1340640" cy="720"/>
            </p14:xfrm>
          </p:contentPart>
        </mc:Choice>
        <mc:Fallback xmlns="">
          <p:pic>
            <p:nvPicPr>
              <p:cNvPr id="2064" name="Ink 2063">
                <a:extLst>
                  <a:ext uri="{FF2B5EF4-FFF2-40B4-BE49-F238E27FC236}">
                    <a16:creationId xmlns:a16="http://schemas.microsoft.com/office/drawing/2014/main" id="{2ADD0101-45C9-8CCF-B015-A1FE2DD20A7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8022" y="4120376"/>
                <a:ext cx="1358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2067" name="Ink 2066">
                <a:extLst>
                  <a:ext uri="{FF2B5EF4-FFF2-40B4-BE49-F238E27FC236}">
                    <a16:creationId xmlns:a16="http://schemas.microsoft.com/office/drawing/2014/main" id="{A02B285B-DCBE-FC02-14D2-52A396280FFA}"/>
                  </a:ext>
                </a:extLst>
              </p14:cNvPr>
              <p14:cNvContentPartPr/>
              <p14:nvPr/>
            </p14:nvContentPartPr>
            <p14:xfrm>
              <a:off x="430622" y="3925256"/>
              <a:ext cx="720" cy="214920"/>
            </p14:xfrm>
          </p:contentPart>
        </mc:Choice>
        <mc:Fallback xmlns="">
          <p:pic>
            <p:nvPicPr>
              <p:cNvPr id="2067" name="Ink 2066">
                <a:extLst>
                  <a:ext uri="{FF2B5EF4-FFF2-40B4-BE49-F238E27FC236}">
                    <a16:creationId xmlns:a16="http://schemas.microsoft.com/office/drawing/2014/main" id="{A02B285B-DCBE-FC02-14D2-52A396280FF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2622" y="3916256"/>
                <a:ext cx="360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2068" name="Ink 2067">
                <a:extLst>
                  <a:ext uri="{FF2B5EF4-FFF2-40B4-BE49-F238E27FC236}">
                    <a16:creationId xmlns:a16="http://schemas.microsoft.com/office/drawing/2014/main" id="{88EEF16C-ADD4-CDC8-25FF-70FC40E5CE94}"/>
                  </a:ext>
                </a:extLst>
              </p14:cNvPr>
              <p14:cNvContentPartPr/>
              <p14:nvPr/>
            </p14:nvContentPartPr>
            <p14:xfrm>
              <a:off x="437640" y="4742566"/>
              <a:ext cx="1324440" cy="720"/>
            </p14:xfrm>
          </p:contentPart>
        </mc:Choice>
        <mc:Fallback xmlns="">
          <p:pic>
            <p:nvPicPr>
              <p:cNvPr id="2068" name="Ink 2067">
                <a:extLst>
                  <a:ext uri="{FF2B5EF4-FFF2-40B4-BE49-F238E27FC236}">
                    <a16:creationId xmlns:a16="http://schemas.microsoft.com/office/drawing/2014/main" id="{88EEF16C-ADD4-CDC8-25FF-70FC40E5CE9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28640" y="4724566"/>
                <a:ext cx="1342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2069" name="Ink 2068">
                <a:extLst>
                  <a:ext uri="{FF2B5EF4-FFF2-40B4-BE49-F238E27FC236}">
                    <a16:creationId xmlns:a16="http://schemas.microsoft.com/office/drawing/2014/main" id="{5D5993D6-D0EE-42F9-422C-FEB8F02D89F7}"/>
                  </a:ext>
                </a:extLst>
              </p14:cNvPr>
              <p14:cNvContentPartPr/>
              <p14:nvPr/>
            </p14:nvContentPartPr>
            <p14:xfrm>
              <a:off x="1759436" y="4748146"/>
              <a:ext cx="360" cy="183960"/>
            </p14:xfrm>
          </p:contentPart>
        </mc:Choice>
        <mc:Fallback xmlns="">
          <p:pic>
            <p:nvPicPr>
              <p:cNvPr id="2069" name="Ink 2068">
                <a:extLst>
                  <a:ext uri="{FF2B5EF4-FFF2-40B4-BE49-F238E27FC236}">
                    <a16:creationId xmlns:a16="http://schemas.microsoft.com/office/drawing/2014/main" id="{5D5993D6-D0EE-42F9-422C-FEB8F02D89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50796" y="4739146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2070" name="Ink 2069">
                <a:extLst>
                  <a:ext uri="{FF2B5EF4-FFF2-40B4-BE49-F238E27FC236}">
                    <a16:creationId xmlns:a16="http://schemas.microsoft.com/office/drawing/2014/main" id="{B19AF76E-BE10-E21F-D491-EE02BDF9E10D}"/>
                  </a:ext>
                </a:extLst>
              </p14:cNvPr>
              <p14:cNvContentPartPr/>
              <p14:nvPr/>
            </p14:nvContentPartPr>
            <p14:xfrm>
              <a:off x="418560" y="4948126"/>
              <a:ext cx="1340640" cy="720"/>
            </p14:xfrm>
          </p:contentPart>
        </mc:Choice>
        <mc:Fallback xmlns="">
          <p:pic>
            <p:nvPicPr>
              <p:cNvPr id="2070" name="Ink 2069">
                <a:extLst>
                  <a:ext uri="{FF2B5EF4-FFF2-40B4-BE49-F238E27FC236}">
                    <a16:creationId xmlns:a16="http://schemas.microsoft.com/office/drawing/2014/main" id="{B19AF76E-BE10-E21F-D491-EE02BDF9E10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09920" y="4930126"/>
                <a:ext cx="1358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2071" name="Ink 2070">
                <a:extLst>
                  <a:ext uri="{FF2B5EF4-FFF2-40B4-BE49-F238E27FC236}">
                    <a16:creationId xmlns:a16="http://schemas.microsoft.com/office/drawing/2014/main" id="{07BDEA75-165E-D94E-D55C-50CBEF34D50B}"/>
                  </a:ext>
                </a:extLst>
              </p14:cNvPr>
              <p14:cNvContentPartPr/>
              <p14:nvPr/>
            </p14:nvContentPartPr>
            <p14:xfrm>
              <a:off x="422520" y="4735006"/>
              <a:ext cx="720" cy="214920"/>
            </p14:xfrm>
          </p:contentPart>
        </mc:Choice>
        <mc:Fallback xmlns="">
          <p:pic>
            <p:nvPicPr>
              <p:cNvPr id="2071" name="Ink 2070">
                <a:extLst>
                  <a:ext uri="{FF2B5EF4-FFF2-40B4-BE49-F238E27FC236}">
                    <a16:creationId xmlns:a16="http://schemas.microsoft.com/office/drawing/2014/main" id="{07BDEA75-165E-D94E-D55C-50CBEF34D50B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04520" y="4726006"/>
                <a:ext cx="360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072" name="Ink 2071">
                <a:extLst>
                  <a:ext uri="{FF2B5EF4-FFF2-40B4-BE49-F238E27FC236}">
                    <a16:creationId xmlns:a16="http://schemas.microsoft.com/office/drawing/2014/main" id="{FE0521D0-48D8-6EBF-D674-D8DD74638373}"/>
                  </a:ext>
                </a:extLst>
              </p14:cNvPr>
              <p14:cNvContentPartPr/>
              <p14:nvPr/>
            </p14:nvContentPartPr>
            <p14:xfrm>
              <a:off x="445742" y="1299090"/>
              <a:ext cx="1324440" cy="720"/>
            </p14:xfrm>
          </p:contentPart>
        </mc:Choice>
        <mc:Fallback xmlns="">
          <p:pic>
            <p:nvPicPr>
              <p:cNvPr id="2072" name="Ink 2071">
                <a:extLst>
                  <a:ext uri="{FF2B5EF4-FFF2-40B4-BE49-F238E27FC236}">
                    <a16:creationId xmlns:a16="http://schemas.microsoft.com/office/drawing/2014/main" id="{FE0521D0-48D8-6EBF-D674-D8DD7463837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36742" y="1281090"/>
                <a:ext cx="1342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073" name="Ink 2072">
                <a:extLst>
                  <a:ext uri="{FF2B5EF4-FFF2-40B4-BE49-F238E27FC236}">
                    <a16:creationId xmlns:a16="http://schemas.microsoft.com/office/drawing/2014/main" id="{C585A3AB-C513-DB3C-6F2F-7E4AEDA509BA}"/>
                  </a:ext>
                </a:extLst>
              </p14:cNvPr>
              <p14:cNvContentPartPr/>
              <p14:nvPr/>
            </p14:nvContentPartPr>
            <p14:xfrm>
              <a:off x="1767538" y="1304670"/>
              <a:ext cx="360" cy="183960"/>
            </p14:xfrm>
          </p:contentPart>
        </mc:Choice>
        <mc:Fallback xmlns="">
          <p:pic>
            <p:nvPicPr>
              <p:cNvPr id="2073" name="Ink 2072">
                <a:extLst>
                  <a:ext uri="{FF2B5EF4-FFF2-40B4-BE49-F238E27FC236}">
                    <a16:creationId xmlns:a16="http://schemas.microsoft.com/office/drawing/2014/main" id="{C585A3AB-C513-DB3C-6F2F-7E4AEDA509B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758898" y="1295670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074" name="Ink 2073">
                <a:extLst>
                  <a:ext uri="{FF2B5EF4-FFF2-40B4-BE49-F238E27FC236}">
                    <a16:creationId xmlns:a16="http://schemas.microsoft.com/office/drawing/2014/main" id="{BAAF7CF2-5D3F-F402-C673-B3AF43948D55}"/>
                  </a:ext>
                </a:extLst>
              </p14:cNvPr>
              <p14:cNvContentPartPr/>
              <p14:nvPr/>
            </p14:nvContentPartPr>
            <p14:xfrm>
              <a:off x="426662" y="1504650"/>
              <a:ext cx="1340640" cy="720"/>
            </p14:xfrm>
          </p:contentPart>
        </mc:Choice>
        <mc:Fallback xmlns="">
          <p:pic>
            <p:nvPicPr>
              <p:cNvPr id="2074" name="Ink 2073">
                <a:extLst>
                  <a:ext uri="{FF2B5EF4-FFF2-40B4-BE49-F238E27FC236}">
                    <a16:creationId xmlns:a16="http://schemas.microsoft.com/office/drawing/2014/main" id="{BAAF7CF2-5D3F-F402-C673-B3AF43948D5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18022" y="1486650"/>
                <a:ext cx="1358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2075" name="Ink 2074">
                <a:extLst>
                  <a:ext uri="{FF2B5EF4-FFF2-40B4-BE49-F238E27FC236}">
                    <a16:creationId xmlns:a16="http://schemas.microsoft.com/office/drawing/2014/main" id="{8729C997-006D-789C-8AFC-18E40CEDEF9A}"/>
                  </a:ext>
                </a:extLst>
              </p14:cNvPr>
              <p14:cNvContentPartPr/>
              <p14:nvPr/>
            </p14:nvContentPartPr>
            <p14:xfrm>
              <a:off x="430622" y="1291530"/>
              <a:ext cx="720" cy="214920"/>
            </p14:xfrm>
          </p:contentPart>
        </mc:Choice>
        <mc:Fallback xmlns="">
          <p:pic>
            <p:nvPicPr>
              <p:cNvPr id="2075" name="Ink 2074">
                <a:extLst>
                  <a:ext uri="{FF2B5EF4-FFF2-40B4-BE49-F238E27FC236}">
                    <a16:creationId xmlns:a16="http://schemas.microsoft.com/office/drawing/2014/main" id="{8729C997-006D-789C-8AFC-18E40CEDEF9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12622" y="1282530"/>
                <a:ext cx="360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093" name="Ink 2092">
                <a:extLst>
                  <a:ext uri="{FF2B5EF4-FFF2-40B4-BE49-F238E27FC236}">
                    <a16:creationId xmlns:a16="http://schemas.microsoft.com/office/drawing/2014/main" id="{1FFCB3BA-262C-463A-66C5-B6ACE88AA037}"/>
                  </a:ext>
                </a:extLst>
              </p14:cNvPr>
              <p14:cNvContentPartPr/>
              <p14:nvPr/>
            </p14:nvContentPartPr>
            <p14:xfrm>
              <a:off x="7731765" y="1407371"/>
              <a:ext cx="1274040" cy="720"/>
            </p14:xfrm>
          </p:contentPart>
        </mc:Choice>
        <mc:Fallback xmlns="">
          <p:pic>
            <p:nvPicPr>
              <p:cNvPr id="2093" name="Ink 2092">
                <a:extLst>
                  <a:ext uri="{FF2B5EF4-FFF2-40B4-BE49-F238E27FC236}">
                    <a16:creationId xmlns:a16="http://schemas.microsoft.com/office/drawing/2014/main" id="{1FFCB3BA-262C-463A-66C5-B6ACE88AA03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22765" y="1389371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2085" name="Ink 2084">
                <a:extLst>
                  <a:ext uri="{FF2B5EF4-FFF2-40B4-BE49-F238E27FC236}">
                    <a16:creationId xmlns:a16="http://schemas.microsoft.com/office/drawing/2014/main" id="{B40C8273-846C-A043-0EB0-3476BB5B752B}"/>
                  </a:ext>
                </a:extLst>
              </p14:cNvPr>
              <p14:cNvContentPartPr/>
              <p14:nvPr/>
            </p14:nvContentPartPr>
            <p14:xfrm>
              <a:off x="9000465" y="1412670"/>
              <a:ext cx="360" cy="183960"/>
            </p14:xfrm>
          </p:contentPart>
        </mc:Choice>
        <mc:Fallback xmlns="">
          <p:pic>
            <p:nvPicPr>
              <p:cNvPr id="2085" name="Ink 2084">
                <a:extLst>
                  <a:ext uri="{FF2B5EF4-FFF2-40B4-BE49-F238E27FC236}">
                    <a16:creationId xmlns:a16="http://schemas.microsoft.com/office/drawing/2014/main" id="{B40C8273-846C-A043-0EB0-3476BB5B752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91825" y="1403670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2092" name="Ink 2091">
                <a:extLst>
                  <a:ext uri="{FF2B5EF4-FFF2-40B4-BE49-F238E27FC236}">
                    <a16:creationId xmlns:a16="http://schemas.microsoft.com/office/drawing/2014/main" id="{83A013C8-744D-C66B-79CB-3AFFC08D2FD5}"/>
                  </a:ext>
                </a:extLst>
              </p14:cNvPr>
              <p14:cNvContentPartPr/>
              <p14:nvPr/>
            </p14:nvContentPartPr>
            <p14:xfrm>
              <a:off x="7729605" y="1612931"/>
              <a:ext cx="1274040" cy="720"/>
            </p14:xfrm>
          </p:contentPart>
        </mc:Choice>
        <mc:Fallback xmlns="">
          <p:pic>
            <p:nvPicPr>
              <p:cNvPr id="2092" name="Ink 2091">
                <a:extLst>
                  <a:ext uri="{FF2B5EF4-FFF2-40B4-BE49-F238E27FC236}">
                    <a16:creationId xmlns:a16="http://schemas.microsoft.com/office/drawing/2014/main" id="{83A013C8-744D-C66B-79CB-3AFFC08D2FD5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20965" y="1594931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2090" name="Ink 2089">
                <a:extLst>
                  <a:ext uri="{FF2B5EF4-FFF2-40B4-BE49-F238E27FC236}">
                    <a16:creationId xmlns:a16="http://schemas.microsoft.com/office/drawing/2014/main" id="{ECB2DB54-3EC2-4C1D-2A96-D35FFFD46C30}"/>
                  </a:ext>
                </a:extLst>
              </p14:cNvPr>
              <p14:cNvContentPartPr/>
              <p14:nvPr/>
            </p14:nvContentPartPr>
            <p14:xfrm>
              <a:off x="7733891" y="1405095"/>
              <a:ext cx="720" cy="207720"/>
            </p14:xfrm>
          </p:contentPart>
        </mc:Choice>
        <mc:Fallback xmlns="">
          <p:pic>
            <p:nvPicPr>
              <p:cNvPr id="2090" name="Ink 2089">
                <a:extLst>
                  <a:ext uri="{FF2B5EF4-FFF2-40B4-BE49-F238E27FC236}">
                    <a16:creationId xmlns:a16="http://schemas.microsoft.com/office/drawing/2014/main" id="{ECB2DB54-3EC2-4C1D-2A96-D35FFFD46C3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715891" y="1396095"/>
                <a:ext cx="36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094" name="Ink 2093">
                <a:extLst>
                  <a:ext uri="{FF2B5EF4-FFF2-40B4-BE49-F238E27FC236}">
                    <a16:creationId xmlns:a16="http://schemas.microsoft.com/office/drawing/2014/main" id="{E752F070-5D78-424E-9536-1884A7FEAC7F}"/>
                  </a:ext>
                </a:extLst>
              </p14:cNvPr>
              <p14:cNvContentPartPr/>
              <p14:nvPr/>
            </p14:nvContentPartPr>
            <p14:xfrm>
              <a:off x="7730869" y="4050700"/>
              <a:ext cx="1274040" cy="720"/>
            </p14:xfrm>
          </p:contentPart>
        </mc:Choice>
        <mc:Fallback xmlns="">
          <p:pic>
            <p:nvPicPr>
              <p:cNvPr id="2094" name="Ink 2093">
                <a:extLst>
                  <a:ext uri="{FF2B5EF4-FFF2-40B4-BE49-F238E27FC236}">
                    <a16:creationId xmlns:a16="http://schemas.microsoft.com/office/drawing/2014/main" id="{E752F070-5D78-424E-9536-1884A7FEAC7F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21869" y="4032700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2095" name="Ink 2094">
                <a:extLst>
                  <a:ext uri="{FF2B5EF4-FFF2-40B4-BE49-F238E27FC236}">
                    <a16:creationId xmlns:a16="http://schemas.microsoft.com/office/drawing/2014/main" id="{B822A476-40A2-1B3E-F299-E76F4236D53C}"/>
                  </a:ext>
                </a:extLst>
              </p14:cNvPr>
              <p14:cNvContentPartPr/>
              <p14:nvPr/>
            </p14:nvContentPartPr>
            <p14:xfrm>
              <a:off x="8999569" y="4055999"/>
              <a:ext cx="360" cy="183960"/>
            </p14:xfrm>
          </p:contentPart>
        </mc:Choice>
        <mc:Fallback xmlns="">
          <p:pic>
            <p:nvPicPr>
              <p:cNvPr id="2095" name="Ink 2094">
                <a:extLst>
                  <a:ext uri="{FF2B5EF4-FFF2-40B4-BE49-F238E27FC236}">
                    <a16:creationId xmlns:a16="http://schemas.microsoft.com/office/drawing/2014/main" id="{B822A476-40A2-1B3E-F299-E76F4236D53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90929" y="4046999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096" name="Ink 2095">
                <a:extLst>
                  <a:ext uri="{FF2B5EF4-FFF2-40B4-BE49-F238E27FC236}">
                    <a16:creationId xmlns:a16="http://schemas.microsoft.com/office/drawing/2014/main" id="{BE66A5C0-13F1-A014-469C-3CBF66E0146B}"/>
                  </a:ext>
                </a:extLst>
              </p14:cNvPr>
              <p14:cNvContentPartPr/>
              <p14:nvPr/>
            </p14:nvContentPartPr>
            <p14:xfrm>
              <a:off x="7728709" y="4256260"/>
              <a:ext cx="1274040" cy="720"/>
            </p14:xfrm>
          </p:contentPart>
        </mc:Choice>
        <mc:Fallback xmlns="">
          <p:pic>
            <p:nvPicPr>
              <p:cNvPr id="2096" name="Ink 2095">
                <a:extLst>
                  <a:ext uri="{FF2B5EF4-FFF2-40B4-BE49-F238E27FC236}">
                    <a16:creationId xmlns:a16="http://schemas.microsoft.com/office/drawing/2014/main" id="{BE66A5C0-13F1-A014-469C-3CBF66E0146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20069" y="4238260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2097" name="Ink 2096">
                <a:extLst>
                  <a:ext uri="{FF2B5EF4-FFF2-40B4-BE49-F238E27FC236}">
                    <a16:creationId xmlns:a16="http://schemas.microsoft.com/office/drawing/2014/main" id="{7926B9C2-0EE5-AA43-F0A4-2055582191F5}"/>
                  </a:ext>
                </a:extLst>
              </p14:cNvPr>
              <p14:cNvContentPartPr/>
              <p14:nvPr/>
            </p14:nvContentPartPr>
            <p14:xfrm>
              <a:off x="7732995" y="4048424"/>
              <a:ext cx="720" cy="207720"/>
            </p14:xfrm>
          </p:contentPart>
        </mc:Choice>
        <mc:Fallback xmlns="">
          <p:pic>
            <p:nvPicPr>
              <p:cNvPr id="2097" name="Ink 2096">
                <a:extLst>
                  <a:ext uri="{FF2B5EF4-FFF2-40B4-BE49-F238E27FC236}">
                    <a16:creationId xmlns:a16="http://schemas.microsoft.com/office/drawing/2014/main" id="{7926B9C2-0EE5-AA43-F0A4-2055582191F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714995" y="4039424"/>
                <a:ext cx="36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106" name="Ink 2105">
                <a:extLst>
                  <a:ext uri="{FF2B5EF4-FFF2-40B4-BE49-F238E27FC236}">
                    <a16:creationId xmlns:a16="http://schemas.microsoft.com/office/drawing/2014/main" id="{AEBEC1CE-79FE-ED63-8DC4-FE8003A84C6C}"/>
                  </a:ext>
                </a:extLst>
              </p14:cNvPr>
              <p14:cNvContentPartPr/>
              <p14:nvPr/>
            </p14:nvContentPartPr>
            <p14:xfrm>
              <a:off x="7733029" y="4854190"/>
              <a:ext cx="1274040" cy="720"/>
            </p14:xfrm>
          </p:contentPart>
        </mc:Choice>
        <mc:Fallback xmlns="">
          <p:pic>
            <p:nvPicPr>
              <p:cNvPr id="2106" name="Ink 2105">
                <a:extLst>
                  <a:ext uri="{FF2B5EF4-FFF2-40B4-BE49-F238E27FC236}">
                    <a16:creationId xmlns:a16="http://schemas.microsoft.com/office/drawing/2014/main" id="{AEBEC1CE-79FE-ED63-8DC4-FE8003A84C6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724029" y="4836190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2107" name="Ink 2106">
                <a:extLst>
                  <a:ext uri="{FF2B5EF4-FFF2-40B4-BE49-F238E27FC236}">
                    <a16:creationId xmlns:a16="http://schemas.microsoft.com/office/drawing/2014/main" id="{9390F353-C5F0-8008-69B5-7C11C4D32742}"/>
                  </a:ext>
                </a:extLst>
              </p14:cNvPr>
              <p14:cNvContentPartPr/>
              <p14:nvPr/>
            </p14:nvContentPartPr>
            <p14:xfrm>
              <a:off x="9001729" y="4859489"/>
              <a:ext cx="360" cy="183960"/>
            </p14:xfrm>
          </p:contentPart>
        </mc:Choice>
        <mc:Fallback xmlns="">
          <p:pic>
            <p:nvPicPr>
              <p:cNvPr id="2107" name="Ink 2106">
                <a:extLst>
                  <a:ext uri="{FF2B5EF4-FFF2-40B4-BE49-F238E27FC236}">
                    <a16:creationId xmlns:a16="http://schemas.microsoft.com/office/drawing/2014/main" id="{9390F353-C5F0-8008-69B5-7C11C4D32742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993089" y="4850489"/>
                <a:ext cx="18000" cy="20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108" name="Ink 2107">
                <a:extLst>
                  <a:ext uri="{FF2B5EF4-FFF2-40B4-BE49-F238E27FC236}">
                    <a16:creationId xmlns:a16="http://schemas.microsoft.com/office/drawing/2014/main" id="{385F4480-169F-93A2-A8D5-1B9F6A910361}"/>
                  </a:ext>
                </a:extLst>
              </p14:cNvPr>
              <p14:cNvContentPartPr/>
              <p14:nvPr/>
            </p14:nvContentPartPr>
            <p14:xfrm>
              <a:off x="7730869" y="5059750"/>
              <a:ext cx="1274040" cy="720"/>
            </p14:xfrm>
          </p:contentPart>
        </mc:Choice>
        <mc:Fallback xmlns="">
          <p:pic>
            <p:nvPicPr>
              <p:cNvPr id="2108" name="Ink 2107">
                <a:extLst>
                  <a:ext uri="{FF2B5EF4-FFF2-40B4-BE49-F238E27FC236}">
                    <a16:creationId xmlns:a16="http://schemas.microsoft.com/office/drawing/2014/main" id="{385F4480-169F-93A2-A8D5-1B9F6A91036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22229" y="5041750"/>
                <a:ext cx="1291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2109" name="Ink 2108">
                <a:extLst>
                  <a:ext uri="{FF2B5EF4-FFF2-40B4-BE49-F238E27FC236}">
                    <a16:creationId xmlns:a16="http://schemas.microsoft.com/office/drawing/2014/main" id="{9C660DA9-E638-9BF1-C51E-56DBF5451BB3}"/>
                  </a:ext>
                </a:extLst>
              </p14:cNvPr>
              <p14:cNvContentPartPr/>
              <p14:nvPr/>
            </p14:nvContentPartPr>
            <p14:xfrm>
              <a:off x="7735155" y="4851914"/>
              <a:ext cx="720" cy="207720"/>
            </p14:xfrm>
          </p:contentPart>
        </mc:Choice>
        <mc:Fallback xmlns="">
          <p:pic>
            <p:nvPicPr>
              <p:cNvPr id="2109" name="Ink 2108">
                <a:extLst>
                  <a:ext uri="{FF2B5EF4-FFF2-40B4-BE49-F238E27FC236}">
                    <a16:creationId xmlns:a16="http://schemas.microsoft.com/office/drawing/2014/main" id="{9C660DA9-E638-9BF1-C51E-56DBF5451BB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717155" y="4842914"/>
                <a:ext cx="36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2110" name="Ink 2109">
                <a:extLst>
                  <a:ext uri="{FF2B5EF4-FFF2-40B4-BE49-F238E27FC236}">
                    <a16:creationId xmlns:a16="http://schemas.microsoft.com/office/drawing/2014/main" id="{484FD169-0D45-C880-D861-A17A0C638FE8}"/>
                  </a:ext>
                </a:extLst>
              </p14:cNvPr>
              <p14:cNvContentPartPr/>
              <p14:nvPr/>
            </p14:nvContentPartPr>
            <p14:xfrm>
              <a:off x="3931740" y="1990350"/>
              <a:ext cx="1612440" cy="720"/>
            </p14:xfrm>
          </p:contentPart>
        </mc:Choice>
        <mc:Fallback xmlns="">
          <p:pic>
            <p:nvPicPr>
              <p:cNvPr id="2110" name="Ink 2109">
                <a:extLst>
                  <a:ext uri="{FF2B5EF4-FFF2-40B4-BE49-F238E27FC236}">
                    <a16:creationId xmlns:a16="http://schemas.microsoft.com/office/drawing/2014/main" id="{484FD169-0D45-C880-D861-A17A0C638FE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922740" y="1972350"/>
                <a:ext cx="1630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111" name="Ink 2110">
                <a:extLst>
                  <a:ext uri="{FF2B5EF4-FFF2-40B4-BE49-F238E27FC236}">
                    <a16:creationId xmlns:a16="http://schemas.microsoft.com/office/drawing/2014/main" id="{0E7CF4D0-A6BE-6A79-D0D0-946FD7C79FF4}"/>
                  </a:ext>
                </a:extLst>
              </p14:cNvPr>
              <p14:cNvContentPartPr/>
              <p14:nvPr/>
            </p14:nvContentPartPr>
            <p14:xfrm>
              <a:off x="5562540" y="1986390"/>
              <a:ext cx="360" cy="194760"/>
            </p14:xfrm>
          </p:contentPart>
        </mc:Choice>
        <mc:Fallback xmlns="">
          <p:pic>
            <p:nvPicPr>
              <p:cNvPr id="2111" name="Ink 2110">
                <a:extLst>
                  <a:ext uri="{FF2B5EF4-FFF2-40B4-BE49-F238E27FC236}">
                    <a16:creationId xmlns:a16="http://schemas.microsoft.com/office/drawing/2014/main" id="{0E7CF4D0-A6BE-6A79-D0D0-946FD7C79FF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53900" y="1977390"/>
                <a:ext cx="1800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2112" name="Ink 2111">
                <a:extLst>
                  <a:ext uri="{FF2B5EF4-FFF2-40B4-BE49-F238E27FC236}">
                    <a16:creationId xmlns:a16="http://schemas.microsoft.com/office/drawing/2014/main" id="{6F87DA3C-D189-35B7-F465-CA3B8AE3C8D5}"/>
                  </a:ext>
                </a:extLst>
              </p14:cNvPr>
              <p14:cNvContentPartPr/>
              <p14:nvPr/>
            </p14:nvContentPartPr>
            <p14:xfrm>
              <a:off x="3912660" y="2195910"/>
              <a:ext cx="1650240" cy="720"/>
            </p14:xfrm>
          </p:contentPart>
        </mc:Choice>
        <mc:Fallback xmlns="">
          <p:pic>
            <p:nvPicPr>
              <p:cNvPr id="2112" name="Ink 2111">
                <a:extLst>
                  <a:ext uri="{FF2B5EF4-FFF2-40B4-BE49-F238E27FC236}">
                    <a16:creationId xmlns:a16="http://schemas.microsoft.com/office/drawing/2014/main" id="{6F87DA3C-D189-35B7-F465-CA3B8AE3C8D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904020" y="2177910"/>
                <a:ext cx="16678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113" name="Ink 2112">
                <a:extLst>
                  <a:ext uri="{FF2B5EF4-FFF2-40B4-BE49-F238E27FC236}">
                    <a16:creationId xmlns:a16="http://schemas.microsoft.com/office/drawing/2014/main" id="{D99ACEA7-56CC-1179-5569-341349CD7AF3}"/>
                  </a:ext>
                </a:extLst>
              </p14:cNvPr>
              <p14:cNvContentPartPr/>
              <p14:nvPr/>
            </p14:nvContentPartPr>
            <p14:xfrm>
              <a:off x="3916620" y="1982790"/>
              <a:ext cx="720" cy="221040"/>
            </p14:xfrm>
          </p:contentPart>
        </mc:Choice>
        <mc:Fallback xmlns="">
          <p:pic>
            <p:nvPicPr>
              <p:cNvPr id="2113" name="Ink 2112">
                <a:extLst>
                  <a:ext uri="{FF2B5EF4-FFF2-40B4-BE49-F238E27FC236}">
                    <a16:creationId xmlns:a16="http://schemas.microsoft.com/office/drawing/2014/main" id="{D99ACEA7-56CC-1179-5569-341349CD7AF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898620" y="1973790"/>
                <a:ext cx="36000" cy="238680"/>
              </a:xfrm>
              <a:prstGeom prst="rect">
                <a:avLst/>
              </a:prstGeom>
            </p:spPr>
          </p:pic>
        </mc:Fallback>
      </mc:AlternateContent>
      <p:sp>
        <p:nvSpPr>
          <p:cNvPr id="2114" name="TextBox 2113">
            <a:extLst>
              <a:ext uri="{FF2B5EF4-FFF2-40B4-BE49-F238E27FC236}">
                <a16:creationId xmlns:a16="http://schemas.microsoft.com/office/drawing/2014/main" id="{C6E67CA5-12DA-C196-ECDB-D02B44DE6167}"/>
              </a:ext>
            </a:extLst>
          </p:cNvPr>
          <p:cNvSpPr txBox="1"/>
          <p:nvPr/>
        </p:nvSpPr>
        <p:spPr>
          <a:xfrm rot="3278785">
            <a:off x="2598354" y="2659617"/>
            <a:ext cx="1666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Filter home winners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2117" name="Ink 2116">
                <a:extLst>
                  <a:ext uri="{FF2B5EF4-FFF2-40B4-BE49-F238E27FC236}">
                    <a16:creationId xmlns:a16="http://schemas.microsoft.com/office/drawing/2014/main" id="{28C03C55-AB22-FCEA-55A2-6102309FA919}"/>
                  </a:ext>
                </a:extLst>
              </p14:cNvPr>
              <p14:cNvContentPartPr/>
              <p14:nvPr/>
            </p14:nvContentPartPr>
            <p14:xfrm>
              <a:off x="3166885" y="2118764"/>
              <a:ext cx="750960" cy="1055520"/>
            </p14:xfrm>
          </p:contentPart>
        </mc:Choice>
        <mc:Fallback xmlns="">
          <p:pic>
            <p:nvPicPr>
              <p:cNvPr id="2117" name="Ink 2116">
                <a:extLst>
                  <a:ext uri="{FF2B5EF4-FFF2-40B4-BE49-F238E27FC236}">
                    <a16:creationId xmlns:a16="http://schemas.microsoft.com/office/drawing/2014/main" id="{28C03C55-AB22-FCEA-55A2-6102309FA919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158245" y="2109764"/>
                <a:ext cx="768600" cy="107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21" name="Group 2120">
            <a:extLst>
              <a:ext uri="{FF2B5EF4-FFF2-40B4-BE49-F238E27FC236}">
                <a16:creationId xmlns:a16="http://schemas.microsoft.com/office/drawing/2014/main" id="{96C2AE88-B6DA-765A-EED5-7D04BCFB7365}"/>
              </a:ext>
            </a:extLst>
          </p:cNvPr>
          <p:cNvGrpSpPr/>
          <p:nvPr/>
        </p:nvGrpSpPr>
        <p:grpSpPr>
          <a:xfrm>
            <a:off x="3521160" y="2597720"/>
            <a:ext cx="74160" cy="88560"/>
            <a:chOff x="3521160" y="2597720"/>
            <a:chExt cx="74160" cy="8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2118" name="Ink 2117">
                  <a:extLst>
                    <a:ext uri="{FF2B5EF4-FFF2-40B4-BE49-F238E27FC236}">
                      <a16:creationId xmlns:a16="http://schemas.microsoft.com/office/drawing/2014/main" id="{EBB40DA3-2E72-1239-0FE6-B08118718C2A}"/>
                    </a:ext>
                  </a:extLst>
                </p14:cNvPr>
                <p14:cNvContentPartPr/>
                <p14:nvPr/>
              </p14:nvContentPartPr>
              <p14:xfrm>
                <a:off x="3538080" y="2638040"/>
                <a:ext cx="57240" cy="48240"/>
              </p14:xfrm>
            </p:contentPart>
          </mc:Choice>
          <mc:Fallback xmlns="">
            <p:pic>
              <p:nvPicPr>
                <p:cNvPr id="2118" name="Ink 2117">
                  <a:extLst>
                    <a:ext uri="{FF2B5EF4-FFF2-40B4-BE49-F238E27FC236}">
                      <a16:creationId xmlns:a16="http://schemas.microsoft.com/office/drawing/2014/main" id="{EBB40DA3-2E72-1239-0FE6-B08118718C2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529080" y="2629040"/>
                  <a:ext cx="748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119" name="Ink 2118">
                  <a:extLst>
                    <a:ext uri="{FF2B5EF4-FFF2-40B4-BE49-F238E27FC236}">
                      <a16:creationId xmlns:a16="http://schemas.microsoft.com/office/drawing/2014/main" id="{04E4A9EB-9AF6-6257-A5F3-D6C45FEA29FD}"/>
                    </a:ext>
                  </a:extLst>
                </p14:cNvPr>
                <p14:cNvContentPartPr/>
                <p14:nvPr/>
              </p14:nvContentPartPr>
              <p14:xfrm>
                <a:off x="3521160" y="2597720"/>
                <a:ext cx="62280" cy="87120"/>
              </p14:xfrm>
            </p:contentPart>
          </mc:Choice>
          <mc:Fallback xmlns="">
            <p:pic>
              <p:nvPicPr>
                <p:cNvPr id="2119" name="Ink 2118">
                  <a:extLst>
                    <a:ext uri="{FF2B5EF4-FFF2-40B4-BE49-F238E27FC236}">
                      <a16:creationId xmlns:a16="http://schemas.microsoft.com/office/drawing/2014/main" id="{04E4A9EB-9AF6-6257-A5F3-D6C45FEA29F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512520" y="2589080"/>
                  <a:ext cx="7992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120" name="Ink 2119">
                  <a:extLst>
                    <a:ext uri="{FF2B5EF4-FFF2-40B4-BE49-F238E27FC236}">
                      <a16:creationId xmlns:a16="http://schemas.microsoft.com/office/drawing/2014/main" id="{CB91ABAF-4F5A-DB58-B0C5-176E59F99D13}"/>
                    </a:ext>
                  </a:extLst>
                </p14:cNvPr>
                <p14:cNvContentPartPr/>
                <p14:nvPr/>
              </p14:nvContentPartPr>
              <p14:xfrm>
                <a:off x="3526560" y="2631200"/>
                <a:ext cx="47520" cy="52920"/>
              </p14:xfrm>
            </p:contentPart>
          </mc:Choice>
          <mc:Fallback xmlns="">
            <p:pic>
              <p:nvPicPr>
                <p:cNvPr id="2120" name="Ink 2119">
                  <a:extLst>
                    <a:ext uri="{FF2B5EF4-FFF2-40B4-BE49-F238E27FC236}">
                      <a16:creationId xmlns:a16="http://schemas.microsoft.com/office/drawing/2014/main" id="{CB91ABAF-4F5A-DB58-B0C5-176E59F99D1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517560" y="2622560"/>
                  <a:ext cx="65160" cy="70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124" name="Ink 2123">
                <a:extLst>
                  <a:ext uri="{FF2B5EF4-FFF2-40B4-BE49-F238E27FC236}">
                    <a16:creationId xmlns:a16="http://schemas.microsoft.com/office/drawing/2014/main" id="{DB037854-2F72-8373-09F8-14084B1D6287}"/>
                  </a:ext>
                </a:extLst>
              </p14:cNvPr>
              <p14:cNvContentPartPr/>
              <p14:nvPr/>
            </p14:nvContentPartPr>
            <p14:xfrm>
              <a:off x="5590080" y="2112800"/>
              <a:ext cx="726840" cy="1082520"/>
            </p14:xfrm>
          </p:contentPart>
        </mc:Choice>
        <mc:Fallback xmlns="">
          <p:pic>
            <p:nvPicPr>
              <p:cNvPr id="2124" name="Ink 2123">
                <a:extLst>
                  <a:ext uri="{FF2B5EF4-FFF2-40B4-BE49-F238E27FC236}">
                    <a16:creationId xmlns:a16="http://schemas.microsoft.com/office/drawing/2014/main" id="{DB037854-2F72-8373-09F8-14084B1D628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581440" y="2104160"/>
                <a:ext cx="744480" cy="11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125" name="Ink 2124">
                <a:extLst>
                  <a:ext uri="{FF2B5EF4-FFF2-40B4-BE49-F238E27FC236}">
                    <a16:creationId xmlns:a16="http://schemas.microsoft.com/office/drawing/2014/main" id="{AF70D925-0DA0-5727-80C0-276EDE43BF5C}"/>
                  </a:ext>
                </a:extLst>
              </p14:cNvPr>
              <p14:cNvContentPartPr/>
              <p14:nvPr/>
            </p14:nvContentPartPr>
            <p14:xfrm>
              <a:off x="5887440" y="2653160"/>
              <a:ext cx="88920" cy="95760"/>
            </p14:xfrm>
          </p:contentPart>
        </mc:Choice>
        <mc:Fallback xmlns="">
          <p:pic>
            <p:nvPicPr>
              <p:cNvPr id="2125" name="Ink 2124">
                <a:extLst>
                  <a:ext uri="{FF2B5EF4-FFF2-40B4-BE49-F238E27FC236}">
                    <a16:creationId xmlns:a16="http://schemas.microsoft.com/office/drawing/2014/main" id="{AF70D925-0DA0-5727-80C0-276EDE43BF5C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5878800" y="2644160"/>
                <a:ext cx="106560" cy="1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127" name="Ink 2126">
                <a:extLst>
                  <a:ext uri="{FF2B5EF4-FFF2-40B4-BE49-F238E27FC236}">
                    <a16:creationId xmlns:a16="http://schemas.microsoft.com/office/drawing/2014/main" id="{60F483C3-19E2-8F4D-867A-8D27CC87A1B9}"/>
                  </a:ext>
                </a:extLst>
              </p14:cNvPr>
              <p14:cNvContentPartPr/>
              <p14:nvPr/>
            </p14:nvContentPartPr>
            <p14:xfrm rot="-264000">
              <a:off x="5927495" y="2692121"/>
              <a:ext cx="31850" cy="32238"/>
            </p14:xfrm>
          </p:contentPart>
        </mc:Choice>
        <mc:Fallback xmlns="">
          <p:pic>
            <p:nvPicPr>
              <p:cNvPr id="2127" name="Ink 2126">
                <a:extLst>
                  <a:ext uri="{FF2B5EF4-FFF2-40B4-BE49-F238E27FC236}">
                    <a16:creationId xmlns:a16="http://schemas.microsoft.com/office/drawing/2014/main" id="{60F483C3-19E2-8F4D-867A-8D27CC87A1B9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 rot="-264000">
                <a:off x="5918447" y="2683065"/>
                <a:ext cx="49585" cy="499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128" name="Ink 2127">
                <a:extLst>
                  <a:ext uri="{FF2B5EF4-FFF2-40B4-BE49-F238E27FC236}">
                    <a16:creationId xmlns:a16="http://schemas.microsoft.com/office/drawing/2014/main" id="{FA55F51E-5808-2085-22D5-554207190A19}"/>
                  </a:ext>
                </a:extLst>
              </p14:cNvPr>
              <p14:cNvContentPartPr/>
              <p14:nvPr/>
            </p14:nvContentPartPr>
            <p14:xfrm>
              <a:off x="5892840" y="2651360"/>
              <a:ext cx="68400" cy="87840"/>
            </p14:xfrm>
          </p:contentPart>
        </mc:Choice>
        <mc:Fallback xmlns="">
          <p:pic>
            <p:nvPicPr>
              <p:cNvPr id="2128" name="Ink 2127">
                <a:extLst>
                  <a:ext uri="{FF2B5EF4-FFF2-40B4-BE49-F238E27FC236}">
                    <a16:creationId xmlns:a16="http://schemas.microsoft.com/office/drawing/2014/main" id="{FA55F51E-5808-2085-22D5-554207190A19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883840" y="2642360"/>
                <a:ext cx="86040" cy="105480"/>
              </a:xfrm>
              <a:prstGeom prst="rect">
                <a:avLst/>
              </a:prstGeom>
            </p:spPr>
          </p:pic>
        </mc:Fallback>
      </mc:AlternateContent>
      <p:sp>
        <p:nvSpPr>
          <p:cNvPr id="2130" name="TextBox 2129">
            <a:extLst>
              <a:ext uri="{FF2B5EF4-FFF2-40B4-BE49-F238E27FC236}">
                <a16:creationId xmlns:a16="http://schemas.microsoft.com/office/drawing/2014/main" id="{A4C43B19-9664-FACA-9C74-0D5C349F5D93}"/>
              </a:ext>
            </a:extLst>
          </p:cNvPr>
          <p:cNvSpPr txBox="1"/>
          <p:nvPr/>
        </p:nvSpPr>
        <p:spPr>
          <a:xfrm rot="18213584">
            <a:off x="5326117" y="2554352"/>
            <a:ext cx="16668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000"/>
                </a:solidFill>
              </a:rPr>
              <a:t>Filter away winners</a:t>
            </a:r>
          </a:p>
        </p:txBody>
      </p:sp>
      <p:sp>
        <p:nvSpPr>
          <p:cNvPr id="2132" name="TextBox 2131">
            <a:extLst>
              <a:ext uri="{FF2B5EF4-FFF2-40B4-BE49-F238E27FC236}">
                <a16:creationId xmlns:a16="http://schemas.microsoft.com/office/drawing/2014/main" id="{6072B880-A089-7272-E803-E1A0B95AA909}"/>
              </a:ext>
            </a:extLst>
          </p:cNvPr>
          <p:cNvSpPr txBox="1"/>
          <p:nvPr/>
        </p:nvSpPr>
        <p:spPr>
          <a:xfrm>
            <a:off x="329575" y="629681"/>
            <a:ext cx="458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This is how I joined in solving this question.</a:t>
            </a:r>
          </a:p>
        </p:txBody>
      </p:sp>
    </p:spTree>
    <p:extLst>
      <p:ext uri="{BB962C8B-B14F-4D97-AF65-F5344CB8AC3E}">
        <p14:creationId xmlns:p14="http://schemas.microsoft.com/office/powerpoint/2010/main" val="3778129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1178</Words>
  <Application>Microsoft Office PowerPoint</Application>
  <PresentationFormat>On-screen Show (16:9)</PresentationFormat>
  <Paragraphs>98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Consolas</vt:lpstr>
      <vt:lpstr>Courier New</vt:lpstr>
      <vt:lpstr>Office Theme</vt:lpstr>
      <vt:lpstr>Data Analysis Project Mohammadi – Vakili - Mortezaei</vt:lpstr>
      <vt:lpstr>Introduction</vt:lpstr>
      <vt:lpstr>PowerPoint Presentation</vt:lpstr>
      <vt:lpstr>Mohammadi’s task</vt:lpstr>
      <vt:lpstr>My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2025-07-18T06:35:19Z</dcterms:modified>
</cp:coreProperties>
</file>