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57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1D3A00"/>
    <a:srgbClr val="003635"/>
    <a:srgbClr val="5EEC3C"/>
    <a:srgbClr val="005856"/>
    <a:srgbClr val="007033"/>
    <a:srgbClr val="F1C88B"/>
    <a:srgbClr val="FE9202"/>
    <a:srgbClr val="FF254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5020" autoAdjust="0"/>
  </p:normalViewPr>
  <p:slideViewPr>
    <p:cSldViewPr snapToGrid="0">
      <p:cViewPr varScale="1">
        <p:scale>
          <a:sx n="103" d="100"/>
          <a:sy n="103" d="100"/>
        </p:scale>
        <p:origin x="115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24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5000 23 24276,'-5000'0'0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3:48.6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100 102 24575,'0'-2'0,"1"0"0,-1 0 0,1-1 0,0 1 0,-1 0 0,1 0 0,0 0 0,0-1 0,0 1 0,1 0 0,-1 1 0,0-1 0,1 0 0,-1 0 0,1 0 0,0 1 0,-1-1 0,1 1 0,2-2 0,-3 2 0,1 0 0,-1 1 0,0-1 0,0 0 0,0 1 0,1-1 0,-1 1 0,0-1 0,1 1 0,-1-1 0,0 1 0,1 0 0,-1 0 0,0 0 0,1 0 0,-1 0 0,1 0 0,-1 0 0,0 0 0,1 1 0,-1-1 0,0 0 0,1 1 0,-1-1 0,0 1 0,1-1 0,-1 1 0,0 0 0,0 0 0,0-1 0,0 1 0,0 0 0,1 1 0,-1-2 0,-1 1 0,0-1 0,0 0 0,0 0 0,1 0 0,-1 1 0,0-1 0,0 0 0,0 0 0,0 1 0,0-1 0,0 0 0,0 0 0,0 1 0,1-1 0,-1 0 0,0 0 0,0 1 0,0-1 0,0 0 0,0 0 0,0 1 0,0-1 0,0 0 0,-1 0 0,1 1 0,0-1 0,0 0 0,0 0 0,0 1 0,0-1 0,0 0 0,0 0 0,-1 1 0,1-1 0,0 0 0,0 0 0,0 0 0,0 1 0,-1-1 0,1 0 0,-15 6 0,13-6 0,0 0 0,0 1 0,0-1 0,0 0 0,0 0 0,0 0 0,0 0 0,0 0 0,0-1 0,0 1 0,0-1 0,0 1 0,0-1 0,-3-1 0,4 1 0,1 1 0,0 0 0,-1-1 0,1 1 0,0-1 0,-1 1 0,1-1 0,0 1 0,0-1 0,-1 1 0,1-1 0,0 1 0,0-1 0,0 1 0,0-1 0,0 1 0,0-1 0,0 1 0,0-1 0,0 1 0,0-1 0,0 1 0,0-1 0,0 1 0,0-1 0,0 1 0,1-1 0,-1 1 0,0-1 0,0 1 0,0-1 0,1 1 0,-1-1 0,0 1 0,1 0 0,-1-1 0,1 1 0,0-1 0,1-1 0,-1 1 0,1-1 0,0 1 0,0 0 0,1 0 0,-1 0 0,0 0 0,0 0 0,4-1 0,-4 2 0,-1-1 0,0 1 0,0 0 0,1 0 0,-1-1 0,0 1 0,0 0 0,1 0 0,-1 0 0,0 1 0,1-1 0,-1 0 0,0 0 0,0 1 0,0-1 0,1 1 0,0 0 0,-1-1 0,-1 1 0,1 0 0,-1 0 0,0-1 0,1 1 0,-1 0 0,0 0 0,0-1 0,1 1 0,-1 0 0,0 0 0,0 0 0,0-1 0,0 1 0,0 0 0,0 0 0,0 0 0,0-1 0,0 1 0,-1 0 0,1 0 0,0 0 0,0-1 0,-1 1 0,1 0 0,0 0 0,-1-1 0,1 1 0,-1 0 0,1-1 0,-2 2 0,0 2 0,-1 0 0,0 0 0,0 0 0,0-1 0,0 1 0,-1-1 0,1 0 0,-1 0 0,0 0 0,0 0 0,0-1 0,0 0 0,0 1 0,-1-2 0,1 1 0,-1 0 0,1-1 0,-10 2 0,8-6 0,14-3 0,14-3 0,-21 9 0,0-1 0,0 1 0,0 0 0,0 0 0,0 0 0,0 0 0,0 0 0,0 0 0,0 0 0,0 0 0,0 0 0,0 0 0,0 0 0,-1 0 0,1 1 0,0-1 0,0 0 0,0 1 0,0-1 0,0 1 0,0-1 0,-1 1 0,1 0 0,0-1 0,0 1 0,-1 0 0,1-1 0,0 1 0,-1 0 0,1 0 0,-1-1 0,1 1 0,-1 0 0,1 0 0,-1 0 0,0 0 0,1 0 0,-1 0 0,0 0 0,0 0 0,0 0 0,0 0 0,1-1 0,-1 1 0,-1 0 0,1 0 0,0 0 0,0 0 0,0 0 0,0 0 0,-1 0 0,1 0 0,0 0 0,-1 0 0,0 1 0,1 0 0,-1 0 0,0 0 0,0 0 0,0 0 0,-1 0 0,1 0 0,0 0 0,-1 0 0,1 0 0,-1 0 0,1-1 0,-1 1 0,0 0 0,0-1 0,0 0 0,0 1 0,0-1 0,0 0 0,0 0 0,0 0 0,-1 0 0,-1 0 0,3-1 0,1 0 0,0 0 0,-1 0 0,1 0 0,0 0 0,-1 0 0,1 0 0,-1 0 0,1 0 0,0 0 0,-1 0 0,1 0 0,0 0 0,-1 0 0,1 0 0,0 0 0,-1 0 0,1-1 0,-1 1 0,1 0 0,0 0 0,0 0 0,-1-1 0,1 1 0,0 0 0,-1 0 0,1-1 0,0 1 0,0 0 0,-1-1 0,1 1 0,0 0 0,0-1 0,0 1 0,0 0 0,0-1 0,-1 1 0,1 0 0,0-1 0,0 1 0,0 0 0,0-1 0,0 1 0,0-1 0,0 1 0,0 0 0,0-1 0,0 1 0,0-1 0,0 1 0,1 0 0,-1-1 0,0 1 0,0 0 0,0-1 0,0 1 0,1 0 0,-1-1 0,0 1 0,0 0 0,1 0 0,-1-1 0,0 1 0,0 0 0,1 0 0,-1-1 0,1 1 0,-1-1 0,0 1 0,1-1 0,-1 1 0,0-1 0,0 1 0,1-1 0,-1 1 0,1-1 0,-1 1 0,0-1 0,1 1 0,-1-1 0,1 1 0,-1 0 0,1-1 0,-1 1 0,1 0 0,-1 0 0,1-1 0,-1 1 0,1 0 0,0 0 0,-1 0 0,1 0 0,-1-1 0,1 1 0,0 0 0,-1 0 0,1 0 0,-1 0 0,1 0 0,1 1 0,-2 0 0,-1-1 0,1 1 0,0 0 0,-1 0 0,1-1 0,0 1 0,-1 0 0,1 0 0,-1-1 0,1 1 0,-1-1 0,0 1 0,1 0 0,-1-1 0,1 1 0,-1-1 0,0 1 0,0-1 0,1 0 0,-1 1 0,0-1 0,0 0 0,1 1 0,-3-1 0,-19 8 0,17-8 0,-1 1 0,1 0 0,0-1 0,-1 0 0,1-1 0,-11-1 0,15 2 0,0 0 0,1 0 0,-1 0 0,0-1 0,0 1 0,0 0 0,0 0 0,1-1 0,-1 1 0,0-1 0,1 1 0,-1 0 0,0-1 0,0 0 0,1 1 0,-1-1 0,1 1 0,-1-1 0,1 0 0,-1 1 0,1-1 0,-1 0 0,1 1 0,-1-1 0,1 0 0,0 0 0,0 0 0,-1 1 0,1-1 0,0 0 0,0 0 0,0 0 0,0 0 0,0 1 0,0-1 0,0 0 0,0 0 0,0 0 0,0 0 0,0 1 0,1-1 0,-1 0 0,0 0 0,1 0 0,-1 1 0,0-1 0,1 0 0,-1 0 0,1 1 0,-1-1 0,1 1 0,-1-1 0,2 0 0,0-1 0,0 0 0,0 1 0,0-1 0,0 1 0,1-1 0,-1 1 0,1 0 0,-1 0 0,0 0 0,1 0 0,-1 1 0,1-1 0,0 1 0,-1 0 0,1-1 0,0 1 0,2 0 0,-4 0 0,0 0 0,0 0 0,-1 0 0,1 0 0,0 0 0,0 0 0,-1 0 0,1 0 0,0 0 0,0 0 0,-1 0 0,1 0 0,0 0 0,0 1 0,-1-1 0,1 0 0,0 1 0,-1-1 0,1 0 0,0 1 0,-1-1 0,1 1 0,-1-1 0,1 1 0,-1-1 0,1 1 0,-1-1 0,1 1 0,-1 0 0,1-1 0,-1 1 0,0 0 0,1-1 0,-1 1 0,0 0 0,0 0 0,1-1 0,-1 1 0,0 0 0,0 0 0,0-1 0,0 1 0,0 0 0,0 0 0,0-1 0,0 1 0,0 0 0,-1 0 0,1-1 0,0 1 0,0 0 0,-1-1 0,1 1 0,0 0 0,-1-1 0,1 1 0,-1 0 0,0 0 0,-6 8 0,4-11 0,5 1 0,4 8 0,-5-6 0,-1 1 0,0-1 0,0 1 0,0-1 0,0 1 0,0-1 0,0 1 0,0 0 0,0-1 0,0 1 0,-1-1 0,1 1 0,-1-1 0,1 0 0,-1 1 0,1-1 0,-1 1 0,0-1 0,0 0 0,0 0 0,-1 3 0,1-3 0,0 0 0,1 0 0,-1 0 0,0-1 0,0 1 0,1 0 0,-1 0 0,0 0 0,0-1 0,0 1 0,0 0 0,0-1 0,0 1 0,0-1 0,0 1 0,0-1 0,0 0 0,0 1 0,0-1 0,0 0 0,-1 0 0,1 0 0,0 0 0,0 0 0,0 0 0,0 0 0,0 0 0,-1 0 0,0-1 0,1 0 0,0 0 0,0 0 0,1 1 0,-1-1 0,1 0 0,-1 0 0,1 0 0,-1 0 0,1 0 0,0 0 0,-1 0 0,1 0 0,0 0 0,0 0 0,-1-1 0,1 1 0,0 0 0,1-2 0,0-27 0,0 18 0,1 5 0,-1 0 0,2-1 0,-1 1 0,1 0 0,0 0 0,0 0 0,1 1 0,0-1 0,0 1 0,1 0 0,-1 0 0,1 0 0,1 1 0,9-8 0,-17 14 0,-17 16 0,18-17 0,1 0 0,0 0 0,0 0 0,0 0 0,0 1 0,0-1 0,-1 0 0,1 0 0,0 0 0,0 0 0,0 0 0,0 1 0,0-1 0,0 0 0,0 0 0,0 0 0,0 1 0,0-1 0,-1 0 0,1 0 0,0 0 0,0 0 0,0 1 0,0-1 0,0 0 0,0 0 0,0 0 0,0 1 0,1-1 0,-1 0 0,0 0 0,0 0 0,0 0 0,0 1 0,0-1 0,0 0 0,0 0 0,0 0 0,0 0 0,0 1 0,1-1 0,17-2 0,0-3 0,25-7 0,-42 12 0,1-1 0,0 1 0,-1 0 0,1 0 0,0-1 0,-1 1 0,1 0 0,0 1 0,0-1 0,-1 0 0,1 0 0,0 1 0,-1-1 0,1 1 0,-1-1 0,1 1 0,-1 0 0,4 1 0,-4 0 0,0-1 0,0 1 0,-1 0 0,1-1 0,0 1 0,-1 0 0,1-1 0,-1 1 0,1 0 0,-1 0 0,0 0 0,0-1 0,1 1 0,-1 0 0,-1 0 0,1 0 0,0-1 0,0 1 0,-1 0 0,1 0 0,-1 0 0,1-1 0,-1 1 0,0 0 0,0-1 0,0 1 0,-1 1 0,1-1 0,0 1 0,-1-1 0,0 1 0,1-1 0,-1 0 0,0 1 0,0-1 0,0 0 0,0-1 0,-1 1 0,1 0 0,-1 0 0,1-1 0,-1 0 0,1 1 0,-5 0 0,7-2 0,0 0 0,0 0 0,-1 0 0,1 0 0,0 0 0,0 0 0,-1-1 0,1 1 0,0 0 0,0 0 0,0 0 0,-1 0 0,1-1 0,0 1 0,0 0 0,0 0 0,0-1 0,-1 1 0,1 0 0,0 0 0,0 0 0,0-1 0,0 1 0,0 0 0,0 0 0,0-1 0,0 1 0,0 0 0,0-1 0,0 1 0,0 0 0,0 0 0,0-1 0,0 1 0,0 0 0,0 0 0,0-1 0,0 1 0,0 0 0,0 0 0,0-1 0,0 1 0,1 0 0,-1 0 0,0-1 0,0 1 0,0 0 0,0 0 0,1 0 0,-1 0 0,0-1 0,0 1 0,1 0 0,-1 0 0,11-19 0,-10 17 0,1-1 0,-1 0 0,1 0 0,-1 0 0,0 0 0,1 0 0,-2 0 0,1 0 0,0 0 0,-1 0 0,1-1 0,-1 1 0,0 0 0,0 0 0,0 0 0,0-1 0,-1 1 0,1 0 0,-1 0 0,0 0 0,0 0 0,0 0 0,-3-5 0,3 6 0,-1 0 0,0-1 0,0 1 0,0 0 0,0 0 0,0 0 0,-1 1 0,1-1 0,0 0 0,-1 1 0,0-1 0,1 1 0,-1 0 0,0 0 0,1 0 0,-1 0 0,0 1 0,0-1 0,0 1 0,0 0 0,0 0 0,0 0 0,1 0 0,-1 0 0,-4 1 0,5-1 0,1 1 0,-1-1 0,1 0 0,-1 1 0,1 0 0,-1-1 0,1 1 0,0 0 0,-1 0 0,1 0 0,0-1 0,0 1 0,0 1 0,-1-1 0,1 0 0,0 0 0,0 0 0,1 0 0,-1 1 0,0-1 0,0 1 0,1-1 0,-1 0 0,0 1 0,0 2 0,-6 45 0,2-14 0,0-17 0,4-15 0,0 1 0,0-1 0,0 0 0,0 1 0,0-1 0,-1 0 0,0 0 0,0 0 0,0 0 0,0 0 0,0 0 0,0-1 0,-1 1 0,-5 4 0,8-7-42,-1 1-1,0-1 0,0 1 1,0 0-1,0 0 0,1-1 1,-1 1-1,0 0 0,1 0 1,-1 0-1,0 0 0,1 0 1,-1-1-1,1 1 0,-1 0 1,1 0-1,0 0 0,0 0 1,-1 1-1,1-1 0,0 0 1,0 0-1,0 0 0,0 0 1,0 0-1,0 0 0,0 0 1,0 0-1,1 0 0,-1 0 1,1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18.9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110 106 24575,'0'3'0,"-1"-1"0,0 1 0,0-1 0,0 0 0,0 1 0,0-1 0,0 0 0,0 0 0,-1 1 0,1-1 0,-1 0 0,0-1 0,0 1 0,1 0 0,-1 0 0,0-1 0,-1 1 0,1-1 0,0 0 0,0 1 0,0-1 0,-1 0 0,1 0 0,-1-1 0,-2 2 0,5-2 0,-1-1 0,1 1 0,-1 0 0,1 0 0,-1-1 0,1 1 0,-1 0 0,1 0 0,-1-1 0,1 1 0,0-1 0,-1 1 0,1 0 0,0-1 0,-1 1 0,1-1 0,0 1 0,-1-1 0,1 1 0,0-1 0,0 1 0,0-1 0,-1 1 0,1-1 0,0 1 0,0-1 0,0 1 0,0-1 0,0 1 0,0-1 0,0 1 0,0-1 0,0 0 0,0 1 0,0-1 0,0 1 0,1-1 0,-1 1 0,0-1 0,1 0 0,7-22 0,-6 20 0,0-1 0,1 1 0,0 0 0,-1-1 0,1 2 0,1-1 0,-1 0 0,0 0 0,1 1 0,-1 0 0,1 0 0,4-2 0,-7 4 0,0-1 0,0 1 0,0 0 0,0-1 0,0 1 0,0 0 0,0 0 0,0 0 0,0 0 0,0 0 0,0 0 0,0 0 0,1 0 0,-1 0 0,0 1 0,0-1 0,0 0 0,0 1 0,1 0 0,0 0 0,-1 0 0,0 0 0,0 1 0,0-1 0,0 0 0,-1 0 0,1 1 0,0-1 0,-1 1 0,1-1 0,0 1 0,-1-1 0,0 1 0,1-1 0,-1 1 0,0-1 0,0 1 0,0 1 0,1-1 0,-1 0 0,0 0 0,0 1 0,0-1 0,-1 0 0,1 0 0,0 0 0,-1 0 0,0 0 0,1 1 0,-1-1 0,0 0 0,0 0 0,0-1 0,0 1 0,0 0 0,-1 0 0,1 0 0,0-1 0,-1 1 0,1-1 0,-4 3 0,2-2 0,-1 0 0,1 0 0,-1-1 0,1 1 0,-1-1 0,0 0 0,0 0 0,1 0 0,-1 0 0,0 0 0,-7-1 0,10 0 0,1 0 0,-1 0 0,0 0 0,1 0 0,-1 0 0,1 0 0,-1 0 0,1 0 0,-1 0 0,1 0 0,-1 0 0,1 0 0,-1 0 0,1-1 0,-1 1 0,1 0 0,-1 0 0,1-1 0,-1 1 0,1 0 0,0-1 0,-1 1 0,1 0 0,0-1 0,-1 1 0,1-1 0,0 1 0,-1 0 0,1-1 0,0 1 0,-1-2 0,5-16 0,18-16 0,13 2 0,-33 31 0,-1 0 0,1 0 0,-1 0 0,1 0 0,-1 0 0,1 0 0,0 0 0,-1 0 0,1 1 0,0-1 0,-1 1 0,1-1 0,0 1 0,0 0 0,0 0 0,-1 0 0,1 0 0,0 0 0,0 0 0,0 0 0,-1 1 0,1-1 0,3 2 0,-4-1 0,0 0 0,1 1 0,-1-1 0,-1 1 0,1-1 0,0 1 0,0-1 0,-1 1 0,1 0 0,-1-1 0,1 1 0,-1 0 0,0 0 0,1-1 0,-1 1 0,0 0 0,0 0 0,0-1 0,-1 1 0,1 0 0,0 0 0,-1 2 0,0-1 0,1 0 0,-1 0 0,0 1 0,0-1 0,0 0 0,0 0 0,-1 0 0,1 0 0,-1-1 0,0 1 0,-2 4 0,-1-4 0,1 0 0,0-1 0,-1 1 0,1-1 0,-1 0 0,1 0 0,-1 0 0,0 0 0,0-1 0,0 0 0,0 0 0,0 0 0,0-1 0,0 0 0,-7 0 0,11-1 0,0 0 0,0 0 0,0 1 0,0-1 0,0 0 0,0 0 0,0-1 0,0 1 0,1 0 0,-1 0 0,0 0 0,1-1 0,-1 1 0,0 0 0,1 0 0,0-1 0,-1 1 0,1-1 0,0 1 0,0 0 0,0-1 0,0 1 0,0 0 0,0-1 0,0 1 0,0-1 0,0 1 0,1-2 0,0-3 0,0 0 0,0 1 0,1-1 0,-1 1 0,5-10 0,-4 13 0,-1-1 0,1 1 0,0 0 0,-1-1 0,1 1 0,1 0 0,-1 0 0,0 0 0,0 1 0,1-1 0,2-1 0,-5 3 0,1 0 0,-1-1 0,0 1 0,1 0 0,-1 0 0,1 0 0,-1 0 0,1 0 0,-1 0 0,1-1 0,-1 1 0,1 0 0,-1 1 0,1-1 0,-1 0 0,1 0 0,-1 0 0,1 0 0,-1 0 0,1 0 0,-1 0 0,1 1 0,-1-1 0,1 1 0,0 0 0,-1-1 0,1 1 0,-1 0 0,1 0 0,-1 0 0,1 0 0,-1 0 0,0 0 0,1 0 0,-1 0 0,0 0 0,0 0 0,0 0 0,0 0 0,0 0 0,0 2 0,0 0 0,-1 0 0,0 0 0,0 0 0,0-1 0,0 1 0,0 0 0,-1-1 0,1 1 0,-1-1 0,0 0 0,1 1 0,-1-1 0,0 0 0,0 0 0,-1 0 0,1 0 0,0 0 0,-1-1 0,1 1 0,-4 0 0,4 0 0,-1 0 0,0-1 0,0 1 0,0-1 0,0 0 0,0 0 0,0 0 0,0 0 0,0 0 0,0-1 0,0 0 0,0 1 0,-1-1 0,1 0 0,0-1 0,0 1 0,0-1 0,-5 0 0,7 0 0,-1 0 0,1-1 0,0 1 0,0 0 0,0 0 0,0-1 0,0 1 0,1 0 0,-1-1 0,0 1 0,1-1 0,-1 1 0,1-1 0,-1 1 0,1-1 0,0 1 0,-1-1 0,1 1 0,0-1 0,0 0 0,0 1 0,0-1 0,1 1 0,-1-1 0,0 1 0,1-1 0,-1 1 0,1-1 0,0-1 0,1-5 0,1 0 0,0 0 0,8-15 0,-8 19 0,0-1 0,0 1 0,1 0 0,-1 0 0,1 0 0,0 0 0,0 1 0,8-6 0,-11 8 0,1 0 0,0 0 0,-1 0 0,1 0 0,0 1 0,0-1 0,0 0 0,0 1 0,0-1 0,0 1 0,0 0 0,0 0 0,0-1 0,0 1 0,0 1 0,0-1 0,0 0 0,0 0 0,0 1 0,0-1 0,-1 1 0,1-1 0,0 1 0,0 0 0,0 0 0,2 2 0,-3-2 0,0 0 0,0 0 0,0 0 0,0 0 0,0 0 0,0 0 0,-1 0 0,1 0 0,0 1 0,-1-1 0,1 0 0,-1 1 0,1-1 0,-1 0 0,0 1 0,0-1 0,1 1 0,-1-1 0,0 0 0,0 3 0,-6 28 0,5-27 0,1-5 0,0 1 0,0-1 0,1 0 0,-1 1 0,0-1 0,1 0 0,-1 1 0,0-1 0,1 0 0,-1 1 0,1-1 0,-1 0 0,0 0 0,1 0 0,-1 1 0,1-1 0,-1 0 0,1 0 0,-1 0 0,0 0 0,1 0 0,-1 0 0,1 0 0,-1 0 0,1 0 0,-1 0 0,1 0 0,-1 0 0,1 0 0,-1 0 0,0-1 0,1 1 0,-1 0 0,1 0 0,-1 0 0,0-1 0,1 1 0,0-1 0,0 1 0,0 0 0,0 0 0,0-1 0,0 1 0,0 0 0,-1 0 0,1 0 0,0 0 0,0 0 0,0 0 0,0 0 0,0 0 0,0 0 0,0 0 0,0 1 0,0-1 0,0 0 0,-1 1 0,1-1 0,0 1 0,0-1 0,0 1 0,-1-1 0,1 1 0,1 0 0,-2 2 0,-1-1 0,1 1 0,0-1 0,-1 1 0,1-1 0,-1 1 0,0-1 0,0 1 0,0-1 0,0 0 0,0 1 0,0-1 0,-1 0 0,-2 3 0,-24 29 0,-7-11 0,31-22 0,1 0 0,0 1 0,0-1 0,0 1 0,0 0 0,0 0 0,1 0 0,-1 0 0,0 0 0,1 0 0,0 1 0,-1 0 0,1-1 0,0 1 0,1 0 0,-1 0 0,0 0 0,1 0 0,-1 0 0,0 5 0,2-8 0,0 0 0,0 1 0,0-1 0,0 0 0,0 0 0,0 0 0,0 0 0,0 0 0,0 1 0,0-1 0,0 0 0,0 0 0,0 0 0,0 0 0,0 0 0,0 1 0,0-1 0,0 0 0,0 0 0,0 0 0,-1 0 0,1 0 0,0 0 0,0 1 0,0-1 0,0 0 0,0 0 0,0 0 0,0 0 0,0 0 0,0 0 0,-1 0 0,1 0 0,0 0 0,0 1 0,0-1 0,0 0 0,0 0 0,0 0 0,-1 0 0,1 0 0,0 0 0,0 0 0,0 0 0,0 0 0,0 0 0,-1 0 0,1 0 0,0 0 0,0 0 0,0 0 0,0 0 0,0 0 0,-1 0 0,-4-10 0,-2-15 0,6 22 0,1 0 0,1 1 0,-1-1 0,0 0 0,1 0 0,-1 1 0,1-1 0,0 0 0,0 1 0,0-1 0,0 0 0,1 1 0,-1 0 0,1-1 0,-1 1 0,1 0 0,0 0 0,0 0 0,0 0 0,0 0 0,0 0 0,3-1 0,5-4 0,1 1 0,0 0 0,24-7 0,-24 9 0,0-1 0,0 0 0,11-7 0,-20 11 6,-1-1 0,0 1 0,1-1 0,-1 1 0,0-1 0,0 0 0,0 0 0,0 1 0,0-1 0,0 0 0,-1 0 0,1 0 0,-1 0 0,1 0 0,-1 0 0,0 0 0,0 0 0,1 0 0,-2-3 0,1 4-52,0 0-1,0-1 1,0 1-1,0 0 1,0 0 0,0-1-1,0 1 1,-1 0-1,1 0 1,-1 0 0,1-1-1,-1 1 1,1 0-1,-1 0 1,0 0-1,1 0 1,-1 0 0,0 0-1,0 0 1,0 0-1,0 1 1,1-1 0,-1 0-1,-1 0 1,1 1-1,0-1 1,0 0 0,0 1-1,0 0 1,0-1-1,-3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6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5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6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21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39.4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2138 23706,'0'-2137'0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03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43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805 8 22663,'-805'0'0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2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0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0 120 23855,'4424'0'0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4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2085 2932 24286,'-2084'-2932'0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9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1 130 24575,'-1'0'0,"1"0"0,0 0 0,0 0 0,0 0 0,0 0 0,0 1 0,0-1 0,0 0 0,0 0 0,0 0 0,0 0 0,0 0 0,0 0 0,0 0 0,0 0 0,0 0 0,0 1 0,0-1 0,0 0 0,0 0 0,1 0 0,-1 0 0,0 0 0,0 0 0,0 0 0,0 0 0,0 0 0,0 0 0,0 0 0,0 1 0,0-1 0,0 0 0,0 0 0,0 0 0,0 0 0,1 0 0,-1 0 0,0 0 0,0 0 0,0 0 0,0 0 0,0 0 0,0 0 0,0 0 0,0 0 0,0 0 0,1 0 0,-1 0 0,0 0 0,0 0 0,0 0 0,0 0 0,0 0 0,0 0 0,0 0 0,0 0 0,0 0 0,0 0 0,1 0 0,-1 0 0,0 0 0,0-1 0,7-5 0,5-10 0,-8 10 12,1 0 0,0 0 0,0 1 0,1-1 0,-1 1 0,1 0 0,0 1 0,0-1 0,1 1 0,10-5 0,-9 5-199,-1 0 0,0-1 0,0 0 0,0 0-1,0 0 1,-1-1 0,8-9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0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12 242 24575,'-7'-213'0,"4"199"0,2 0 0,1 14 0,1 0 0,-1 0 0,1 0 0,0 0 0,-1 0 0,1 0 0,0 0 0,-1 0 0,1 0 0,-1 0 0,1 0 0,0 0 0,-1 1 0,1-1 0,-1 0 0,1 0 0,-1 1 0,1-1 0,-1 0 0,1 1 0,-1-1 0,1 1 0,-1-1 0,1 0 0,-1 1 0,0-1 0,1 2 0,20 12 55,33 18-1,-33-21-545,-1 1-1,20 15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1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8 24575,'-3'0'0,"1"0"0,-1 1 0,0 0 0,1 0 0,-1 0 0,1 0 0,-1 0 0,1 0 0,0 1 0,-1-1 0,1 1 0,0-1 0,0 1 0,-4 4 0,-28 34 0,22-24 0,-5 11 0,15-23 0,0 0 0,0 0 0,-1 0 0,1 0 0,-1 0 0,0-1 0,-5 5 0,5-10 0,4-7 0,2-10 0,19-43 120,-20 56-285,0 0 0,1 0 0,0 1 0,1-1 0,-1 1 0,1 0 0,0 0 0,5-5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9.0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3006 24477,'2018'-3005'0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2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81 24575,'19'-1'0,"1"-1"0,-1 0 0,1-2 0,-1 0 0,0-1 0,-1-1 0,1-1 0,-1 0 0,0-2 0,-1 0 0,23-16 0,-43 35 0,-8 17 0,-13 56 0,21-67 0,0 1 0,-2-2 0,1 1 0,-2 0 0,0-1 0,-15 27 0,20-42 0,1 1 0,0-1 0,-1 1 0,1-1 0,-1 1 0,1-1 0,0 1 0,-1-1 0,1 1 0,-1-1 0,1 0 0,-1 1 0,0-1 0,1 0 0,-1 1 0,1-1 0,-1 0 0,1 0 0,-1 0 0,0 1 0,1-1 0,-1 0 0,0 0 0,1 0 0,-1 0 0,0 0 0,1 0 0,-1 0 0,1-1 0,-1 1 0,0 0 0,1 0 0,-1 0 0,1 0 0,-1-1 0,0 1 0,1 0 0,-1-1 0,1 1 0,-1 0 0,1-1 0,-1 1 0,1-1 0,0 1 0,-1-1 0,0 0 0,-23-33 0,12 16 0,-59-47-1365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4.9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1632 23764,'0'-1631'0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3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44 24497,'-1'0'0,"0"0"0,0 0 0,0 0 0,0 0 0,0 0 0,0 1 0,1-1 0,-2 0 0,1 1 0,0-1 0,-1 1 0,1 0 0,1-1 0,-2 1 0,1 0 0,-1 0 0,1 0 0,0 0 0,1 1 0,-2-2 0,1 2 0,0-1 0,0 1 0,1-1 0,-1 0 0,0 1 0,1 0 0,0 0 0,0-1 0,0 0 0,0 1 0,0 0 0,1-1 0,-1 0 0,1 1 0,0-1 0,0 1 0,0-1 0,1 0 0,-2 0 0,2 0 0,0 0 0,0-1 0,-1 1 0,1 0 0,1-1 0,-1 1 0,0-1 0,0 0 0,1 0 0,-1 0 0,0-1 0,1 1 0,-1 0 0,1-1 0,-1 0 0,0 0 0,1 1 0,-1-1 0,1 0 0,-1 1 0,0-2 0,0 1 0,1 0 0,-2 0 0,2 0 0,-1 0 0,0 0 0,-1 0 0,1 0 0,0 0 0,-1 0 0,0 0 0,0 0 0,1 1 0,-1-1 0,0 0 0,0 0 0,0 1 0,-1-1 0,1 1 0,0-1 0,0 1 0,-1-1 0,1 1 0,0 0 0,-1-1 0,-1 1 0,1-1 0,-1 0 0,1 0 0,-1 0 0,1-1 0,-1 1 0,1 1 0,-1-2 0,1 1 0,0-1 0,-1 0 0,0 2 0,0-2 0,1 0 0,-1-1 0,-1 2 0,1-1 0,1 0 0,-1 0 0,-1 0 0,1 0 0,-1 0 0,1 0 0,0-1 0,-1 1 0,1 1 0,-1-1 0,1-1 0,-1 2 0,0-1 0,0 1 0,1-1 0,-2 0 0,1 2 0,0-2 0,1 1 0,-1 0 0,-1 0 0,2 0 0,-1 1 0,0-1 0,0 1 0,1 0 0,-1 0 0,0 0 0,0 1 0,1-1 0,0 1 0,-1 0 0,1 0 0,-1 0 0,2 0 0,-1 0 0,0 0 0,0 1 0,0-1 0,0 1 0,1-1 0,-1 1 0,1 0 0,0-1 0,0 1 0,0-1 0,0 1 0,0 0 0,1 0 0,-1-2 0,1 2 0,-1 0 0,1-1 0,0 1 0,-1-2 0,1 1 0,0 1 0,-1-1 0,1 0 0,-1 0 0,1-1 0,0 0 0,0 1 0,-1 0 0,1-1 0,0 0 0,-1 1 0,1-1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6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99 100 24575,'82'-1'0,"-82"1"0,1 0 0,-1 0 0,0 0 0,0 0 0,1 0 0,-1 0 0,0 0 0,1 0 0,-1 0 0,0 0 0,1 1 0,-1-1 0,0 0 0,0 0 0,1 0 0,-1 0 0,0 1 0,0-1 0,1 0 0,-1 0 0,0 0 0,0 1 0,0-1 0,1 0 0,-1 0 0,0 1 0,0-1 0,0 0 0,0 0 0,0 1 0,0-1 0,1 0 0,-1 1 0,0-1 0,0 0 0,0 1 0,0-1 0,-3 17 0,-11 15 0,14-31 0,-11 23 0,9-17 0,-1 0 0,0-1 0,0 1 0,-1 0 0,0-1 0,-6 8 0,9-13 0,0 0 0,0 0 0,0-1 0,0 1 0,0 0 0,0 0 0,0-1 0,0 1 0,0-1 0,0 1 0,0-1 0,0 0 0,-1 1 0,1-1 0,0 0 0,0 0 0,0 0 0,-2 0 0,1 0 0,0 0 0,0-1 0,0 0 0,0 1 0,0-1 0,0 0 0,0 0 0,1 0 0,-1 0 0,0 0 0,1-1 0,-1 1 0,-2-3 0,-4-5 0,2 1 0,-1-1 0,1 0 0,1 0 0,-1-1 0,-3-10 0,-23-37 0,32 57 0,-1-1 0,1 1 0,0-1 0,0 1 0,-1-1 0,1 1 0,0-1 0,0 1 0,0-1 0,-1 1 0,1-1 0,0 0 0,0 1 0,0-1 0,0 1 0,0-1 0,0 1 0,0-1 0,0 0 0,1 1 0,-1-1 0,0 1 0,0-1 0,0 1 0,0-1 0,1 1 0,-1-1 0,1 0 0,15-13 0,26-6 0,-40 20 0,9-4-115,0 0-64,0 0 1,-1 0-1,0-1 1,0 0-1,0-1 1,11-9-1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14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23778,'1313'0'0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27.7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 24575,'-68'61'0,"40"-37"0,-27 29 0,54-53 0,1 0 0,-1 1 0,1-1 0,0 1 0,-1-1 0,1 1 0,0-1 0,-1 1 0,1-1 0,0 1 0,0-1 0,0 1 0,-1-1 0,1 1 0,0-1 0,0 1 0,0-1 0,0 1 0,0-1 0,0 1 0,0-1 0,0 1 0,0-1 0,0 1 0,0 0 0,1-1 0,-1 1 0,0-1 0,0 1 0,0-1 0,1 1 0,-1-1 0,0 0 0,1 1 0,-1-1 0,1 1 0,20 15 0,0-1 0,-17-9 0,0 0 0,-1 0 0,0 0 0,-1 1 0,1-1 0,1 10 0,-3-12 0,0 0 0,0 1 0,1-1 0,-1 0 0,1 0 0,0 0 0,0 0 0,0 0 0,0 0 0,1 0 0,0-1 0,0 1 0,0-1 0,0 0 0,7 5 0,-10-7 0,0-1 0,0 0 0,1 0 0,-1 0 0,0 0 0,1 1 0,-1-1 0,0 0 0,1 0 0,-1 0 0,0 0 0,1 0 0,-1 0 0,1 0 0,-1 0 0,0 0 0,1 0 0,-1 0 0,0 0 0,1 0 0,-1 0 0,0 0 0,1-1 0,-1 1 0,0 0 0,1 0 0,-1 0 0,0 0 0,0-1 0,1 1 0,-1 0 0,1-1 0,4-13 0,-5-21 0,0 31 0,0-15-195,1-1 0,0 1 0,2 1 0,0-1 0,1 0 0,13-35 0,-13 42-6631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0.4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24575,'24'23'0,"4"3"0,-23-23 0,0 1 0,0 1 0,-1-1 0,1 1 0,4 7 0,-8-12 0,-1 1 0,0 0 0,0 0 0,0-1 0,0 1 0,0 0 0,0 0 0,0 0 0,0-1 0,0 1 0,0 0 0,0 0 0,0-1 0,0 1 0,-1 0 0,1 0 0,0-1 0,-1 1 0,1 0 0,0 0 0,-1-1 0,1 1 0,-1-1 0,1 1 0,-1 0 0,0-1 0,1 1 0,-1-1 0,0 1 0,-26 20 0,11-9 0,11-6 0,0 1 0,0 0 0,1 0 0,0 0 0,-6 13 0,-7 13 0,16-72 0,1 11 0,1 14 0,0 0 0,-2 0 0,1 1 0,-2-1 0,0 0 0,0 0 0,-6-16 0,5 16-1365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1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24575,'2'0'0,"-1"0"0,1 1 0,-1-1 0,0 1 0,1-1 0,-1 1 0,0 0 0,0-1 0,0 1 0,1 0 0,-1 0 0,0 0 0,0 0 0,0 0 0,0 0 0,0 0 0,0 2 0,19 25 0,-10-12 0,-6-9 0,1 0 0,1-1 0,-1 0 0,1 0 0,0 0 0,0-1 0,1 0 0,0 0 0,0-1 0,0 1 0,9 3 0,-15-8 0,-1 0 0,1 0 0,-1 0 0,1 1 0,-1-1 0,1 0 0,-1 0 0,1 1 0,-1-1 0,0 0 0,1 1 0,-1-1 0,1 0 0,-1 1 0,0-1 0,1 1 0,-1-1 0,0 1 0,0-1 0,1 1 0,-1-1 0,0 1 0,0-1 0,0 1 0,1-1 0,-1 1 0,0-1 0,0 1 0,0-1 0,0 1 0,0-1 0,0 2 0,-11 16 0,-25 12 0,34-29 0,-2 2-151,1 0-1,-1 1 0,0-1 0,1 1 1,0 0-1,0 0 0,0 0 1,-3 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1E46-F5B6-F891-B39C-3A506531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4E7B2-1942-3E68-9FCF-4C572DB75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03265-82A8-F536-28C1-B70D57DFA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2BD3-CCAC-76EE-4168-04566C15F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AD168-AAB9-F7B7-3891-E5001078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472A2-F869-97C4-D64B-699DC03F2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E16B8-7191-D53C-E028-482C97132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5749-B33C-9170-4C02-9326092AE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A7AC-5DEB-244B-9C8D-53B30F580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8461D-FC12-25A5-421B-A6955F4AE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4119E-372C-CB33-1630-5CA3EEED0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3F0B-64F5-10D6-047C-E9060CC3D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D6A8-5911-CB3A-C2F4-89D87348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0BD43-E188-B368-F3DE-0481837D4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26B5B-730A-F74F-5AC5-59A9A0E7F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2A2B9-352A-1701-00DA-9EDFA1A46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4FB8-9CAF-F750-1ED4-C79D3FD7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FEA69-AA60-A1D3-B6C0-ED6CAC327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2B2BE-BB72-B5EC-CEBD-2659A0ED4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A6D60-78BB-84A0-4633-4DD96540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6C7A-EE5C-24A7-91BB-CB1F2EA4F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208F6-2A0A-E90C-6E03-8793A99EA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3B080-480D-4D99-EEC3-44E538CC7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5E71-55BF-2255-82E1-2AA4BD7AA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E8C3-F965-B4D0-2F16-F8740BDB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95070-77EE-5715-818A-A66A932EE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7EE23-BF75-D269-C50E-A97C80F34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7FDB-13E4-49C2-A1C4-A9A1DEBE2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9483" y="2549628"/>
            <a:ext cx="820357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363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232" y="4032433"/>
            <a:ext cx="8188953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604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604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image" Target="../media/image15.png"/><Relationship Id="rId42" Type="http://schemas.openxmlformats.org/officeDocument/2006/relationships/customXml" Target="../ink/ink18.xml"/><Relationship Id="rId47" Type="http://schemas.openxmlformats.org/officeDocument/2006/relationships/customXml" Target="../ink/ink21.xml"/><Relationship Id="rId63" Type="http://schemas.openxmlformats.org/officeDocument/2006/relationships/customXml" Target="../ink/ink34.xml"/><Relationship Id="rId68" Type="http://schemas.openxmlformats.org/officeDocument/2006/relationships/customXml" Target="../ink/ink39.xml"/><Relationship Id="rId84" Type="http://schemas.openxmlformats.org/officeDocument/2006/relationships/image" Target="../media/image37.png"/><Relationship Id="rId16" Type="http://schemas.openxmlformats.org/officeDocument/2006/relationships/customXml" Target="../ink/ink6.xml"/><Relationship Id="rId11" Type="http://schemas.openxmlformats.org/officeDocument/2006/relationships/image" Target="../media/image10.png"/><Relationship Id="rId32" Type="http://schemas.openxmlformats.org/officeDocument/2006/relationships/customXml" Target="../ink/ink13.xml"/><Relationship Id="rId37" Type="http://schemas.openxmlformats.org/officeDocument/2006/relationships/image" Target="../media/image24.png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74" Type="http://schemas.openxmlformats.org/officeDocument/2006/relationships/image" Target="../media/image32.png"/><Relationship Id="rId79" Type="http://schemas.openxmlformats.org/officeDocument/2006/relationships/customXml" Target="../ink/ink47.xml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9.png"/><Relationship Id="rId30" Type="http://schemas.openxmlformats.org/officeDocument/2006/relationships/customXml" Target="../ink/ink12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2.xml"/><Relationship Id="rId56" Type="http://schemas.openxmlformats.org/officeDocument/2006/relationships/customXml" Target="../ink/ink29.xml"/><Relationship Id="rId64" Type="http://schemas.openxmlformats.org/officeDocument/2006/relationships/customXml" Target="../ink/ink35.xml"/><Relationship Id="rId69" Type="http://schemas.openxmlformats.org/officeDocument/2006/relationships/customXml" Target="../ink/ink40.xml"/><Relationship Id="rId77" Type="http://schemas.openxmlformats.org/officeDocument/2006/relationships/customXml" Target="../ink/ink46.xml"/><Relationship Id="rId8" Type="http://schemas.openxmlformats.org/officeDocument/2006/relationships/customXml" Target="../ink/ink2.xml"/><Relationship Id="rId51" Type="http://schemas.openxmlformats.org/officeDocument/2006/relationships/customXml" Target="../ink/ink25.xml"/><Relationship Id="rId72" Type="http://schemas.openxmlformats.org/officeDocument/2006/relationships/customXml" Target="../ink/ink43.xml"/><Relationship Id="rId80" Type="http://schemas.openxmlformats.org/officeDocument/2006/relationships/image" Target="../media/image35.png"/><Relationship Id="rId85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customXml" Target="../ink/ink10.xml"/><Relationship Id="rId33" Type="http://schemas.openxmlformats.org/officeDocument/2006/relationships/image" Target="../media/image22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customXml" Target="../ink/ink31.xml"/><Relationship Id="rId67" Type="http://schemas.openxmlformats.org/officeDocument/2006/relationships/customXml" Target="../ink/ink38.xml"/><Relationship Id="rId20" Type="http://schemas.openxmlformats.org/officeDocument/2006/relationships/customXml" Target="../ink/ink8.xml"/><Relationship Id="rId41" Type="http://schemas.openxmlformats.org/officeDocument/2006/relationships/image" Target="../media/image26.png"/><Relationship Id="rId54" Type="http://schemas.openxmlformats.org/officeDocument/2006/relationships/customXml" Target="../ink/ink28.xml"/><Relationship Id="rId62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88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customXml" Target="../ink/ink23.xml"/><Relationship Id="rId57" Type="http://schemas.openxmlformats.org/officeDocument/2006/relationships/customXml" Target="../ink/ink30.xml"/><Relationship Id="rId10" Type="http://schemas.openxmlformats.org/officeDocument/2006/relationships/customXml" Target="../ink/ink3.xml"/><Relationship Id="rId31" Type="http://schemas.openxmlformats.org/officeDocument/2006/relationships/image" Target="../media/image21.png"/><Relationship Id="rId44" Type="http://schemas.openxmlformats.org/officeDocument/2006/relationships/customXml" Target="../ink/ink19.xml"/><Relationship Id="rId52" Type="http://schemas.openxmlformats.org/officeDocument/2006/relationships/customXml" Target="../ink/ink26.xml"/><Relationship Id="rId60" Type="http://schemas.openxmlformats.org/officeDocument/2006/relationships/image" Target="../media/image31.png"/><Relationship Id="rId65" Type="http://schemas.openxmlformats.org/officeDocument/2006/relationships/customXml" Target="../ink/ink36.xml"/><Relationship Id="rId73" Type="http://schemas.openxmlformats.org/officeDocument/2006/relationships/customXml" Target="../ink/ink44.xml"/><Relationship Id="rId78" Type="http://schemas.openxmlformats.org/officeDocument/2006/relationships/image" Target="../media/image34.png"/><Relationship Id="rId81" Type="http://schemas.openxmlformats.org/officeDocument/2006/relationships/customXml" Target="../ink/ink48.xml"/><Relationship Id="rId86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9" Type="http://schemas.openxmlformats.org/officeDocument/2006/relationships/image" Target="../media/image25.png"/><Relationship Id="rId34" Type="http://schemas.openxmlformats.org/officeDocument/2006/relationships/customXml" Target="../ink/ink14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image" Target="../media/image33.png"/><Relationship Id="rId7" Type="http://schemas.openxmlformats.org/officeDocument/2006/relationships/image" Target="../media/image8.png"/><Relationship Id="rId71" Type="http://schemas.openxmlformats.org/officeDocument/2006/relationships/customXml" Target="../ink/ink42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0.png"/><Relationship Id="rId24" Type="http://schemas.openxmlformats.org/officeDocument/2006/relationships/image" Target="../media/image17.png"/><Relationship Id="rId40" Type="http://schemas.openxmlformats.org/officeDocument/2006/relationships/customXml" Target="../ink/ink17.xml"/><Relationship Id="rId45" Type="http://schemas.openxmlformats.org/officeDocument/2006/relationships/image" Target="../media/image28.png"/><Relationship Id="rId66" Type="http://schemas.openxmlformats.org/officeDocument/2006/relationships/customXml" Target="../ink/ink37.xml"/><Relationship Id="rId87" Type="http://schemas.openxmlformats.org/officeDocument/2006/relationships/customXml" Target="../ink/ink51.xml"/><Relationship Id="rId61" Type="http://schemas.openxmlformats.org/officeDocument/2006/relationships/customXml" Target="../ink/ink32.xml"/><Relationship Id="rId8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10" y="1560949"/>
            <a:ext cx="8203575" cy="152705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Analysis Project</a:t>
            </a:r>
            <a:br>
              <a:rPr lang="en-US" dirty="0"/>
            </a:br>
            <a:r>
              <a:rPr lang="en-US" sz="2800" dirty="0">
                <a:solidFill>
                  <a:srgbClr val="1D3A00"/>
                </a:solidFill>
              </a:rPr>
              <a:t>Mohammadi – Vakili - </a:t>
            </a:r>
            <a:r>
              <a:rPr lang="en-US" sz="2800" dirty="0" err="1">
                <a:solidFill>
                  <a:srgbClr val="1D3A00"/>
                </a:solidFill>
              </a:rPr>
              <a:t>Mortezaei</a:t>
            </a:r>
            <a:endParaRPr lang="en-US" dirty="0">
              <a:solidFill>
                <a:srgbClr val="1D3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522" y="3928927"/>
            <a:ext cx="8188953" cy="76352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Daneshkar</a:t>
            </a:r>
            <a:r>
              <a:rPr lang="en-US" sz="2000" b="1" dirty="0">
                <a:solidFill>
                  <a:srgbClr val="003635"/>
                </a:solidFill>
                <a:latin typeface="Aptos" panose="020B0004020202020204" pitchFamily="34" charset="0"/>
              </a:rPr>
              <a:t> Data Science </a:t>
            </a:r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BootCamp</a:t>
            </a:r>
            <a:endParaRPr lang="en-US" sz="2000" b="1" dirty="0">
              <a:solidFill>
                <a:srgbClr val="003635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C610C-6BE9-3595-EA32-8276AAC014FC}"/>
              </a:ext>
            </a:extLst>
          </p:cNvPr>
          <p:cNvSpPr txBox="1"/>
          <p:nvPr/>
        </p:nvSpPr>
        <p:spPr>
          <a:xfrm>
            <a:off x="5006897" y="3190333"/>
            <a:ext cx="2739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A00"/>
                </a:solidFill>
              </a:rPr>
              <a:t>Presenter: Mohammadi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DBA59-AC49-CF65-01E6-6E21CC1A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A7861F-2FD9-DEDC-8162-993FF087C08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4551D-C5AB-2AE4-F58D-71765B8A47FA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7E63-3E01-E7B8-5FFC-AFD881456EF9}"/>
              </a:ext>
            </a:extLst>
          </p:cNvPr>
          <p:cNvSpPr txBox="1"/>
          <p:nvPr/>
        </p:nvSpPr>
        <p:spPr>
          <a:xfrm>
            <a:off x="319669" y="2105776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C65F8-A700-2A59-718D-B3B4768E9DC1}"/>
              </a:ext>
            </a:extLst>
          </p:cNvPr>
          <p:cNvSpPr txBox="1"/>
          <p:nvPr/>
        </p:nvSpPr>
        <p:spPr>
          <a:xfrm>
            <a:off x="319669" y="3932645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3D397-8BC2-6033-A33A-25CD20B4DDC2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Longest match recorded in the dataset.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EA654-3423-DBE6-146D-55E5BB0151F0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TimeInfo</a:t>
            </a:r>
            <a:r>
              <a:rPr lang="en-US" sz="1600" dirty="0">
                <a:solidFill>
                  <a:schemeClr val="bg1"/>
                </a:solidFill>
              </a:rPr>
              <a:t> parquet files were enough. We load the table, and drop unnecessary 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91B64-0D81-5076-77B1-BF0FBFC32D81}"/>
              </a:ext>
            </a:extLst>
          </p:cNvPr>
          <p:cNvSpPr txBox="1"/>
          <p:nvPr/>
        </p:nvSpPr>
        <p:spPr>
          <a:xfrm>
            <a:off x="327102" y="2515686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tables contains the time spent in each set. Some records have missing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`period_1`, </a:t>
            </a:r>
            <a:r>
              <a:rPr lang="en-US" sz="1600" dirty="0">
                <a:solidFill>
                  <a:schemeClr val="bg1"/>
                </a:solidFill>
              </a:rPr>
              <a:t>so I can’t extract their duration, hence I drop them. I dop duplicates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then add the periods to find total duration of a match.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After this process, I look the distribution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`duration` </a:t>
            </a:r>
            <a:r>
              <a:rPr lang="en-US" sz="1600" dirty="0">
                <a:solidFill>
                  <a:schemeClr val="bg1"/>
                </a:solidFill>
              </a:rPr>
              <a:t>and found outliers. Based on Gaussian distribution, I decided to cut 1% top durations (which last more than 6 hours!).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F1D73-D87B-52BE-9293-9ACD9C9AEA7E}"/>
              </a:ext>
            </a:extLst>
          </p:cNvPr>
          <p:cNvSpPr txBox="1"/>
          <p:nvPr/>
        </p:nvSpPr>
        <p:spPr>
          <a:xfrm>
            <a:off x="327102" y="4311922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longest match is a match with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equal to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12170628</a:t>
            </a:r>
            <a:r>
              <a:rPr lang="en-US" sz="1600" dirty="0">
                <a:solidFill>
                  <a:schemeClr val="bg1"/>
                </a:solidFill>
              </a:rPr>
              <a:t>, that took place about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295</a:t>
            </a:r>
            <a:r>
              <a:rPr lang="en-US" sz="1600" dirty="0">
                <a:solidFill>
                  <a:schemeClr val="bg1"/>
                </a:solidFill>
              </a:rPr>
              <a:t> minutes (or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 hours approximately).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0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CA7F-1503-9C6F-8B5A-DAAD48B5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3721E6-2BDC-0DEF-C8F3-3EBD12E81930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D212D-9163-7AB8-1FF0-EDB9F1F68E8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2EF3-01E6-AC24-0982-C86078344D57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BE7-0ED5-3869-0158-AADD8FBD2B9F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2ED2-2E01-FE23-2EFD-5743F4405A8B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Typical number of sets in a match.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CC356-6656-BE38-A295-2D9CB3A95FDB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 is required.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default_period_count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98078-D4D2-BC64-3DA9-C220CFC52796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the data, and just look at their distribution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(I haven’t dropped duplicates of matches, since I noticed that all the games have three sets.)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966E9-8E21-66B2-0C02-0A484148FDEB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the games had 3 sets.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1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AD21-5427-DDCB-A4AF-4127D74D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FD3223-4821-D292-303B-FF0D52A658A1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F580B-B082-AF8D-21C0-00D54C17C807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BA514-4497-8F27-1046-FFBE10F9CDF9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726F2-94DB-7FCD-991E-C988CA5E8FC1}"/>
              </a:ext>
            </a:extLst>
          </p:cNvPr>
          <p:cNvSpPr txBox="1"/>
          <p:nvPr/>
        </p:nvSpPr>
        <p:spPr>
          <a:xfrm>
            <a:off x="319668" y="3997224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B84D1-464E-C5C5-5707-C644C237699D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country with most top tennis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B0E6C-089C-AD39-6B44-AFC0F114CA56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players data is included in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table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`country` </a:t>
            </a:r>
            <a:r>
              <a:rPr lang="en-US" sz="1600" dirty="0">
                <a:solidFill>
                  <a:schemeClr val="bg1"/>
                </a:solidFill>
              </a:rPr>
              <a:t>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0F025-CB57-21A9-8912-BA0C5F832321}"/>
              </a:ext>
            </a:extLst>
          </p:cNvPr>
          <p:cNvSpPr txBox="1"/>
          <p:nvPr/>
        </p:nvSpPr>
        <p:spPr>
          <a:xfrm>
            <a:off x="327102" y="2612328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consider a combined measure of success based of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`. </a:t>
            </a:r>
            <a:r>
              <a:rPr lang="en-US" sz="1600" dirty="0">
                <a:solidFill>
                  <a:schemeClr val="bg1"/>
                </a:solidFill>
              </a:rPr>
              <a:t>This measure is nothing but a weighted sum of their normalized scores, as implemented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compute_success_score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function.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After adding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success_score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for each player, I group the table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`country`, </a:t>
            </a:r>
            <a:r>
              <a:rPr lang="en-US" sz="1600" dirty="0">
                <a:solidFill>
                  <a:schemeClr val="bg1"/>
                </a:solidFill>
              </a:rPr>
              <a:t>and take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mean/sum </a:t>
            </a:r>
            <a:r>
              <a:rPr lang="en-US" sz="1600" dirty="0">
                <a:solidFill>
                  <a:schemeClr val="bg1"/>
                </a:solidFill>
              </a:rPr>
              <a:t>of score of players on that country.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9F940-2868-BA07-6108-56E9096D3DFF}"/>
              </a:ext>
            </a:extLst>
          </p:cNvPr>
          <p:cNvSpPr txBox="1"/>
          <p:nvPr/>
        </p:nvSpPr>
        <p:spPr>
          <a:xfrm>
            <a:off x="319668" y="4428013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Although </a:t>
            </a:r>
            <a:r>
              <a:rPr lang="en-US" sz="1600" u="sng" dirty="0">
                <a:solidFill>
                  <a:schemeClr val="bg1"/>
                </a:solidFill>
              </a:rPr>
              <a:t>the United States tops the leaderboard by total score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u="sng" dirty="0">
                <a:solidFill>
                  <a:schemeClr val="bg1"/>
                </a:solidFill>
              </a:rPr>
              <a:t>Serbia and Poland boast higher average player scores</a:t>
            </a:r>
            <a:r>
              <a:rPr lang="en-US" sz="1600" dirty="0">
                <a:solidFill>
                  <a:schemeClr val="bg1"/>
                </a:solidFill>
              </a:rPr>
              <a:t>—highlighting their exceptional per‐player talent despite smaller rosters.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1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E039-B949-8069-DC09-FB727F29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ABC78-2619-86B3-043D-51123EAD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9C376-E681-47F0-F800-063FE616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0768" y="1413994"/>
            <a:ext cx="838246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We are given two months of tennis data (February–March 2024) in Parquet format, encompassing every tournament, match, set and game. Our first task is to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ingest the schema of</a:t>
            </a:r>
            <a:r>
              <a:rPr lang="en-US" altLang="en-US" sz="1900" b="0" u="sng" dirty="0">
                <a:latin typeface="+mj-lt"/>
              </a:rPr>
              <a:t> the dataset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—covering players, tournaments, matches, sets, games and scores—to understand how tables relate</a:t>
            </a:r>
            <a:r>
              <a:rPr lang="en-US" altLang="en-US" sz="1900" b="0" dirty="0"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b="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Before diving into analytics, we’ll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align on essential tennis terminology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—aces, break points, tie-breaks and the like—so that our </a:t>
            </a:r>
            <a:r>
              <a:rPr lang="en-US" altLang="en-US" sz="1900" b="0" dirty="0">
                <a:latin typeface="+mj-lt"/>
              </a:rPr>
              <a:t>we feel comfortable when answering questions.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With our data model mapped and our jargon clarified, we’ll utilize Python (pandas/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dask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to answer each project question, explicitly calling out the schemas and transformations used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328837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97BA6-1E79-24B5-AEA8-B42EB494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79872-8BF1-15F7-5959-6A1EEF66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Mohammadi’s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D9D1F-F20B-2D06-CC9E-9A60070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604" y="1240651"/>
            <a:ext cx="6284320" cy="35110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I’ve addressed </a:t>
            </a:r>
            <a:r>
              <a:rPr lang="en-US" sz="2400" u="sng" dirty="0"/>
              <a:t>questions one through six </a:t>
            </a:r>
            <a:r>
              <a:rPr lang="en-US" sz="2400" dirty="0"/>
              <a:t>in full, providing not only each answer but also a clear walkthrough of the analytical steps we took, the assumptions and methodology behind them, and how the underlying schema elements were used—ensuring that every result is backed by a transparent rationale.</a:t>
            </a:r>
          </a:p>
        </p:txBody>
      </p:sp>
    </p:spTree>
    <p:extLst>
      <p:ext uri="{BB962C8B-B14F-4D97-AF65-F5344CB8AC3E}">
        <p14:creationId xmlns:p14="http://schemas.microsoft.com/office/powerpoint/2010/main" val="194031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Tennis players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height of players.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with the highest number of wins.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Longest match recorded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 number of sets in a match.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country that has most top tennis players.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4EECE9-C644-4F42-30B2-42839D10B2B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AAE41-EB1F-B51C-54F3-154E797DA1B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64D7C-5AC6-648D-95C3-39DF4E2186C9}"/>
              </a:ext>
            </a:extLst>
          </p:cNvPr>
          <p:cNvSpPr txBox="1"/>
          <p:nvPr/>
        </p:nvSpPr>
        <p:spPr>
          <a:xfrm>
            <a:off x="319669" y="221003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AC207-98CE-0009-0486-C894A5305E20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EDA39-1BE6-1CC5-BDE5-6757C78DEF0E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many tennis players are in the dataset?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FDB43-5753-4340-6024-ABE305C219FF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According to the schema, all the players’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only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E8C25-1FBC-EB26-3486-8823256CCC55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all the relevant tables and columns via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, and save them in a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 for future convenience.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The only idea is to find the count of unique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player_id`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374FD-FC33-3477-B90C-E23504977903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There are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2644</a:t>
            </a:r>
            <a:r>
              <a:rPr lang="en-US" sz="1600" dirty="0">
                <a:solidFill>
                  <a:schemeClr val="bg1"/>
                </a:solidFill>
              </a:rPr>
              <a:t> distinct players in the dataset (both men and women.)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C008-ADA9-309C-9D78-6D69A90F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2CF32-CF91-E289-31A1-1A720AF60BDF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45FB-08CE-60C5-5BE2-852885E4028D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4D823-4CC3-2E75-D86F-C7CF3C1FBE1C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CFD80-2E24-86F9-0230-48B6CE586EDD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8EEE7-93EB-AA48-36FC-F419D6F4DC0A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average height of the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05574-2045-A693-EAA1-4DD55D3FD6B3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Again, the players’ height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and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height`</a:t>
            </a:r>
            <a:r>
              <a:rPr lang="en-US" sz="1600" dirty="0" err="1">
                <a:solidFill>
                  <a:schemeClr val="bg1"/>
                </a:solidFill>
              </a:rPr>
              <a:t>columns</a:t>
            </a:r>
            <a:r>
              <a:rPr lang="en-US" sz="1600" dirty="0">
                <a:solidFill>
                  <a:schemeClr val="bg1"/>
                </a:solidFill>
              </a:rPr>
              <a:t>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8AF16-E8B2-DDD0-6424-AD528457B1AA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loaded data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 and saved them in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files. Note that  I deleted the repetitive players before averaging, and also dropped missing heights. Then, I found the mean of the heights.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327F-E615-117E-E566-96B6E61CC2A6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Average height of players in the dataset is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182.1 cm.</a:t>
            </a:r>
          </a:p>
        </p:txBody>
      </p:sp>
    </p:spTree>
    <p:extLst>
      <p:ext uri="{BB962C8B-B14F-4D97-AF65-F5344CB8AC3E}">
        <p14:creationId xmlns:p14="http://schemas.microsoft.com/office/powerpoint/2010/main" val="280954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4BB7-92A8-4B5D-32FB-BCF8448F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401EEB-E956-FEB9-6FB9-A312130970B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1F341-C3A7-4E3B-EC15-F5697CC8ADB1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A6166-AD91-254C-9D54-DBC38E74B5C5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723C-B74B-CCAF-7117-9A49B9D55C36}"/>
              </a:ext>
            </a:extLst>
          </p:cNvPr>
          <p:cNvSpPr txBox="1"/>
          <p:nvPr/>
        </p:nvSpPr>
        <p:spPr>
          <a:xfrm>
            <a:off x="327102" y="1572731"/>
            <a:ext cx="8697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one is a more sophisticated task. I have to relate three tables: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These tables are related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 column as depicted in next slide.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In the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table, there’s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winner_code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with a binary entry. Entry 1 indicates that the home is winner, and 2 indicates that the away is the winner.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Also,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are the columns that are involved from the other two tables.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I first drop duplicates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 (necessary for avoiding overcounting), then filter them according to their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winner_code`.</a:t>
            </a:r>
            <a:r>
              <a:rPr lang="en-US" sz="1600" dirty="0" err="1">
                <a:solidFill>
                  <a:schemeClr val="bg1"/>
                </a:solidFill>
              </a:rPr>
              <a:t>Finally</a:t>
            </a:r>
            <a:r>
              <a:rPr lang="en-US" sz="1600" dirty="0">
                <a:solidFill>
                  <a:schemeClr val="bg1"/>
                </a:solidFill>
              </a:rPr>
              <a:t>, join those records with 1 as winner with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, and those with 2 will be joined by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Finally concatenating the results.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Finally, group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</a:t>
            </a:r>
            <a:r>
              <a:rPr lang="en-US" sz="1600" dirty="0">
                <a:solidFill>
                  <a:schemeClr val="bg1"/>
                </a:solidFill>
              </a:rPr>
              <a:t>and counting the number of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match_id`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, combined by a sorting, will give the answer.</a:t>
            </a:r>
          </a:p>
        </p:txBody>
      </p:sp>
    </p:spTree>
    <p:extLst>
      <p:ext uri="{BB962C8B-B14F-4D97-AF65-F5344CB8AC3E}">
        <p14:creationId xmlns:p14="http://schemas.microsoft.com/office/powerpoint/2010/main" val="402654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6998B-F82E-5A61-E4A7-E833B8E4C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9DAD0-35CA-378A-2D5F-0F0F1DC91959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BEA5E-D05A-5AA3-7787-75940D10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66" y="1795588"/>
            <a:ext cx="1666875" cy="231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0139B-17B8-CF14-A2BD-DBF21A55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2" y="1104733"/>
            <a:ext cx="1341236" cy="384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81AE7C-1A01-3A95-7799-276D6FB9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509" y="1203794"/>
            <a:ext cx="1280271" cy="38331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14:cNvPr>
              <p14:cNvContentPartPr/>
              <p14:nvPr/>
            </p14:nvContentPartPr>
            <p14:xfrm>
              <a:off x="2101140" y="2118000"/>
              <a:ext cx="1800360" cy="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2140" y="2100000"/>
                <a:ext cx="181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14:cNvPr>
              <p14:cNvContentPartPr/>
              <p14:nvPr/>
            </p14:nvContentPartPr>
            <p14:xfrm>
              <a:off x="2095380" y="1356240"/>
              <a:ext cx="720" cy="769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380" y="1347600"/>
                <a:ext cx="360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14:cNvPr>
              <p14:cNvContentPartPr/>
              <p14:nvPr/>
            </p14:nvContentPartPr>
            <p14:xfrm>
              <a:off x="1798020" y="1363800"/>
              <a:ext cx="290160" cy="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9020" y="1345800"/>
                <a:ext cx="30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14:cNvPr>
              <p14:cNvContentPartPr/>
              <p14:nvPr/>
            </p14:nvContentPartPr>
            <p14:xfrm>
              <a:off x="5600700" y="2102880"/>
              <a:ext cx="1593000" cy="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1700" y="2084880"/>
                <a:ext cx="1610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14:cNvPr>
              <p14:cNvContentPartPr/>
              <p14:nvPr/>
            </p14:nvContentPartPr>
            <p14:xfrm>
              <a:off x="7192980" y="1515720"/>
              <a:ext cx="720" cy="58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4980" y="1507080"/>
                <a:ext cx="360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14:cNvPr>
              <p14:cNvContentPartPr/>
              <p14:nvPr/>
            </p14:nvContentPartPr>
            <p14:xfrm>
              <a:off x="7208100" y="1500960"/>
              <a:ext cx="473040" cy="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9460" y="1482960"/>
                <a:ext cx="49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14:cNvPr>
              <p14:cNvContentPartPr/>
              <p14:nvPr/>
            </p14:nvContentPartPr>
            <p14:xfrm>
              <a:off x="1776000" y="1317990"/>
              <a:ext cx="57600" cy="111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7360" y="1309350"/>
                <a:ext cx="752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516F281-0032-A6F1-B391-2C4EB02EF70B}"/>
              </a:ext>
            </a:extLst>
          </p:cNvPr>
          <p:cNvGrpSpPr/>
          <p:nvPr/>
        </p:nvGrpSpPr>
        <p:grpSpPr>
          <a:xfrm>
            <a:off x="7636725" y="1455135"/>
            <a:ext cx="54000" cy="83880"/>
            <a:chOff x="7636725" y="1455135"/>
            <a:chExt cx="5400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14:cNvPr>
                <p14:cNvContentPartPr/>
                <p14:nvPr/>
              </p14:nvContentPartPr>
              <p14:xfrm>
                <a:off x="7636725" y="1455135"/>
                <a:ext cx="43200" cy="8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8085" y="1446495"/>
                  <a:ext cx="60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14:cNvPr>
                <p14:cNvContentPartPr/>
                <p14:nvPr/>
              </p14:nvContentPartPr>
              <p14:xfrm>
                <a:off x="7638885" y="1455135"/>
                <a:ext cx="51840" cy="83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9885" y="1446495"/>
                  <a:ext cx="69480" cy="101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4" name="Picture 6" descr="Keys - Free Tools and utensils icons">
            <a:extLst>
              <a:ext uri="{FF2B5EF4-FFF2-40B4-BE49-F238E27FC236}">
                <a16:creationId xmlns:a16="http://schemas.microsoft.com/office/drawing/2014/main" id="{478E03AD-9AAD-A584-B16D-454A4EFB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2" y="2001930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14:cNvPr>
              <p14:cNvContentPartPr/>
              <p14:nvPr/>
            </p14:nvContentPartPr>
            <p14:xfrm>
              <a:off x="901260" y="1361355"/>
              <a:ext cx="69840" cy="76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2620" y="1352715"/>
                <a:ext cx="87480" cy="94320"/>
              </a:xfrm>
              <a:prstGeom prst="rect">
                <a:avLst/>
              </a:prstGeom>
            </p:spPr>
          </p:pic>
        </mc:Fallback>
      </mc:AlternateContent>
      <p:pic>
        <p:nvPicPr>
          <p:cNvPr id="2058" name="Picture 10" descr="Key Generic Blue icon | Freepik">
            <a:extLst>
              <a:ext uri="{FF2B5EF4-FFF2-40B4-BE49-F238E27FC236}">
                <a16:creationId xmlns:a16="http://schemas.microsoft.com/office/drawing/2014/main" id="{891150D6-7C4D-CECF-A06D-3FF5FF15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5" y="1323449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14:cNvPr>
              <p14:cNvContentPartPr/>
              <p14:nvPr/>
            </p14:nvContentPartPr>
            <p14:xfrm>
              <a:off x="8178570" y="1470555"/>
              <a:ext cx="65520" cy="84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9570" y="1461555"/>
                <a:ext cx="83160" cy="102240"/>
              </a:xfrm>
              <a:prstGeom prst="rect">
                <a:avLst/>
              </a:prstGeom>
            </p:spPr>
          </p:pic>
        </mc:Fallback>
      </mc:AlternateContent>
      <p:pic>
        <p:nvPicPr>
          <p:cNvPr id="47" name="Picture 10" descr="Key Generic Blue icon | Freepik">
            <a:extLst>
              <a:ext uri="{FF2B5EF4-FFF2-40B4-BE49-F238E27FC236}">
                <a16:creationId xmlns:a16="http://schemas.microsoft.com/office/drawing/2014/main" id="{E81F5373-F466-34AD-79E3-87636088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44" y="1438035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14:cNvPr>
              <p14:cNvContentPartPr/>
              <p14:nvPr/>
            </p14:nvContentPartPr>
            <p14:xfrm>
              <a:off x="3946860" y="3070740"/>
              <a:ext cx="1612440" cy="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37860" y="305274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14:cNvPr>
              <p14:cNvContentPartPr/>
              <p14:nvPr/>
            </p14:nvContentPartPr>
            <p14:xfrm>
              <a:off x="5577660" y="3066780"/>
              <a:ext cx="360" cy="194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9020" y="305778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14:cNvPr>
              <p14:cNvContentPartPr/>
              <p14:nvPr/>
            </p14:nvContentPartPr>
            <p14:xfrm>
              <a:off x="3927780" y="3276300"/>
              <a:ext cx="1650240" cy="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9140" y="325830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14:cNvPr>
              <p14:cNvContentPartPr/>
              <p14:nvPr/>
            </p14:nvContentPartPr>
            <p14:xfrm>
              <a:off x="3931740" y="3063180"/>
              <a:ext cx="720" cy="221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13740" y="3054180"/>
                <a:ext cx="3600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6" descr="Keys - Free Tools and utensils icons">
            <a:extLst>
              <a:ext uri="{FF2B5EF4-FFF2-40B4-BE49-F238E27FC236}">
                <a16:creationId xmlns:a16="http://schemas.microsoft.com/office/drawing/2014/main" id="{602DF286-31CC-7EEF-4790-321AB9A8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1" y="4394507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Key Generic Blue icon | Freepik">
            <a:extLst>
              <a:ext uri="{FF2B5EF4-FFF2-40B4-BE49-F238E27FC236}">
                <a16:creationId xmlns:a16="http://schemas.microsoft.com/office/drawing/2014/main" id="{08FC8CCB-E9AA-9280-FD79-EF1A2223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09" y="4665961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567D966-67AB-6358-2DAE-C81EDED2A14C}"/>
              </a:ext>
            </a:extLst>
          </p:cNvPr>
          <p:cNvSpPr txBox="1"/>
          <p:nvPr/>
        </p:nvSpPr>
        <p:spPr>
          <a:xfrm>
            <a:off x="4663200" y="4299531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58174B-1AB1-5498-AA2E-1B523A76470F}"/>
              </a:ext>
            </a:extLst>
          </p:cNvPr>
          <p:cNvSpPr txBox="1"/>
          <p:nvPr/>
        </p:nvSpPr>
        <p:spPr>
          <a:xfrm>
            <a:off x="4670276" y="4552172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14:cNvPr>
              <p14:cNvContentPartPr/>
              <p14:nvPr/>
            </p14:nvContentPartPr>
            <p14:xfrm>
              <a:off x="445742" y="3932816"/>
              <a:ext cx="1324440" cy="720"/>
            </p14:xfrm>
          </p:contentPart>
        </mc:Choice>
        <mc:Fallback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391481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14:cNvPr>
              <p14:cNvContentPartPr/>
              <p14:nvPr/>
            </p14:nvContentPartPr>
            <p14:xfrm>
              <a:off x="1767538" y="3938396"/>
              <a:ext cx="360" cy="183960"/>
            </p14:xfrm>
          </p:contentPart>
        </mc:Choice>
        <mc:Fallback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392939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14:cNvPr>
              <p14:cNvContentPartPr/>
              <p14:nvPr/>
            </p14:nvContentPartPr>
            <p14:xfrm>
              <a:off x="426662" y="4138376"/>
              <a:ext cx="1340640" cy="720"/>
            </p14:xfrm>
          </p:contentPart>
        </mc:Choice>
        <mc:Fallback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412037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14:cNvPr>
              <p14:cNvContentPartPr/>
              <p14:nvPr/>
            </p14:nvContentPartPr>
            <p14:xfrm>
              <a:off x="430622" y="3925256"/>
              <a:ext cx="720" cy="214920"/>
            </p14:xfrm>
          </p:contentPart>
        </mc:Choice>
        <mc:Fallback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391625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14:cNvPr>
              <p14:cNvContentPartPr/>
              <p14:nvPr/>
            </p14:nvContentPartPr>
            <p14:xfrm>
              <a:off x="437640" y="4742566"/>
              <a:ext cx="1324440" cy="720"/>
            </p14:xfrm>
          </p:contentPart>
        </mc:Choice>
        <mc:Fallback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40" y="472456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14:cNvPr>
              <p14:cNvContentPartPr/>
              <p14:nvPr/>
            </p14:nvContentPartPr>
            <p14:xfrm>
              <a:off x="1759436" y="4748146"/>
              <a:ext cx="360" cy="183960"/>
            </p14:xfrm>
          </p:contentPart>
        </mc:Choice>
        <mc:Fallback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0796" y="473914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14:cNvPr>
              <p14:cNvContentPartPr/>
              <p14:nvPr/>
            </p14:nvContentPartPr>
            <p14:xfrm>
              <a:off x="418560" y="4948126"/>
              <a:ext cx="1340640" cy="720"/>
            </p14:xfrm>
          </p:contentPart>
        </mc:Choice>
        <mc:Fallback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920" y="493012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14:cNvPr>
              <p14:cNvContentPartPr/>
              <p14:nvPr/>
            </p14:nvContentPartPr>
            <p14:xfrm>
              <a:off x="422520" y="4735006"/>
              <a:ext cx="720" cy="214920"/>
            </p14:xfrm>
          </p:contentPart>
        </mc:Choice>
        <mc:Fallback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520" y="472600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14:cNvPr>
              <p14:cNvContentPartPr/>
              <p14:nvPr/>
            </p14:nvContentPartPr>
            <p14:xfrm>
              <a:off x="445742" y="1299090"/>
              <a:ext cx="1324440" cy="720"/>
            </p14:xfrm>
          </p:contentPart>
        </mc:Choice>
        <mc:Fallback>
          <p:pic>
            <p:nvPicPr>
              <p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1281090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14:cNvPr>
              <p14:cNvContentPartPr/>
              <p14:nvPr/>
            </p14:nvContentPartPr>
            <p14:xfrm>
              <a:off x="1767538" y="1304670"/>
              <a:ext cx="360" cy="183960"/>
            </p14:xfrm>
          </p:contentPart>
        </mc:Choice>
        <mc:Fallback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1295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14:cNvPr>
              <p14:cNvContentPartPr/>
              <p14:nvPr/>
            </p14:nvContentPartPr>
            <p14:xfrm>
              <a:off x="426662" y="1504650"/>
              <a:ext cx="1340640" cy="720"/>
            </p14:xfrm>
          </p:contentPart>
        </mc:Choice>
        <mc:Fallback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1486650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14:cNvPr>
              <p14:cNvContentPartPr/>
              <p14:nvPr/>
            </p14:nvContentPartPr>
            <p14:xfrm>
              <a:off x="430622" y="1291530"/>
              <a:ext cx="720" cy="214920"/>
            </p14:xfrm>
          </p:contentPart>
        </mc:Choice>
        <mc:Fallback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1282530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14:cNvPr>
              <p14:cNvContentPartPr/>
              <p14:nvPr/>
            </p14:nvContentPartPr>
            <p14:xfrm>
              <a:off x="7731765" y="1407371"/>
              <a:ext cx="1274040" cy="720"/>
            </p14:xfrm>
          </p:contentPart>
        </mc:Choice>
        <mc:Fallback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2765" y="138937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14:cNvPr>
              <p14:cNvContentPartPr/>
              <p14:nvPr/>
            </p14:nvContentPartPr>
            <p14:xfrm>
              <a:off x="9000465" y="1412670"/>
              <a:ext cx="360" cy="183960"/>
            </p14:xfrm>
          </p:contentPart>
        </mc:Choice>
        <mc:Fallback>
          <p:pic>
            <p:nvPicPr>
              <p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1825" y="1403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14:cNvPr>
              <p14:cNvContentPartPr/>
              <p14:nvPr/>
            </p14:nvContentPartPr>
            <p14:xfrm>
              <a:off x="7729605" y="1612931"/>
              <a:ext cx="1274040" cy="720"/>
            </p14:xfrm>
          </p:contentPart>
        </mc:Choice>
        <mc:Fallback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965" y="159493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14:cNvPr>
              <p14:cNvContentPartPr/>
              <p14:nvPr/>
            </p14:nvContentPartPr>
            <p14:xfrm>
              <a:off x="7733891" y="1405095"/>
              <a:ext cx="720" cy="207720"/>
            </p14:xfrm>
          </p:contentPart>
        </mc:Choice>
        <mc:Fallback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5891" y="1396095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14:cNvPr>
              <p14:cNvContentPartPr/>
              <p14:nvPr/>
            </p14:nvContentPartPr>
            <p14:xfrm>
              <a:off x="7730869" y="4050700"/>
              <a:ext cx="1274040" cy="720"/>
            </p14:xfrm>
          </p:contentPart>
        </mc:Choice>
        <mc:Fallback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1869" y="403270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14:cNvPr>
              <p14:cNvContentPartPr/>
              <p14:nvPr/>
            </p14:nvContentPartPr>
            <p14:xfrm>
              <a:off x="8999569" y="4055999"/>
              <a:ext cx="360" cy="183960"/>
            </p14:xfrm>
          </p:contentPart>
        </mc:Choice>
        <mc:Fallback>
          <p:pic>
            <p:nvPicPr>
              <p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0929" y="404699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14:cNvPr>
              <p14:cNvContentPartPr/>
              <p14:nvPr/>
            </p14:nvContentPartPr>
            <p14:xfrm>
              <a:off x="7728709" y="4256260"/>
              <a:ext cx="1274040" cy="720"/>
            </p14:xfrm>
          </p:contentPart>
        </mc:Choice>
        <mc:Fallback>
          <p:pic>
            <p:nvPicPr>
              <p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069" y="423826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14:cNvPr>
              <p14:cNvContentPartPr/>
              <p14:nvPr/>
            </p14:nvContentPartPr>
            <p14:xfrm>
              <a:off x="7732995" y="4048424"/>
              <a:ext cx="720" cy="207720"/>
            </p14:xfrm>
          </p:contentPart>
        </mc:Choice>
        <mc:Fallback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4995" y="403942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14:cNvPr>
              <p14:cNvContentPartPr/>
              <p14:nvPr/>
            </p14:nvContentPartPr>
            <p14:xfrm>
              <a:off x="7733029" y="4854190"/>
              <a:ext cx="1274040" cy="720"/>
            </p14:xfrm>
          </p:contentPart>
        </mc:Choice>
        <mc:Fallback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4029" y="483619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14:cNvPr>
              <p14:cNvContentPartPr/>
              <p14:nvPr/>
            </p14:nvContentPartPr>
            <p14:xfrm>
              <a:off x="9001729" y="4859489"/>
              <a:ext cx="360" cy="183960"/>
            </p14:xfrm>
          </p:contentPart>
        </mc:Choice>
        <mc:Fallback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3089" y="485048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14:cNvPr>
              <p14:cNvContentPartPr/>
              <p14:nvPr/>
            </p14:nvContentPartPr>
            <p14:xfrm>
              <a:off x="7730869" y="5059750"/>
              <a:ext cx="1274040" cy="720"/>
            </p14:xfrm>
          </p:contentPart>
        </mc:Choice>
        <mc:Fallback>
          <p:pic>
            <p:nvPicPr>
              <p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2229" y="504175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14:cNvPr>
              <p14:cNvContentPartPr/>
              <p14:nvPr/>
            </p14:nvContentPartPr>
            <p14:xfrm>
              <a:off x="7735155" y="4851914"/>
              <a:ext cx="720" cy="207720"/>
            </p14:xfrm>
          </p:contentPart>
        </mc:Choice>
        <mc:Fallback>
          <p:pic>
            <p:nvPicPr>
              <p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7155" y="484291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14:cNvPr>
              <p14:cNvContentPartPr/>
              <p14:nvPr/>
            </p14:nvContentPartPr>
            <p14:xfrm>
              <a:off x="3931740" y="1990350"/>
              <a:ext cx="1612440" cy="720"/>
            </p14:xfrm>
          </p:contentPart>
        </mc:Choice>
        <mc:Fallback>
          <p:pic>
            <p:nvPicPr>
              <p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2740" y="197235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14:cNvPr>
              <p14:cNvContentPartPr/>
              <p14:nvPr/>
            </p14:nvContentPartPr>
            <p14:xfrm>
              <a:off x="5562540" y="1986390"/>
              <a:ext cx="360" cy="194760"/>
            </p14:xfrm>
          </p:contentPart>
        </mc:Choice>
        <mc:Fallback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3900" y="197739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14:cNvPr>
              <p14:cNvContentPartPr/>
              <p14:nvPr/>
            </p14:nvContentPartPr>
            <p14:xfrm>
              <a:off x="3912660" y="2195910"/>
              <a:ext cx="1650240" cy="720"/>
            </p14:xfrm>
          </p:contentPart>
        </mc:Choice>
        <mc:Fallback>
          <p:pic>
            <p:nvPicPr>
              <p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04020" y="217791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14:cNvPr>
              <p14:cNvContentPartPr/>
              <p14:nvPr/>
            </p14:nvContentPartPr>
            <p14:xfrm>
              <a:off x="3916620" y="1982790"/>
              <a:ext cx="720" cy="221040"/>
            </p14:xfrm>
          </p:contentPart>
        </mc:Choice>
        <mc:Fallback>
          <p:pic>
            <p:nvPicPr>
              <p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8620" y="1973790"/>
                <a:ext cx="3600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2114" name="TextBox 2113">
            <a:extLst>
              <a:ext uri="{FF2B5EF4-FFF2-40B4-BE49-F238E27FC236}">
                <a16:creationId xmlns:a16="http://schemas.microsoft.com/office/drawing/2014/main" id="{C6E67CA5-12DA-C196-ECDB-D02B44DE6167}"/>
              </a:ext>
            </a:extLst>
          </p:cNvPr>
          <p:cNvSpPr txBox="1"/>
          <p:nvPr/>
        </p:nvSpPr>
        <p:spPr>
          <a:xfrm rot="3278785">
            <a:off x="2598354" y="2659617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home winners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14:cNvPr>
              <p14:cNvContentPartPr/>
              <p14:nvPr/>
            </p14:nvContentPartPr>
            <p14:xfrm>
              <a:off x="3166885" y="2118764"/>
              <a:ext cx="750960" cy="1055520"/>
            </p14:xfrm>
          </p:contentPart>
        </mc:Choice>
        <mc:Fallback>
          <p:pic>
            <p:nvPicPr>
              <p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58245" y="2109764"/>
                <a:ext cx="768600" cy="10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1" name="Group 2120">
            <a:extLst>
              <a:ext uri="{FF2B5EF4-FFF2-40B4-BE49-F238E27FC236}">
                <a16:creationId xmlns:a16="http://schemas.microsoft.com/office/drawing/2014/main" id="{96C2AE88-B6DA-765A-EED5-7D04BCFB7365}"/>
              </a:ext>
            </a:extLst>
          </p:cNvPr>
          <p:cNvGrpSpPr/>
          <p:nvPr/>
        </p:nvGrpSpPr>
        <p:grpSpPr>
          <a:xfrm>
            <a:off x="3521160" y="2597720"/>
            <a:ext cx="74160" cy="88560"/>
            <a:chOff x="3521160" y="2597720"/>
            <a:chExt cx="7416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14:cNvPr>
                <p14:cNvContentPartPr/>
                <p14:nvPr/>
              </p14:nvContentPartPr>
              <p14:xfrm>
                <a:off x="3538080" y="2638040"/>
                <a:ext cx="57240" cy="48240"/>
              </p14:xfrm>
            </p:contentPart>
          </mc:Choice>
          <mc:Fallback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29080" y="2629040"/>
                  <a:ext cx="74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14:cNvPr>
                <p14:cNvContentPartPr/>
                <p14:nvPr/>
              </p14:nvContentPartPr>
              <p14:xfrm>
                <a:off x="3521160" y="2597720"/>
                <a:ext cx="62280" cy="87120"/>
              </p14:xfrm>
            </p:contentPart>
          </mc:Choice>
          <mc:Fallback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12520" y="2589080"/>
                  <a:ext cx="79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14:cNvPr>
                <p14:cNvContentPartPr/>
                <p14:nvPr/>
              </p14:nvContentPartPr>
              <p14:xfrm>
                <a:off x="3526560" y="2631200"/>
                <a:ext cx="47520" cy="5292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17560" y="2622560"/>
                  <a:ext cx="651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14:cNvPr>
              <p14:cNvContentPartPr/>
              <p14:nvPr/>
            </p14:nvContentPartPr>
            <p14:xfrm>
              <a:off x="5590080" y="2112800"/>
              <a:ext cx="726840" cy="1082520"/>
            </p14:xfrm>
          </p:contentPart>
        </mc:Choice>
        <mc:Fallback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81440" y="2104160"/>
                <a:ext cx="744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14:cNvPr>
              <p14:cNvContentPartPr/>
              <p14:nvPr/>
            </p14:nvContentPartPr>
            <p14:xfrm>
              <a:off x="5887440" y="2653160"/>
              <a:ext cx="88920" cy="95760"/>
            </p14:xfrm>
          </p:contentPart>
        </mc:Choice>
        <mc:Fallback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78800" y="2644160"/>
                <a:ext cx="106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14:cNvPr>
              <p14:cNvContentPartPr/>
              <p14:nvPr/>
            </p14:nvContentPartPr>
            <p14:xfrm rot="-264000">
              <a:off x="5927495" y="2692121"/>
              <a:ext cx="31850" cy="32238"/>
            </p14:xfrm>
          </p:contentPart>
        </mc:Choice>
        <mc:Fallback>
          <p:pic>
            <p:nvPicPr>
              <p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 rot="-264000">
                <a:off x="5918447" y="2683065"/>
                <a:ext cx="49585" cy="49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14:cNvPr>
              <p14:cNvContentPartPr/>
              <p14:nvPr/>
            </p14:nvContentPartPr>
            <p14:xfrm>
              <a:off x="5892840" y="2651360"/>
              <a:ext cx="68400" cy="87840"/>
            </p14:xfrm>
          </p:contentPart>
        </mc:Choice>
        <mc:Fallback>
          <p:pic>
            <p:nvPicPr>
              <p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83840" y="2642360"/>
                <a:ext cx="8604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2130" name="TextBox 2129">
            <a:extLst>
              <a:ext uri="{FF2B5EF4-FFF2-40B4-BE49-F238E27FC236}">
                <a16:creationId xmlns:a16="http://schemas.microsoft.com/office/drawing/2014/main" id="{A4C43B19-9664-FACA-9C74-0D5C349F5D93}"/>
              </a:ext>
            </a:extLst>
          </p:cNvPr>
          <p:cNvSpPr txBox="1"/>
          <p:nvPr/>
        </p:nvSpPr>
        <p:spPr>
          <a:xfrm rot="18213584">
            <a:off x="5326117" y="2554352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away winners</a:t>
            </a:r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6072B880-A089-7272-E803-E1A0B95AA909}"/>
              </a:ext>
            </a:extLst>
          </p:cNvPr>
          <p:cNvSpPr txBox="1"/>
          <p:nvPr/>
        </p:nvSpPr>
        <p:spPr>
          <a:xfrm>
            <a:off x="329575" y="629681"/>
            <a:ext cx="45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This is how I joined in solving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37781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6E67-E494-7A8E-2F71-C0F6E131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A8DE6B-CA65-BA1F-4D7C-5C00A073C89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876D-4B0F-F47E-9B20-623EED21EE97}"/>
              </a:ext>
            </a:extLst>
          </p:cNvPr>
          <p:cNvSpPr txBox="1"/>
          <p:nvPr/>
        </p:nvSpPr>
        <p:spPr>
          <a:xfrm>
            <a:off x="327102" y="2709431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11BE1-2C1C-1034-A13E-C950237E8BCC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211C8-3055-153C-9B57-E04F6F67F4AD}"/>
              </a:ext>
            </a:extLst>
          </p:cNvPr>
          <p:cNvSpPr txBox="1"/>
          <p:nvPr/>
        </p:nvSpPr>
        <p:spPr>
          <a:xfrm>
            <a:off x="327102" y="1581247"/>
            <a:ext cx="8697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loaded data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 and saved them in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files. </a:t>
            </a:r>
            <a:r>
              <a:rPr lang="en-US" sz="1600" dirty="0" err="1">
                <a:solidFill>
                  <a:schemeClr val="bg1"/>
                </a:solidFill>
              </a:rPr>
              <a:t>Preprocessings</a:t>
            </a:r>
            <a:r>
              <a:rPr lang="en-US" sz="1600" dirty="0">
                <a:solidFill>
                  <a:schemeClr val="bg1"/>
                </a:solidFill>
              </a:rPr>
              <a:t> like dropping duplicates, dropping missing values were applied to avoid overcounting. At the end grouping the concatenated table of winners, and sorting them were carried out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79C5-29FF-16EF-7868-BE40842A6D0F}"/>
              </a:ext>
            </a:extLst>
          </p:cNvPr>
          <p:cNvSpPr txBox="1"/>
          <p:nvPr/>
        </p:nvSpPr>
        <p:spPr>
          <a:xfrm>
            <a:off x="319668" y="3168686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Dmitry Popkov </a:t>
            </a:r>
            <a:r>
              <a:rPr lang="en-US" sz="1600" dirty="0">
                <a:solidFill>
                  <a:schemeClr val="bg1"/>
                </a:solidFill>
              </a:rPr>
              <a:t>has the highest number of wins, with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1600" dirty="0">
                <a:solidFill>
                  <a:schemeClr val="bg1"/>
                </a:solidFill>
              </a:rPr>
              <a:t> wins in two months.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You can look at the table to find other top winners.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EA5D1-481F-8D23-AA03-24AA8332AAED}"/>
              </a:ext>
            </a:extLst>
          </p:cNvPr>
          <p:cNvSpPr txBox="1"/>
          <p:nvPr/>
        </p:nvSpPr>
        <p:spPr>
          <a:xfrm>
            <a:off x="319668" y="11219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</p:spTree>
    <p:extLst>
      <p:ext uri="{BB962C8B-B14F-4D97-AF65-F5344CB8AC3E}">
        <p14:creationId xmlns:p14="http://schemas.microsoft.com/office/powerpoint/2010/main" val="154384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On-screen Show (16:9)</PresentationFormat>
  <Paragraphs>94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Consolas</vt:lpstr>
      <vt:lpstr>Courier New</vt:lpstr>
      <vt:lpstr>Office Theme</vt:lpstr>
      <vt:lpstr>Data Analysis Project Mohammadi – Vakili - Mortezaei</vt:lpstr>
      <vt:lpstr>Introduction</vt:lpstr>
      <vt:lpstr>Mohammadi’s task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2025-07-18T06:30:17Z</dcterms:modified>
</cp:coreProperties>
</file>