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669088" cy="98726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27" userDrawn="1">
          <p15:clr>
            <a:srgbClr val="A4A3A4"/>
          </p15:clr>
        </p15:guide>
        <p15:guide id="3" orient="horz" pos="983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49" userDrawn="1">
          <p15:clr>
            <a:srgbClr val="A4A3A4"/>
          </p15:clr>
        </p15:guide>
        <p15:guide id="7" pos="6804" userDrawn="1">
          <p15:clr>
            <a:srgbClr val="A4A3A4"/>
          </p15:clr>
        </p15:guide>
        <p15:guide id="8" pos="3416" userDrawn="1">
          <p15:clr>
            <a:srgbClr val="A4A3A4"/>
          </p15:clr>
        </p15:guide>
        <p15:guide id="9" pos="35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DAC"/>
    <a:srgbClr val="A65C45"/>
    <a:srgbClr val="CC7054"/>
    <a:srgbClr val="FFFFFF"/>
    <a:srgbClr val="D6A700"/>
    <a:srgbClr val="6DA463"/>
    <a:srgbClr val="958CB2"/>
    <a:srgbClr val="7FB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1976B-BF2E-46CD-BAD9-B04768EE5BB6}" v="55" dt="2025-03-08T08:02:17.865"/>
    <p1510:client id="{C58AE204-EEBB-4676-B3BE-C43A4621DE6E}" v="15" dt="2025-03-08T08:12:29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3"/>
    <p:restoredTop sz="77845" autoAdjust="0"/>
  </p:normalViewPr>
  <p:slideViewPr>
    <p:cSldViewPr showGuides="1">
      <p:cViewPr varScale="1">
        <p:scale>
          <a:sx n="92" d="100"/>
          <a:sy n="92" d="100"/>
        </p:scale>
        <p:origin x="90" y="516"/>
      </p:cViewPr>
      <p:guideLst>
        <p:guide orient="horz" pos="2160"/>
        <p:guide orient="horz" pos="427"/>
        <p:guide orient="horz" pos="983"/>
        <p:guide orient="horz" pos="3838"/>
        <p:guide pos="3840"/>
        <p:guide pos="749"/>
        <p:guide pos="6804"/>
        <p:guide pos="3416"/>
        <p:guide pos="35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Hosseinabady" userId="be52ff13-2b85-46c2-a312-7c73d9b23209" providerId="ADAL" clId="{0311976B-BF2E-46CD-BAD9-B04768EE5BB6}"/>
    <pc:docChg chg="undo custSel addSld delSld modSld addMainMaster modMainMaster">
      <pc:chgData name="Mohammad Hosseinabady" userId="be52ff13-2b85-46c2-a312-7c73d9b23209" providerId="ADAL" clId="{0311976B-BF2E-46CD-BAD9-B04768EE5BB6}" dt="2025-03-08T08:03:59.806" v="331" actId="478"/>
      <pc:docMkLst>
        <pc:docMk/>
      </pc:docMkLst>
      <pc:sldChg chg="modSp mod">
        <pc:chgData name="Mohammad Hosseinabady" userId="be52ff13-2b85-46c2-a312-7c73d9b23209" providerId="ADAL" clId="{0311976B-BF2E-46CD-BAD9-B04768EE5BB6}" dt="2025-03-08T07:28:29.209" v="49" actId="5793"/>
        <pc:sldMkLst>
          <pc:docMk/>
          <pc:sldMk cId="0" sldId="256"/>
        </pc:sldMkLst>
        <pc:spChg chg="mod">
          <ac:chgData name="Mohammad Hosseinabady" userId="be52ff13-2b85-46c2-a312-7c73d9b23209" providerId="ADAL" clId="{0311976B-BF2E-46CD-BAD9-B04768EE5BB6}" dt="2025-03-08T07:28:23.543" v="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ad Hosseinabady" userId="be52ff13-2b85-46c2-a312-7c73d9b23209" providerId="ADAL" clId="{0311976B-BF2E-46CD-BAD9-B04768EE5BB6}" dt="2025-03-08T07:28:29.209" v="49" actId="5793"/>
          <ac:spMkLst>
            <pc:docMk/>
            <pc:sldMk cId="0" sldId="256"/>
            <ac:spMk id="13313" creationId="{00000000-0000-0000-0000-000000000000}"/>
          </ac:spMkLst>
        </pc:spChg>
        <pc:spChg chg="mod">
          <ac:chgData name="Mohammad Hosseinabady" userId="be52ff13-2b85-46c2-a312-7c73d9b23209" providerId="ADAL" clId="{0311976B-BF2E-46CD-BAD9-B04768EE5BB6}" dt="2025-03-08T07:28:04.297" v="32" actId="20577"/>
          <ac:spMkLst>
            <pc:docMk/>
            <pc:sldMk cId="0" sldId="256"/>
            <ac:spMk id="13315" creationId="{00000000-0000-0000-0000-000000000000}"/>
          </ac:spMkLst>
        </pc:spChg>
      </pc:sldChg>
      <pc:sldChg chg="addSp delSp modSp new mod modClrScheme chgLayout modNotesTx">
        <pc:chgData name="Mohammad Hosseinabady" userId="be52ff13-2b85-46c2-a312-7c73d9b23209" providerId="ADAL" clId="{0311976B-BF2E-46CD-BAD9-B04768EE5BB6}" dt="2025-03-08T08:03:59.806" v="331" actId="478"/>
        <pc:sldMkLst>
          <pc:docMk/>
          <pc:sldMk cId="3800943031" sldId="257"/>
        </pc:sldMkLst>
        <pc:spChg chg="del mod ord">
          <ac:chgData name="Mohammad Hosseinabady" userId="be52ff13-2b85-46c2-a312-7c73d9b23209" providerId="ADAL" clId="{0311976B-BF2E-46CD-BAD9-B04768EE5BB6}" dt="2025-03-08T07:34:18.516" v="86" actId="478"/>
          <ac:spMkLst>
            <pc:docMk/>
            <pc:sldMk cId="3800943031" sldId="257"/>
            <ac:spMk id="2" creationId="{412A040B-A6A8-FD8C-A7F9-6180F7CFA22B}"/>
          </ac:spMkLst>
        </pc:spChg>
        <pc:spChg chg="add mod ord">
          <ac:chgData name="Mohammad Hosseinabady" userId="be52ff13-2b85-46c2-a312-7c73d9b23209" providerId="ADAL" clId="{0311976B-BF2E-46CD-BAD9-B04768EE5BB6}" dt="2025-03-08T07:34:27.899" v="90" actId="6549"/>
          <ac:spMkLst>
            <pc:docMk/>
            <pc:sldMk cId="3800943031" sldId="257"/>
            <ac:spMk id="3" creationId="{45484A9C-3B84-9038-668F-5FEB01B436FE}"/>
          </ac:spMkLst>
        </pc:spChg>
        <pc:spChg chg="add del mod ord">
          <ac:chgData name="Mohammad Hosseinabady" userId="be52ff13-2b85-46c2-a312-7c73d9b23209" providerId="ADAL" clId="{0311976B-BF2E-46CD-BAD9-B04768EE5BB6}" dt="2025-03-08T07:34:30.774" v="91" actId="478"/>
          <ac:spMkLst>
            <pc:docMk/>
            <pc:sldMk cId="3800943031" sldId="257"/>
            <ac:spMk id="4" creationId="{DA4000EB-5F56-A593-3596-6C540C7A6244}"/>
          </ac:spMkLst>
        </pc:spChg>
        <pc:spChg chg="add del mod ord">
          <ac:chgData name="Mohammad Hosseinabady" userId="be52ff13-2b85-46c2-a312-7c73d9b23209" providerId="ADAL" clId="{0311976B-BF2E-46CD-BAD9-B04768EE5BB6}" dt="2025-03-08T07:34:30.774" v="91" actId="478"/>
          <ac:spMkLst>
            <pc:docMk/>
            <pc:sldMk cId="3800943031" sldId="257"/>
            <ac:spMk id="5" creationId="{82A3AC6B-8DD8-84A2-EBA0-0AC5BFE8CEE3}"/>
          </ac:spMkLst>
        </pc:spChg>
        <pc:spChg chg="add del mod">
          <ac:chgData name="Mohammad Hosseinabady" userId="be52ff13-2b85-46c2-a312-7c73d9b23209" providerId="ADAL" clId="{0311976B-BF2E-46CD-BAD9-B04768EE5BB6}" dt="2025-03-08T07:35:21.892" v="96" actId="478"/>
          <ac:spMkLst>
            <pc:docMk/>
            <pc:sldMk cId="3800943031" sldId="257"/>
            <ac:spMk id="7" creationId="{EEF62FBF-7620-61BE-4835-EA783D8DAF24}"/>
          </ac:spMkLst>
        </pc:spChg>
        <pc:spChg chg="add del">
          <ac:chgData name="Mohammad Hosseinabady" userId="be52ff13-2b85-46c2-a312-7c73d9b23209" providerId="ADAL" clId="{0311976B-BF2E-46CD-BAD9-B04768EE5BB6}" dt="2025-03-08T07:35:48.982" v="100" actId="478"/>
          <ac:spMkLst>
            <pc:docMk/>
            <pc:sldMk cId="3800943031" sldId="257"/>
            <ac:spMk id="9" creationId="{DA4DF984-0B10-3535-1FF0-1224946B961A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1" creationId="{689E383D-BFC4-8FC6-E8DC-73022F868941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3" creationId="{B4D6B0AE-D27C-674D-3CB3-DE5D461B2822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5" creationId="{0DC98DBA-B660-1D33-450E-3A000C22F079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7" creationId="{CFE5CE3B-753F-5903-A9B7-366958235EC6}"/>
          </ac:spMkLst>
        </pc:spChg>
        <pc:spChg chg="add del mod">
          <ac:chgData name="Mohammad Hosseinabady" userId="be52ff13-2b85-46c2-a312-7c73d9b23209" providerId="ADAL" clId="{0311976B-BF2E-46CD-BAD9-B04768EE5BB6}" dt="2025-03-08T07:37:19.828" v="121" actId="478"/>
          <ac:spMkLst>
            <pc:docMk/>
            <pc:sldMk cId="3800943031" sldId="257"/>
            <ac:spMk id="19" creationId="{39643836-5554-5377-194D-E87532BA385F}"/>
          </ac:spMkLst>
        </pc:spChg>
        <pc:picChg chg="add del mod">
          <ac:chgData name="Mohammad Hosseinabady" userId="be52ff13-2b85-46c2-a312-7c73d9b23209" providerId="ADAL" clId="{0311976B-BF2E-46CD-BAD9-B04768EE5BB6}" dt="2025-03-08T08:03:59.806" v="331" actId="478"/>
          <ac:picMkLst>
            <pc:docMk/>
            <pc:sldMk cId="3800943031" sldId="257"/>
            <ac:picMk id="21" creationId="{B7F1C34B-C5B7-417F-5752-6C91F790496A}"/>
          </ac:picMkLst>
        </pc:picChg>
      </pc:sldChg>
      <pc:sldChg chg="new del">
        <pc:chgData name="Mohammad Hosseinabady" userId="be52ff13-2b85-46c2-a312-7c73d9b23209" providerId="ADAL" clId="{0311976B-BF2E-46CD-BAD9-B04768EE5BB6}" dt="2025-03-08T07:32:56.397" v="58" actId="47"/>
        <pc:sldMkLst>
          <pc:docMk/>
          <pc:sldMk cId="4054594862" sldId="257"/>
        </pc:sldMkLst>
      </pc:sldChg>
      <pc:sldChg chg="delSp new del mod modClrScheme chgLayout">
        <pc:chgData name="Mohammad Hosseinabady" userId="be52ff13-2b85-46c2-a312-7c73d9b23209" providerId="ADAL" clId="{0311976B-BF2E-46CD-BAD9-B04768EE5BB6}" dt="2025-03-08T07:32:17.104" v="56" actId="47"/>
        <pc:sldMkLst>
          <pc:docMk/>
          <pc:sldMk cId="428992380" sldId="258"/>
        </pc:sldMkLst>
        <pc:spChg chg="del">
          <ac:chgData name="Mohammad Hosseinabady" userId="be52ff13-2b85-46c2-a312-7c73d9b23209" providerId="ADAL" clId="{0311976B-BF2E-46CD-BAD9-B04768EE5BB6}" dt="2025-03-08T07:32:14.095" v="55" actId="700"/>
          <ac:spMkLst>
            <pc:docMk/>
            <pc:sldMk cId="428992380" sldId="258"/>
            <ac:spMk id="2" creationId="{67B3D13A-9599-E86D-46F7-B1013516FE93}"/>
          </ac:spMkLst>
        </pc:spChg>
        <pc:spChg chg="del">
          <ac:chgData name="Mohammad Hosseinabady" userId="be52ff13-2b85-46c2-a312-7c73d9b23209" providerId="ADAL" clId="{0311976B-BF2E-46CD-BAD9-B04768EE5BB6}" dt="2025-03-08T07:32:14.095" v="55" actId="700"/>
          <ac:spMkLst>
            <pc:docMk/>
            <pc:sldMk cId="428992380" sldId="258"/>
            <ac:spMk id="3" creationId="{7A975F8C-AAB4-A45D-861D-FC7C96BC1BBC}"/>
          </ac:spMkLst>
        </pc:spChg>
      </pc:sldChg>
      <pc:sldChg chg="new del">
        <pc:chgData name="Mohammad Hosseinabady" userId="be52ff13-2b85-46c2-a312-7c73d9b23209" providerId="ADAL" clId="{0311976B-BF2E-46CD-BAD9-B04768EE5BB6}" dt="2025-03-08T07:33:57.610" v="83" actId="47"/>
        <pc:sldMkLst>
          <pc:docMk/>
          <pc:sldMk cId="996732865" sldId="258"/>
        </pc:sldMkLst>
      </pc:sldChg>
      <pc:sldChg chg="new del">
        <pc:chgData name="Mohammad Hosseinabady" userId="be52ff13-2b85-46c2-a312-7c73d9b23209" providerId="ADAL" clId="{0311976B-BF2E-46CD-BAD9-B04768EE5BB6}" dt="2025-03-08T07:34:45.516" v="93" actId="47"/>
        <pc:sldMkLst>
          <pc:docMk/>
          <pc:sldMk cId="1157246335" sldId="258"/>
        </pc:sldMkLst>
      </pc:sldChg>
      <pc:sldChg chg="addSp delSp modSp add mod modNotesTx">
        <pc:chgData name="Mohammad Hosseinabady" userId="be52ff13-2b85-46c2-a312-7c73d9b23209" providerId="ADAL" clId="{0311976B-BF2E-46CD-BAD9-B04768EE5BB6}" dt="2025-03-08T08:01:21.764" v="329" actId="1076"/>
        <pc:sldMkLst>
          <pc:docMk/>
          <pc:sldMk cId="2747718210" sldId="258"/>
        </pc:sldMkLst>
        <pc:spChg chg="mod">
          <ac:chgData name="Mohammad Hosseinabady" userId="be52ff13-2b85-46c2-a312-7c73d9b23209" providerId="ADAL" clId="{0311976B-BF2E-46CD-BAD9-B04768EE5BB6}" dt="2025-03-08T07:37:46.097" v="151" actId="313"/>
          <ac:spMkLst>
            <pc:docMk/>
            <pc:sldMk cId="2747718210" sldId="258"/>
            <ac:spMk id="3" creationId="{4DA4ED14-26BC-6F1F-B1B1-2A11924DCDD8}"/>
          </ac:spMkLst>
        </pc:spChg>
        <pc:spChg chg="add mod">
          <ac:chgData name="Mohammad Hosseinabady" userId="be52ff13-2b85-46c2-a312-7c73d9b23209" providerId="ADAL" clId="{0311976B-BF2E-46CD-BAD9-B04768EE5BB6}" dt="2025-03-08T08:00:46.405" v="317" actId="164"/>
          <ac:spMkLst>
            <pc:docMk/>
            <pc:sldMk cId="2747718210" sldId="258"/>
            <ac:spMk id="4" creationId="{C262AF90-8F95-736E-A934-B48A71C66F3E}"/>
          </ac:spMkLst>
        </pc:spChg>
        <pc:spChg chg="add del mod">
          <ac:chgData name="Mohammad Hosseinabady" userId="be52ff13-2b85-46c2-a312-7c73d9b23209" providerId="ADAL" clId="{0311976B-BF2E-46CD-BAD9-B04768EE5BB6}" dt="2025-03-08T07:59:38.077" v="303" actId="478"/>
          <ac:spMkLst>
            <pc:docMk/>
            <pc:sldMk cId="2747718210" sldId="258"/>
            <ac:spMk id="6" creationId="{0F3187CC-1C7C-CD10-09A0-B098F4D03AB0}"/>
          </ac:spMkLst>
        </pc:spChg>
        <pc:spChg chg="del">
          <ac:chgData name="Mohammad Hosseinabady" userId="be52ff13-2b85-46c2-a312-7c73d9b23209" providerId="ADAL" clId="{0311976B-BF2E-46CD-BAD9-B04768EE5BB6}" dt="2025-03-08T07:37:50.981" v="152" actId="478"/>
          <ac:spMkLst>
            <pc:docMk/>
            <pc:sldMk cId="2747718210" sldId="258"/>
            <ac:spMk id="11" creationId="{A70EBEC7-7E35-14B4-CC64-EA6A7E60B816}"/>
          </ac:spMkLst>
        </pc:spChg>
        <pc:spChg chg="mod">
          <ac:chgData name="Mohammad Hosseinabady" userId="be52ff13-2b85-46c2-a312-7c73d9b23209" providerId="ADAL" clId="{0311976B-BF2E-46CD-BAD9-B04768EE5BB6}" dt="2025-03-08T08:00:27.668" v="314" actId="164"/>
          <ac:spMkLst>
            <pc:docMk/>
            <pc:sldMk cId="2747718210" sldId="258"/>
            <ac:spMk id="13" creationId="{92AF514D-D4D7-AC5B-6050-2B2D322688BA}"/>
          </ac:spMkLst>
        </pc:spChg>
        <pc:spChg chg="mod">
          <ac:chgData name="Mohammad Hosseinabady" userId="be52ff13-2b85-46c2-a312-7c73d9b23209" providerId="ADAL" clId="{0311976B-BF2E-46CD-BAD9-B04768EE5BB6}" dt="2025-03-08T08:00:33.612" v="315" actId="164"/>
          <ac:spMkLst>
            <pc:docMk/>
            <pc:sldMk cId="2747718210" sldId="258"/>
            <ac:spMk id="15" creationId="{EEF42C21-56AD-59F4-76DD-98271026D94A}"/>
          </ac:spMkLst>
        </pc:spChg>
        <pc:spChg chg="mod">
          <ac:chgData name="Mohammad Hosseinabady" userId="be52ff13-2b85-46c2-a312-7c73d9b23209" providerId="ADAL" clId="{0311976B-BF2E-46CD-BAD9-B04768EE5BB6}" dt="2025-03-08T08:00:07.900" v="310" actId="164"/>
          <ac:spMkLst>
            <pc:docMk/>
            <pc:sldMk cId="2747718210" sldId="258"/>
            <ac:spMk id="17" creationId="{090917D4-BFE7-3433-2F52-CCD535B28D50}"/>
          </ac:spMkLst>
        </pc:spChg>
        <pc:spChg chg="mod">
          <ac:chgData name="Mohammad Hosseinabady" userId="be52ff13-2b85-46c2-a312-7c73d9b23209" providerId="ADAL" clId="{0311976B-BF2E-46CD-BAD9-B04768EE5BB6}" dt="2025-03-08T08:00:50.173" v="318" actId="164"/>
          <ac:spMkLst>
            <pc:docMk/>
            <pc:sldMk cId="2747718210" sldId="258"/>
            <ac:spMk id="19" creationId="{63F981F5-A4FB-8E46-306C-3366C2EBB74D}"/>
          </ac:spMkLst>
        </pc:spChg>
        <pc:spChg chg="add del mod">
          <ac:chgData name="Mohammad Hosseinabady" userId="be52ff13-2b85-46c2-a312-7c73d9b23209" providerId="ADAL" clId="{0311976B-BF2E-46CD-BAD9-B04768EE5BB6}" dt="2025-03-08T07:44:40.420" v="219" actId="478"/>
          <ac:spMkLst>
            <pc:docMk/>
            <pc:sldMk cId="2747718210" sldId="258"/>
            <ac:spMk id="20" creationId="{9361E098-9BDB-356A-0427-AC9F243E4334}"/>
          </ac:spMkLst>
        </pc:spChg>
        <pc:spChg chg="add del mod">
          <ac:chgData name="Mohammad Hosseinabady" userId="be52ff13-2b85-46c2-a312-7c73d9b23209" providerId="ADAL" clId="{0311976B-BF2E-46CD-BAD9-B04768EE5BB6}" dt="2025-03-08T08:00:27.668" v="314" actId="164"/>
          <ac:spMkLst>
            <pc:docMk/>
            <pc:sldMk cId="2747718210" sldId="258"/>
            <ac:spMk id="23" creationId="{34E88267-4D32-E95F-0610-D2E888B5A78C}"/>
          </ac:spMkLst>
        </pc:spChg>
        <pc:spChg chg="add mod">
          <ac:chgData name="Mohammad Hosseinabady" userId="be52ff13-2b85-46c2-a312-7c73d9b23209" providerId="ADAL" clId="{0311976B-BF2E-46CD-BAD9-B04768EE5BB6}" dt="2025-03-08T08:00:07.900" v="310" actId="164"/>
          <ac:spMkLst>
            <pc:docMk/>
            <pc:sldMk cId="2747718210" sldId="258"/>
            <ac:spMk id="28" creationId="{3057E246-1F72-D176-45FD-1BDE8363D5BD}"/>
          </ac:spMkLst>
        </pc:spChg>
        <pc:spChg chg="add del mod">
          <ac:chgData name="Mohammad Hosseinabady" userId="be52ff13-2b85-46c2-a312-7c73d9b23209" providerId="ADAL" clId="{0311976B-BF2E-46CD-BAD9-B04768EE5BB6}" dt="2025-03-08T07:46:52.337" v="243" actId="478"/>
          <ac:spMkLst>
            <pc:docMk/>
            <pc:sldMk cId="2747718210" sldId="258"/>
            <ac:spMk id="31" creationId="{379703A9-B520-BA0F-B16E-7499949001E4}"/>
          </ac:spMkLst>
        </pc:spChg>
        <pc:spChg chg="add del mod">
          <ac:chgData name="Mohammad Hosseinabady" userId="be52ff13-2b85-46c2-a312-7c73d9b23209" providerId="ADAL" clId="{0311976B-BF2E-46CD-BAD9-B04768EE5BB6}" dt="2025-03-08T07:47:18.736" v="248" actId="478"/>
          <ac:spMkLst>
            <pc:docMk/>
            <pc:sldMk cId="2747718210" sldId="258"/>
            <ac:spMk id="34" creationId="{35684DF7-194E-3B6D-416D-79397884F10E}"/>
          </ac:spMkLst>
        </pc:spChg>
        <pc:spChg chg="add del mod">
          <ac:chgData name="Mohammad Hosseinabady" userId="be52ff13-2b85-46c2-a312-7c73d9b23209" providerId="ADAL" clId="{0311976B-BF2E-46CD-BAD9-B04768EE5BB6}" dt="2025-03-08T07:52:38.993" v="257" actId="478"/>
          <ac:spMkLst>
            <pc:docMk/>
            <pc:sldMk cId="2747718210" sldId="258"/>
            <ac:spMk id="39" creationId="{A6821699-7FB9-55B9-63AF-9721A98306B5}"/>
          </ac:spMkLst>
        </pc:spChg>
        <pc:grpChg chg="add mod">
          <ac:chgData name="Mohammad Hosseinabady" userId="be52ff13-2b85-46c2-a312-7c73d9b23209" providerId="ADAL" clId="{0311976B-BF2E-46CD-BAD9-B04768EE5BB6}" dt="2025-03-08T08:01:13.717" v="326" actId="1076"/>
          <ac:grpSpMkLst>
            <pc:docMk/>
            <pc:sldMk cId="2747718210" sldId="258"/>
            <ac:grpSpMk id="41" creationId="{347AB247-8291-497C-7C72-2D5C9DB3E7A0}"/>
          </ac:grpSpMkLst>
        </pc:grpChg>
        <pc:grpChg chg="add mod">
          <ac:chgData name="Mohammad Hosseinabady" userId="be52ff13-2b85-46c2-a312-7c73d9b23209" providerId="ADAL" clId="{0311976B-BF2E-46CD-BAD9-B04768EE5BB6}" dt="2025-03-08T08:01:21.764" v="329" actId="1076"/>
          <ac:grpSpMkLst>
            <pc:docMk/>
            <pc:sldMk cId="2747718210" sldId="258"/>
            <ac:grpSpMk id="42" creationId="{CD13F496-79F5-D28A-EDBD-B318C08E2C5C}"/>
          </ac:grpSpMkLst>
        </pc:grpChg>
        <pc:grpChg chg="add mod ord">
          <ac:chgData name="Mohammad Hosseinabady" userId="be52ff13-2b85-46c2-a312-7c73d9b23209" providerId="ADAL" clId="{0311976B-BF2E-46CD-BAD9-B04768EE5BB6}" dt="2025-03-08T08:01:15.307" v="327" actId="1076"/>
          <ac:grpSpMkLst>
            <pc:docMk/>
            <pc:sldMk cId="2747718210" sldId="258"/>
            <ac:grpSpMk id="43" creationId="{766F3B04-06ED-8C15-2774-DD7B60C0F6C0}"/>
          </ac:grpSpMkLst>
        </pc:grpChg>
        <pc:grpChg chg="add mod">
          <ac:chgData name="Mohammad Hosseinabady" userId="be52ff13-2b85-46c2-a312-7c73d9b23209" providerId="ADAL" clId="{0311976B-BF2E-46CD-BAD9-B04768EE5BB6}" dt="2025-03-08T08:01:03.604" v="321" actId="1076"/>
          <ac:grpSpMkLst>
            <pc:docMk/>
            <pc:sldMk cId="2747718210" sldId="258"/>
            <ac:grpSpMk id="44" creationId="{9A816074-9F99-223A-20BB-5FDAE539C7BF}"/>
          </ac:grpSpMkLst>
        </pc:grpChg>
        <pc:grpChg chg="add mod">
          <ac:chgData name="Mohammad Hosseinabady" userId="be52ff13-2b85-46c2-a312-7c73d9b23209" providerId="ADAL" clId="{0311976B-BF2E-46CD-BAD9-B04768EE5BB6}" dt="2025-03-08T08:01:00.780" v="320" actId="1076"/>
          <ac:grpSpMkLst>
            <pc:docMk/>
            <pc:sldMk cId="2747718210" sldId="258"/>
            <ac:grpSpMk id="45" creationId="{26E5C2B6-EB8E-E8E9-F2C8-F7B3827016C2}"/>
          </ac:grpSpMkLst>
        </pc:grpChg>
        <pc:graphicFrameChg chg="add mod modGraphic">
          <ac:chgData name="Mohammad Hosseinabady" userId="be52ff13-2b85-46c2-a312-7c73d9b23209" providerId="ADAL" clId="{0311976B-BF2E-46CD-BAD9-B04768EE5BB6}" dt="2025-03-08T08:00:46.405" v="317" actId="164"/>
          <ac:graphicFrameMkLst>
            <pc:docMk/>
            <pc:sldMk cId="2747718210" sldId="258"/>
            <ac:graphicFrameMk id="40" creationId="{E4BE1995-3472-D1F4-5A9E-8CFA411E5643}"/>
          </ac:graphicFrameMkLst>
        </pc:graphicFrameChg>
        <pc:picChg chg="add del mod">
          <ac:chgData name="Mohammad Hosseinabady" userId="be52ff13-2b85-46c2-a312-7c73d9b23209" providerId="ADAL" clId="{0311976B-BF2E-46CD-BAD9-B04768EE5BB6}" dt="2025-03-08T07:43:18.883" v="206" actId="478"/>
          <ac:picMkLst>
            <pc:docMk/>
            <pc:sldMk cId="2747718210" sldId="258"/>
            <ac:picMk id="8" creationId="{C3D95FDB-039E-B33F-F6A7-DA49B219866E}"/>
          </ac:picMkLst>
        </pc:picChg>
        <pc:picChg chg="add mod">
          <ac:chgData name="Mohammad Hosseinabady" userId="be52ff13-2b85-46c2-a312-7c73d9b23209" providerId="ADAL" clId="{0311976B-BF2E-46CD-BAD9-B04768EE5BB6}" dt="2025-03-08T08:00:27.668" v="314" actId="164"/>
          <ac:picMkLst>
            <pc:docMk/>
            <pc:sldMk cId="2747718210" sldId="258"/>
            <ac:picMk id="10" creationId="{CA6D548F-AC83-466B-518E-C58743A4154A}"/>
          </ac:picMkLst>
        </pc:picChg>
        <pc:picChg chg="add del mod">
          <ac:chgData name="Mohammad Hosseinabady" userId="be52ff13-2b85-46c2-a312-7c73d9b23209" providerId="ADAL" clId="{0311976B-BF2E-46CD-BAD9-B04768EE5BB6}" dt="2025-03-08T07:43:15.107" v="204" actId="478"/>
          <ac:picMkLst>
            <pc:docMk/>
            <pc:sldMk cId="2747718210" sldId="258"/>
            <ac:picMk id="14" creationId="{0FDCAC0C-C576-9306-6505-988D4830D543}"/>
          </ac:picMkLst>
        </pc:picChg>
        <pc:picChg chg="add del mod">
          <ac:chgData name="Mohammad Hosseinabady" userId="be52ff13-2b85-46c2-a312-7c73d9b23209" providerId="ADAL" clId="{0311976B-BF2E-46CD-BAD9-B04768EE5BB6}" dt="2025-03-08T07:44:40.420" v="219" actId="478"/>
          <ac:picMkLst>
            <pc:docMk/>
            <pc:sldMk cId="2747718210" sldId="258"/>
            <ac:picMk id="18" creationId="{867AF17F-6C6E-E055-50BB-B9B5E02596B8}"/>
          </ac:picMkLst>
        </pc:picChg>
        <pc:picChg chg="add mod">
          <ac:chgData name="Mohammad Hosseinabady" userId="be52ff13-2b85-46c2-a312-7c73d9b23209" providerId="ADAL" clId="{0311976B-BF2E-46CD-BAD9-B04768EE5BB6}" dt="2025-03-08T08:00:33.612" v="315" actId="164"/>
          <ac:picMkLst>
            <pc:docMk/>
            <pc:sldMk cId="2747718210" sldId="258"/>
            <ac:picMk id="22" creationId="{F6692C56-7A7F-39A6-68BF-5F074DBAA214}"/>
          </ac:picMkLst>
        </pc:picChg>
        <pc:picChg chg="add del mod">
          <ac:chgData name="Mohammad Hosseinabady" userId="be52ff13-2b85-46c2-a312-7c73d9b23209" providerId="ADAL" clId="{0311976B-BF2E-46CD-BAD9-B04768EE5BB6}" dt="2025-03-08T07:45:56.161" v="234" actId="478"/>
          <ac:picMkLst>
            <pc:docMk/>
            <pc:sldMk cId="2747718210" sldId="258"/>
            <ac:picMk id="25" creationId="{FE9EF4C1-E418-BF58-AC33-354AB2F0FA87}"/>
          </ac:picMkLst>
        </pc:picChg>
        <pc:picChg chg="add mod">
          <ac:chgData name="Mohammad Hosseinabady" userId="be52ff13-2b85-46c2-a312-7c73d9b23209" providerId="ADAL" clId="{0311976B-BF2E-46CD-BAD9-B04768EE5BB6}" dt="2025-03-08T08:00:07.900" v="310" actId="164"/>
          <ac:picMkLst>
            <pc:docMk/>
            <pc:sldMk cId="2747718210" sldId="258"/>
            <ac:picMk id="27" creationId="{98AFA3B0-05F3-36A2-3659-A11179E3DFCE}"/>
          </ac:picMkLst>
        </pc:picChg>
        <pc:picChg chg="add del mod">
          <ac:chgData name="Mohammad Hosseinabady" userId="be52ff13-2b85-46c2-a312-7c73d9b23209" providerId="ADAL" clId="{0311976B-BF2E-46CD-BAD9-B04768EE5BB6}" dt="2025-03-08T07:46:52.337" v="243" actId="478"/>
          <ac:picMkLst>
            <pc:docMk/>
            <pc:sldMk cId="2747718210" sldId="258"/>
            <ac:picMk id="30" creationId="{6602AE95-375A-AC06-27E2-76D9C48C2D4B}"/>
          </ac:picMkLst>
        </pc:picChg>
        <pc:picChg chg="add del mod">
          <ac:chgData name="Mohammad Hosseinabady" userId="be52ff13-2b85-46c2-a312-7c73d9b23209" providerId="ADAL" clId="{0311976B-BF2E-46CD-BAD9-B04768EE5BB6}" dt="2025-03-08T07:47:18.736" v="248" actId="478"/>
          <ac:picMkLst>
            <pc:docMk/>
            <pc:sldMk cId="2747718210" sldId="258"/>
            <ac:picMk id="33" creationId="{179291F3-690C-97CF-B995-C7EF02A50F0A}"/>
          </ac:picMkLst>
        </pc:picChg>
        <pc:picChg chg="add mod">
          <ac:chgData name="Mohammad Hosseinabady" userId="be52ff13-2b85-46c2-a312-7c73d9b23209" providerId="ADAL" clId="{0311976B-BF2E-46CD-BAD9-B04768EE5BB6}" dt="2025-03-08T08:00:50.173" v="318" actId="164"/>
          <ac:picMkLst>
            <pc:docMk/>
            <pc:sldMk cId="2747718210" sldId="258"/>
            <ac:picMk id="36" creationId="{12230035-D977-F61B-EEB3-FAE17A4A6FA5}"/>
          </ac:picMkLst>
        </pc:picChg>
        <pc:picChg chg="add del mod">
          <ac:chgData name="Mohammad Hosseinabady" userId="be52ff13-2b85-46c2-a312-7c73d9b23209" providerId="ADAL" clId="{0311976B-BF2E-46CD-BAD9-B04768EE5BB6}" dt="2025-03-08T07:52:38.993" v="257" actId="478"/>
          <ac:picMkLst>
            <pc:docMk/>
            <pc:sldMk cId="2747718210" sldId="258"/>
            <ac:picMk id="38" creationId="{785F2129-8406-EE51-97F6-624645EF1706}"/>
          </ac:picMkLst>
        </pc:picChg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1722735698" sldId="270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409926612" sldId="279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3407911722" sldId="280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761739077" sldId="281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1870552957" sldId="282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2028179562" sldId="283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4219540058" sldId="284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965745525" sldId="285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2967144101" sldId="287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1866530931" sldId="288"/>
        </pc:sldMkLst>
      </pc:sldChg>
      <pc:sldChg chg="del">
        <pc:chgData name="Mohammad Hosseinabady" userId="be52ff13-2b85-46c2-a312-7c73d9b23209" providerId="ADAL" clId="{0311976B-BF2E-46CD-BAD9-B04768EE5BB6}" dt="2025-03-08T07:28:37.644" v="50" actId="47"/>
        <pc:sldMkLst>
          <pc:docMk/>
          <pc:sldMk cId="974172492" sldId="289"/>
        </pc:sldMkLst>
      </pc:sldChg>
      <pc:sldMasterChg chg="modSldLayout">
        <pc:chgData name="Mohammad Hosseinabady" userId="be52ff13-2b85-46c2-a312-7c73d9b23209" providerId="ADAL" clId="{0311976B-BF2E-46CD-BAD9-B04768EE5BB6}" dt="2025-03-08T07:32:48.606" v="57"/>
        <pc:sldMasterMkLst>
          <pc:docMk/>
          <pc:sldMasterMk cId="0" sldId="2147483719"/>
        </pc:sldMasterMkLst>
        <pc:sldLayoutChg chg="addSp modSp">
          <pc:chgData name="Mohammad Hosseinabady" userId="be52ff13-2b85-46c2-a312-7c73d9b23209" providerId="ADAL" clId="{0311976B-BF2E-46CD-BAD9-B04768EE5BB6}" dt="2025-03-08T07:32:48.606" v="57"/>
          <pc:sldLayoutMkLst>
            <pc:docMk/>
            <pc:sldMasterMk cId="0" sldId="2147483719"/>
            <pc:sldLayoutMk cId="3977469506" sldId="2147483984"/>
          </pc:sldLayoutMkLst>
          <pc:picChg chg="add mod">
            <ac:chgData name="Mohammad Hosseinabady" userId="be52ff13-2b85-46c2-a312-7c73d9b23209" providerId="ADAL" clId="{0311976B-BF2E-46CD-BAD9-B04768EE5BB6}" dt="2025-03-08T07:32:48.606" v="57"/>
            <ac:picMkLst>
              <pc:docMk/>
              <pc:sldMasterMk cId="0" sldId="2147483719"/>
              <pc:sldLayoutMk cId="3977469506" sldId="2147483984"/>
              <ac:picMk id="3" creationId="{609485D7-CEDE-0C61-AD1D-3E93CE53BBE6}"/>
            </ac:picMkLst>
          </pc:picChg>
        </pc:sldLayoutChg>
      </pc:sldMasterChg>
      <pc:sldMasterChg chg="delSp new mod addSldLayout">
        <pc:chgData name="Mohammad Hosseinabady" userId="be52ff13-2b85-46c2-a312-7c73d9b23209" providerId="ADAL" clId="{0311976B-BF2E-46CD-BAD9-B04768EE5BB6}" dt="2025-03-08T07:31:08.314" v="53" actId="478"/>
        <pc:sldMasterMkLst>
          <pc:docMk/>
          <pc:sldMasterMk cId="1548840454" sldId="2147483972"/>
        </pc:sldMasterMkLst>
        <pc:spChg chg="del">
          <ac:chgData name="Mohammad Hosseinabady" userId="be52ff13-2b85-46c2-a312-7c73d9b23209" providerId="ADAL" clId="{0311976B-BF2E-46CD-BAD9-B04768EE5BB6}" dt="2025-03-08T07:31:08.314" v="53" actId="478"/>
          <ac:spMkLst>
            <pc:docMk/>
            <pc:sldMasterMk cId="1548840454" sldId="2147483972"/>
            <ac:spMk id="3" creationId="{655755A3-5D33-FF26-615D-ADB71E481319}"/>
          </ac:spMkLst>
        </pc:spChg>
        <pc:spChg chg="del">
          <ac:chgData name="Mohammad Hosseinabady" userId="be52ff13-2b85-46c2-a312-7c73d9b23209" providerId="ADAL" clId="{0311976B-BF2E-46CD-BAD9-B04768EE5BB6}" dt="2025-03-08T07:31:08.314" v="53" actId="478"/>
          <ac:spMkLst>
            <pc:docMk/>
            <pc:sldMasterMk cId="1548840454" sldId="2147483972"/>
            <ac:spMk id="4" creationId="{CE1038FB-4BBE-C069-84BA-C8A196E8D6C9}"/>
          </ac:spMkLst>
        </pc:spChg>
        <pc:spChg chg="del">
          <ac:chgData name="Mohammad Hosseinabady" userId="be52ff13-2b85-46c2-a312-7c73d9b23209" providerId="ADAL" clId="{0311976B-BF2E-46CD-BAD9-B04768EE5BB6}" dt="2025-03-08T07:31:08.314" v="53" actId="478"/>
          <ac:spMkLst>
            <pc:docMk/>
            <pc:sldMasterMk cId="1548840454" sldId="2147483972"/>
            <ac:spMk id="5" creationId="{5CD9AAAA-B975-6D2C-58E5-234891AB8C35}"/>
          </ac:spMkLst>
        </pc:spChg>
        <pc:spChg chg="del">
          <ac:chgData name="Mohammad Hosseinabady" userId="be52ff13-2b85-46c2-a312-7c73d9b23209" providerId="ADAL" clId="{0311976B-BF2E-46CD-BAD9-B04768EE5BB6}" dt="2025-03-08T07:31:08.314" v="53" actId="478"/>
          <ac:spMkLst>
            <pc:docMk/>
            <pc:sldMasterMk cId="1548840454" sldId="2147483972"/>
            <ac:spMk id="6" creationId="{CB7A0D95-5173-CB3A-BAAE-B7F72CF9BCDB}"/>
          </ac:spMkLst>
        </pc:sp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2224447647" sldId="2147483973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402704833" sldId="2147483974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209063983" sldId="2147483975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298815932" sldId="2147483976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212517352" sldId="2147483977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482925882" sldId="2147483978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2373582172" sldId="2147483979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614471050" sldId="2147483980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843474463" sldId="2147483981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077287085" sldId="2147483982"/>
          </pc:sldLayoutMkLst>
        </pc:sldLayoutChg>
        <pc:sldLayoutChg chg="new replId">
          <pc:chgData name="Mohammad Hosseinabady" userId="be52ff13-2b85-46c2-a312-7c73d9b23209" providerId="ADAL" clId="{0311976B-BF2E-46CD-BAD9-B04768EE5BB6}" dt="2025-03-08T07:31:00.271" v="52" actId="6938"/>
          <pc:sldLayoutMkLst>
            <pc:docMk/>
            <pc:sldMasterMk cId="1548840454" sldId="2147483972"/>
            <pc:sldLayoutMk cId="1491870011" sldId="2147483983"/>
          </pc:sldLayoutMkLst>
        </pc:sldLayoutChg>
      </pc:sldMasterChg>
    </pc:docChg>
  </pc:docChgLst>
  <pc:docChgLst>
    <pc:chgData name="Mohammad Hosseinabady" userId="be52ff13-2b85-46c2-a312-7c73d9b23209" providerId="ADAL" clId="{C58AE204-EEBB-4676-B3BE-C43A4621DE6E}"/>
    <pc:docChg chg="undo custSel addSld delSld modSld delMainMaster modMainMaster">
      <pc:chgData name="Mohammad Hosseinabady" userId="be52ff13-2b85-46c2-a312-7c73d9b23209" providerId="ADAL" clId="{C58AE204-EEBB-4676-B3BE-C43A4621DE6E}" dt="2025-03-08T08:12:29.047" v="64"/>
      <pc:docMkLst>
        <pc:docMk/>
      </pc:docMkLst>
      <pc:sldChg chg="modSp mod">
        <pc:chgData name="Mohammad Hosseinabady" userId="be52ff13-2b85-46c2-a312-7c73d9b23209" providerId="ADAL" clId="{C58AE204-EEBB-4676-B3BE-C43A4621DE6E}" dt="2025-03-08T08:07:02.798" v="32" actId="20577"/>
        <pc:sldMkLst>
          <pc:docMk/>
          <pc:sldMk cId="0" sldId="256"/>
        </pc:sldMkLst>
        <pc:spChg chg="mod">
          <ac:chgData name="Mohammad Hosseinabady" userId="be52ff13-2b85-46c2-a312-7c73d9b23209" providerId="ADAL" clId="{C58AE204-EEBB-4676-B3BE-C43A4621DE6E}" dt="2025-03-08T08:07:02.798" v="3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ad Hosseinabady" userId="be52ff13-2b85-46c2-a312-7c73d9b23209" providerId="ADAL" clId="{C58AE204-EEBB-4676-B3BE-C43A4621DE6E}" dt="2025-03-08T08:06:45.994" v="15" actId="20577"/>
          <ac:spMkLst>
            <pc:docMk/>
            <pc:sldMk cId="0" sldId="256"/>
            <ac:spMk id="13313" creationId="{00000000-0000-0000-0000-000000000000}"/>
          </ac:spMkLst>
        </pc:spChg>
        <pc:spChg chg="mod">
          <ac:chgData name="Mohammad Hosseinabady" userId="be52ff13-2b85-46c2-a312-7c73d9b23209" providerId="ADAL" clId="{C58AE204-EEBB-4676-B3BE-C43A4621DE6E}" dt="2025-03-08T08:06:54.956" v="26" actId="20577"/>
          <ac:spMkLst>
            <pc:docMk/>
            <pc:sldMk cId="0" sldId="256"/>
            <ac:spMk id="13315" creationId="{00000000-0000-0000-0000-000000000000}"/>
          </ac:spMkLst>
        </pc:spChg>
      </pc:sldChg>
      <pc:sldChg chg="new del">
        <pc:chgData name="Mohammad Hosseinabady" userId="be52ff13-2b85-46c2-a312-7c73d9b23209" providerId="ADAL" clId="{C58AE204-EEBB-4676-B3BE-C43A4621DE6E}" dt="2025-03-08T08:07:11.934" v="36" actId="47"/>
        <pc:sldMkLst>
          <pc:docMk/>
          <pc:sldMk cId="2307182919" sldId="257"/>
        </pc:sldMkLst>
      </pc:sldChg>
      <pc:sldChg chg="addSp delSp modSp new mod modClrScheme chgLayout">
        <pc:chgData name="Mohammad Hosseinabady" userId="be52ff13-2b85-46c2-a312-7c73d9b23209" providerId="ADAL" clId="{C58AE204-EEBB-4676-B3BE-C43A4621DE6E}" dt="2025-03-08T08:07:38.687" v="39" actId="700"/>
        <pc:sldMkLst>
          <pc:docMk/>
          <pc:sldMk cId="3454952859" sldId="257"/>
        </pc:sldMkLst>
        <pc:spChg chg="del mod ord">
          <ac:chgData name="Mohammad Hosseinabady" userId="be52ff13-2b85-46c2-a312-7c73d9b23209" providerId="ADAL" clId="{C58AE204-EEBB-4676-B3BE-C43A4621DE6E}" dt="2025-03-08T08:07:38.687" v="39" actId="700"/>
          <ac:spMkLst>
            <pc:docMk/>
            <pc:sldMk cId="3454952859" sldId="257"/>
            <ac:spMk id="2" creationId="{64020733-AC9D-1057-6017-42A509DE5ED6}"/>
          </ac:spMkLst>
        </pc:spChg>
        <pc:spChg chg="del mod ord">
          <ac:chgData name="Mohammad Hosseinabady" userId="be52ff13-2b85-46c2-a312-7c73d9b23209" providerId="ADAL" clId="{C58AE204-EEBB-4676-B3BE-C43A4621DE6E}" dt="2025-03-08T08:07:38.687" v="39" actId="700"/>
          <ac:spMkLst>
            <pc:docMk/>
            <pc:sldMk cId="3454952859" sldId="257"/>
            <ac:spMk id="3" creationId="{3B67B762-BA4D-E40B-D642-EDFC621778F6}"/>
          </ac:spMkLst>
        </pc:spChg>
        <pc:spChg chg="add mod ord">
          <ac:chgData name="Mohammad Hosseinabady" userId="be52ff13-2b85-46c2-a312-7c73d9b23209" providerId="ADAL" clId="{C58AE204-EEBB-4676-B3BE-C43A4621DE6E}" dt="2025-03-08T08:07:38.687" v="39" actId="700"/>
          <ac:spMkLst>
            <pc:docMk/>
            <pc:sldMk cId="3454952859" sldId="257"/>
            <ac:spMk id="4" creationId="{0B283133-7F28-FD60-F236-33E9B8C7D3AB}"/>
          </ac:spMkLst>
        </pc:spChg>
        <pc:spChg chg="add mod ord">
          <ac:chgData name="Mohammad Hosseinabady" userId="be52ff13-2b85-46c2-a312-7c73d9b23209" providerId="ADAL" clId="{C58AE204-EEBB-4676-B3BE-C43A4621DE6E}" dt="2025-03-08T08:07:38.687" v="39" actId="700"/>
          <ac:spMkLst>
            <pc:docMk/>
            <pc:sldMk cId="3454952859" sldId="257"/>
            <ac:spMk id="5" creationId="{EB0E6176-64C4-CE89-FB25-04C1BB6798F1}"/>
          </ac:spMkLst>
        </pc:spChg>
      </pc:sldChg>
      <pc:sldChg chg="del">
        <pc:chgData name="Mohammad Hosseinabady" userId="be52ff13-2b85-46c2-a312-7c73d9b23209" providerId="ADAL" clId="{C58AE204-EEBB-4676-B3BE-C43A4621DE6E}" dt="2025-03-08T08:07:06.024" v="33" actId="47"/>
        <pc:sldMkLst>
          <pc:docMk/>
          <pc:sldMk cId="3800943031" sldId="257"/>
        </pc:sldMkLst>
      </pc:sldChg>
      <pc:sldChg chg="new">
        <pc:chgData name="Mohammad Hosseinabady" userId="be52ff13-2b85-46c2-a312-7c73d9b23209" providerId="ADAL" clId="{C58AE204-EEBB-4676-B3BE-C43A4621DE6E}" dt="2025-03-08T08:07:44.684" v="40" actId="680"/>
        <pc:sldMkLst>
          <pc:docMk/>
          <pc:sldMk cId="186623911" sldId="258"/>
        </pc:sldMkLst>
      </pc:sldChg>
      <pc:sldChg chg="del">
        <pc:chgData name="Mohammad Hosseinabady" userId="be52ff13-2b85-46c2-a312-7c73d9b23209" providerId="ADAL" clId="{C58AE204-EEBB-4676-B3BE-C43A4621DE6E}" dt="2025-03-08T08:07:07.181" v="34" actId="47"/>
        <pc:sldMkLst>
          <pc:docMk/>
          <pc:sldMk cId="2747718210" sldId="258"/>
        </pc:sldMkLst>
      </pc:sldChg>
      <pc:sldMasterChg chg="addSp delSp modSp mod modSldLayout">
        <pc:chgData name="Mohammad Hosseinabady" userId="be52ff13-2b85-46c2-a312-7c73d9b23209" providerId="ADAL" clId="{C58AE204-EEBB-4676-B3BE-C43A4621DE6E}" dt="2025-03-08T08:12:29.047" v="64"/>
        <pc:sldMasterMkLst>
          <pc:docMk/>
          <pc:sldMasterMk cId="0" sldId="2147483719"/>
        </pc:sldMasterMkLst>
        <pc:picChg chg="add del mod">
          <ac:chgData name="Mohammad Hosseinabady" userId="be52ff13-2b85-46c2-a312-7c73d9b23209" providerId="ADAL" clId="{C58AE204-EEBB-4676-B3BE-C43A4621DE6E}" dt="2025-03-08T08:12:17.074" v="55" actId="21"/>
          <ac:picMkLst>
            <pc:docMk/>
            <pc:sldMasterMk cId="0" sldId="2147483719"/>
            <ac:picMk id="2" creationId="{9BD356A2-A960-E21F-CC9B-2529677C557F}"/>
          </ac:picMkLst>
        </pc:picChg>
        <pc:sldLayoutChg chg="addSp delSp modSp mod">
          <pc:chgData name="Mohammad Hosseinabady" userId="be52ff13-2b85-46c2-a312-7c73d9b23209" providerId="ADAL" clId="{C58AE204-EEBB-4676-B3BE-C43A4621DE6E}" dt="2025-03-08T08:09:09.771" v="46" actId="1076"/>
          <pc:sldLayoutMkLst>
            <pc:docMk/>
            <pc:sldMasterMk cId="0" sldId="2147483719"/>
            <pc:sldLayoutMk cId="2037226853" sldId="2147483962"/>
          </pc:sldLayoutMkLst>
          <pc:spChg chg="add del">
            <ac:chgData name="Mohammad Hosseinabady" userId="be52ff13-2b85-46c2-a312-7c73d9b23209" providerId="ADAL" clId="{C58AE204-EEBB-4676-B3BE-C43A4621DE6E}" dt="2025-03-08T08:08:21.338" v="42" actId="478"/>
            <ac:spMkLst>
              <pc:docMk/>
              <pc:sldMasterMk cId="0" sldId="2147483719"/>
              <pc:sldLayoutMk cId="2037226853" sldId="2147483962"/>
              <ac:spMk id="2" creationId="{6C07D8DF-6F15-0782-3591-4A9584FAF425}"/>
            </ac:spMkLst>
          </pc:spChg>
          <pc:picChg chg="add mod">
            <ac:chgData name="Mohammad Hosseinabady" userId="be52ff13-2b85-46c2-a312-7c73d9b23209" providerId="ADAL" clId="{C58AE204-EEBB-4676-B3BE-C43A4621DE6E}" dt="2025-03-08T08:09:09.771" v="46" actId="1076"/>
            <ac:picMkLst>
              <pc:docMk/>
              <pc:sldMasterMk cId="0" sldId="2147483719"/>
              <pc:sldLayoutMk cId="2037226853" sldId="2147483962"/>
              <ac:picMk id="4" creationId="{9967F64C-2F60-9C9B-381C-7F331B71DA44}"/>
            </ac:picMkLst>
          </pc:picChg>
        </pc:sldLayoutChg>
        <pc:sldLayoutChg chg="addSp delSp modSp mod">
          <pc:chgData name="Mohammad Hosseinabady" userId="be52ff13-2b85-46c2-a312-7c73d9b23209" providerId="ADAL" clId="{C58AE204-EEBB-4676-B3BE-C43A4621DE6E}" dt="2025-03-08T08:12:18.790" v="56"/>
          <pc:sldLayoutMkLst>
            <pc:docMk/>
            <pc:sldMasterMk cId="0" sldId="2147483719"/>
            <pc:sldLayoutMk cId="192450603" sldId="2147483963"/>
          </pc:sldLayoutMkLst>
          <pc:picChg chg="add del mod">
            <ac:chgData name="Mohammad Hosseinabady" userId="be52ff13-2b85-46c2-a312-7c73d9b23209" providerId="ADAL" clId="{C58AE204-EEBB-4676-B3BE-C43A4621DE6E}" dt="2025-03-08T08:11:58.698" v="52" actId="478"/>
            <ac:picMkLst>
              <pc:docMk/>
              <pc:sldMasterMk cId="0" sldId="2147483719"/>
              <pc:sldLayoutMk cId="192450603" sldId="2147483963"/>
              <ac:picMk id="3" creationId="{F6759B64-BCFB-4069-B2E2-7BD05551A457}"/>
            </ac:picMkLst>
          </pc:picChg>
          <pc:picChg chg="add mod">
            <ac:chgData name="Mohammad Hosseinabady" userId="be52ff13-2b85-46c2-a312-7c73d9b23209" providerId="ADAL" clId="{C58AE204-EEBB-4676-B3BE-C43A4621DE6E}" dt="2025-03-08T08:12:18.790" v="56"/>
            <ac:picMkLst>
              <pc:docMk/>
              <pc:sldMasterMk cId="0" sldId="2147483719"/>
              <pc:sldLayoutMk cId="192450603" sldId="2147483963"/>
              <ac:picMk id="5" creationId="{9BD356A2-A960-E21F-CC9B-2529677C557F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0.710" v="57"/>
          <pc:sldLayoutMkLst>
            <pc:docMk/>
            <pc:sldMasterMk cId="0" sldId="2147483719"/>
            <pc:sldLayoutMk cId="406912239" sldId="2147483964"/>
          </pc:sldLayoutMkLst>
          <pc:picChg chg="add mod">
            <ac:chgData name="Mohammad Hosseinabady" userId="be52ff13-2b85-46c2-a312-7c73d9b23209" providerId="ADAL" clId="{C58AE204-EEBB-4676-B3BE-C43A4621DE6E}" dt="2025-03-08T08:12:20.710" v="57"/>
            <ac:picMkLst>
              <pc:docMk/>
              <pc:sldMasterMk cId="0" sldId="2147483719"/>
              <pc:sldLayoutMk cId="406912239" sldId="2147483964"/>
              <ac:picMk id="2" creationId="{3FD9DB3F-206B-49B0-1530-89480FB23E3A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2.290" v="58"/>
          <pc:sldLayoutMkLst>
            <pc:docMk/>
            <pc:sldMasterMk cId="0" sldId="2147483719"/>
            <pc:sldLayoutMk cId="1386068825" sldId="2147483965"/>
          </pc:sldLayoutMkLst>
          <pc:picChg chg="add mod">
            <ac:chgData name="Mohammad Hosseinabady" userId="be52ff13-2b85-46c2-a312-7c73d9b23209" providerId="ADAL" clId="{C58AE204-EEBB-4676-B3BE-C43A4621DE6E}" dt="2025-03-08T08:12:22.290" v="58"/>
            <ac:picMkLst>
              <pc:docMk/>
              <pc:sldMasterMk cId="0" sldId="2147483719"/>
              <pc:sldLayoutMk cId="1386068825" sldId="2147483965"/>
              <ac:picMk id="2" creationId="{8CBD66D3-23B9-BFA7-2A67-DEC2CEEFFB86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4.132" v="59"/>
          <pc:sldLayoutMkLst>
            <pc:docMk/>
            <pc:sldMasterMk cId="0" sldId="2147483719"/>
            <pc:sldLayoutMk cId="1903622766" sldId="2147483966"/>
          </pc:sldLayoutMkLst>
          <pc:picChg chg="add mod">
            <ac:chgData name="Mohammad Hosseinabady" userId="be52ff13-2b85-46c2-a312-7c73d9b23209" providerId="ADAL" clId="{C58AE204-EEBB-4676-B3BE-C43A4621DE6E}" dt="2025-03-08T08:12:24.132" v="59"/>
            <ac:picMkLst>
              <pc:docMk/>
              <pc:sldMasterMk cId="0" sldId="2147483719"/>
              <pc:sldLayoutMk cId="1903622766" sldId="2147483966"/>
              <ac:picMk id="2" creationId="{42D4FB58-1871-A29C-953B-069190BD1989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5.027" v="60"/>
          <pc:sldLayoutMkLst>
            <pc:docMk/>
            <pc:sldMasterMk cId="0" sldId="2147483719"/>
            <pc:sldLayoutMk cId="976455156" sldId="2147483967"/>
          </pc:sldLayoutMkLst>
          <pc:picChg chg="add mod">
            <ac:chgData name="Mohammad Hosseinabady" userId="be52ff13-2b85-46c2-a312-7c73d9b23209" providerId="ADAL" clId="{C58AE204-EEBB-4676-B3BE-C43A4621DE6E}" dt="2025-03-08T08:12:25.027" v="60"/>
            <ac:picMkLst>
              <pc:docMk/>
              <pc:sldMasterMk cId="0" sldId="2147483719"/>
              <pc:sldLayoutMk cId="976455156" sldId="2147483967"/>
              <ac:picMk id="2" creationId="{72F763D0-BAF2-816F-0C3B-A23024C49127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5.692" v="61"/>
          <pc:sldLayoutMkLst>
            <pc:docMk/>
            <pc:sldMasterMk cId="0" sldId="2147483719"/>
            <pc:sldLayoutMk cId="211776518" sldId="2147483968"/>
          </pc:sldLayoutMkLst>
          <pc:picChg chg="add mod">
            <ac:chgData name="Mohammad Hosseinabady" userId="be52ff13-2b85-46c2-a312-7c73d9b23209" providerId="ADAL" clId="{C58AE204-EEBB-4676-B3BE-C43A4621DE6E}" dt="2025-03-08T08:12:25.692" v="61"/>
            <ac:picMkLst>
              <pc:docMk/>
              <pc:sldMasterMk cId="0" sldId="2147483719"/>
              <pc:sldLayoutMk cId="211776518" sldId="2147483968"/>
              <ac:picMk id="2" creationId="{6ED64467-5C54-E523-ED3A-06947DFA7CA5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7.317" v="62"/>
          <pc:sldLayoutMkLst>
            <pc:docMk/>
            <pc:sldMasterMk cId="0" sldId="2147483719"/>
            <pc:sldLayoutMk cId="947534947" sldId="2147483969"/>
          </pc:sldLayoutMkLst>
          <pc:picChg chg="add mod">
            <ac:chgData name="Mohammad Hosseinabady" userId="be52ff13-2b85-46c2-a312-7c73d9b23209" providerId="ADAL" clId="{C58AE204-EEBB-4676-B3BE-C43A4621DE6E}" dt="2025-03-08T08:12:27.317" v="62"/>
            <ac:picMkLst>
              <pc:docMk/>
              <pc:sldMasterMk cId="0" sldId="2147483719"/>
              <pc:sldLayoutMk cId="947534947" sldId="2147483969"/>
              <ac:picMk id="2" creationId="{F4A07B61-46BE-6D82-C655-106DE413AF64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8.052" v="63"/>
          <pc:sldLayoutMkLst>
            <pc:docMk/>
            <pc:sldMasterMk cId="0" sldId="2147483719"/>
            <pc:sldLayoutMk cId="1628611724" sldId="2147483970"/>
          </pc:sldLayoutMkLst>
          <pc:picChg chg="add mod">
            <ac:chgData name="Mohammad Hosseinabady" userId="be52ff13-2b85-46c2-a312-7c73d9b23209" providerId="ADAL" clId="{C58AE204-EEBB-4676-B3BE-C43A4621DE6E}" dt="2025-03-08T08:12:28.052" v="63"/>
            <ac:picMkLst>
              <pc:docMk/>
              <pc:sldMasterMk cId="0" sldId="2147483719"/>
              <pc:sldLayoutMk cId="1628611724" sldId="2147483970"/>
              <ac:picMk id="2" creationId="{F0D33DCC-CD41-2CED-4964-8856A75EF3D7}"/>
            </ac:picMkLst>
          </pc:picChg>
        </pc:sldLayoutChg>
        <pc:sldLayoutChg chg="addSp modSp">
          <pc:chgData name="Mohammad Hosseinabady" userId="be52ff13-2b85-46c2-a312-7c73d9b23209" providerId="ADAL" clId="{C58AE204-EEBB-4676-B3BE-C43A4621DE6E}" dt="2025-03-08T08:12:29.047" v="64"/>
          <pc:sldLayoutMkLst>
            <pc:docMk/>
            <pc:sldMasterMk cId="0" sldId="2147483719"/>
            <pc:sldLayoutMk cId="250680606" sldId="2147483971"/>
          </pc:sldLayoutMkLst>
          <pc:picChg chg="add mod">
            <ac:chgData name="Mohammad Hosseinabady" userId="be52ff13-2b85-46c2-a312-7c73d9b23209" providerId="ADAL" clId="{C58AE204-EEBB-4676-B3BE-C43A4621DE6E}" dt="2025-03-08T08:12:29.047" v="64"/>
            <ac:picMkLst>
              <pc:docMk/>
              <pc:sldMasterMk cId="0" sldId="2147483719"/>
              <pc:sldLayoutMk cId="250680606" sldId="2147483971"/>
              <ac:picMk id="2" creationId="{45AA7E8D-8CD7-F997-736F-B49D9CD2A0CB}"/>
            </ac:picMkLst>
          </pc:picChg>
        </pc:sldLayoutChg>
      </pc:sldMasterChg>
      <pc:sldMasterChg chg="del">
        <pc:chgData name="Mohammad Hosseinabady" userId="be52ff13-2b85-46c2-a312-7c73d9b23209" providerId="ADAL" clId="{C58AE204-EEBB-4676-B3BE-C43A4621DE6E}" dt="2025-03-08T08:07:29.093" v="37" actId="2696"/>
        <pc:sldMasterMkLst>
          <pc:docMk/>
          <pc:sldMasterMk cId="1548840454" sldId="2147483972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993" y="0"/>
            <a:ext cx="2889938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741363"/>
            <a:ext cx="657701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689517"/>
            <a:ext cx="5335270" cy="4442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745"/>
            <a:ext cx="2889938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993" y="9376745"/>
            <a:ext cx="2889938" cy="49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360570-2B09-DB43-BBE0-DA076DA911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8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8" y="741363"/>
            <a:ext cx="6577012" cy="37004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joining this session today.</a:t>
            </a:r>
            <a:r>
              <a:rPr lang="en-GB" baseline="0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360570-2B09-DB43-BBE0-DA076DA911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95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resentation title slide">
    <p:bg>
      <p:bgPr>
        <a:solidFill>
          <a:srgbClr val="1A9D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2" y="-1588"/>
            <a:ext cx="2889249" cy="108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2559051" y="1989138"/>
            <a:ext cx="0" cy="36576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100800" y="1886400"/>
            <a:ext cx="8083667" cy="37748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54401" y="1972801"/>
            <a:ext cx="1625519" cy="3587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854401" y="2332800"/>
            <a:ext cx="1625519" cy="53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854401" y="2876401"/>
            <a:ext cx="1625519" cy="695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1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854401" y="5517232"/>
            <a:ext cx="1625519" cy="43204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Bef>
                <a:spcPts val="0"/>
              </a:spcBef>
              <a:buFontTx/>
              <a:buNone/>
              <a:defRPr sz="1100" b="0" i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967F64C-2F60-9C9B-381C-7F331B71DA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2344" y="116632"/>
            <a:ext cx="2902098" cy="8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2685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2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815413" y="981076"/>
            <a:ext cx="10512987" cy="5112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FontTx/>
              <a:buNone/>
              <a:defRPr sz="2400" b="0" i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AA7E8D-8CD7-F997-736F-B49D9CD2A0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060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2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1890713"/>
            <a:ext cx="8687495" cy="13661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800"/>
              </a:lnSpc>
              <a:spcBef>
                <a:spcPts val="0"/>
              </a:spcBef>
              <a:buFontTx/>
              <a:buNone/>
              <a:defRPr sz="44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99456" y="4221163"/>
            <a:ext cx="8687493" cy="603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1600" b="1" i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BD356A2-A960-E21F-CC9B-2529677C55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060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s, text and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2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89700"/>
            <a:ext cx="8687495" cy="65106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103445" y="1557214"/>
            <a:ext cx="8783504" cy="453608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0" indent="-270000">
              <a:lnSpc>
                <a:spcPts val="2400"/>
              </a:lnSpc>
              <a:buClr>
                <a:srgbClr val="1A9DAC"/>
              </a:buClr>
              <a:buFont typeface="Arial"/>
              <a:buChar char="•"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540000" indent="-270000">
              <a:lnSpc>
                <a:spcPts val="2400"/>
              </a:lnSpc>
              <a:buClr>
                <a:srgbClr val="1A9DAC"/>
              </a:buClr>
              <a:buFont typeface="Courier New"/>
              <a:buChar char="o"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2400"/>
              </a:lnSpc>
              <a:buClr>
                <a:srgbClr val="1A9DAC"/>
              </a:buClr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FD9DB3F-206B-49B0-1530-89480FB23E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22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headings, text and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2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34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103445" y="1557214"/>
            <a:ext cx="8783504" cy="46800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0" indent="-270000">
              <a:lnSpc>
                <a:spcPts val="2400"/>
              </a:lnSpc>
              <a:buClr>
                <a:srgbClr val="1A9DAC"/>
              </a:buClr>
              <a:buFont typeface="+mj-lt"/>
              <a:buAutoNum type="arabicPeriod"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540000" indent="-270000">
              <a:lnSpc>
                <a:spcPts val="2400"/>
              </a:lnSpc>
              <a:buClr>
                <a:srgbClr val="1A9DAC"/>
              </a:buClr>
              <a:buFont typeface="+mj-lt"/>
              <a:buAutoNum type="romanLcPeriod"/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2400"/>
              </a:lnSpc>
              <a:buClr>
                <a:srgbClr val="1A9DAC"/>
              </a:buClr>
              <a:defRPr sz="16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CBD66D3-23B9-BFA7-2A67-DEC2CEEFFB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6882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2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99457" y="1628800"/>
            <a:ext cx="4223444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25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12885" y="1628800"/>
            <a:ext cx="4223444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25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2D4FB58-1871-A29C-953B-069190BD19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2276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2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5766" y="1584001"/>
            <a:ext cx="4347135" cy="45222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latin typeface="Tahoma" charset="0"/>
                <a:ea typeface="Tahoma" charset="0"/>
                <a:cs typeface="Tahoma" charset="0"/>
              </a:defRPr>
            </a:lvl1pPr>
            <a:lvl2pPr marL="0" indent="-180000">
              <a:lnSpc>
                <a:spcPts val="1800"/>
              </a:lnSpc>
              <a:buClr>
                <a:srgbClr val="1A9DAC"/>
              </a:buClr>
              <a:buFont typeface="Arial" charset="0"/>
              <a:buChar char="•"/>
              <a:defRPr sz="1400">
                <a:latin typeface="Tahoma" charset="0"/>
                <a:ea typeface="Tahoma" charset="0"/>
                <a:cs typeface="Tahoma" charset="0"/>
              </a:defRPr>
            </a:lvl2pPr>
            <a:lvl3pPr marL="540000" indent="-180000">
              <a:lnSpc>
                <a:spcPts val="1800"/>
              </a:lnSpc>
              <a:buClr>
                <a:srgbClr val="1A9DAC"/>
              </a:buClr>
              <a:buFont typeface="Courier New" charset="0"/>
              <a:buChar char="o"/>
              <a:defRPr sz="1400"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1800"/>
              </a:lnSpc>
              <a:buClr>
                <a:srgbClr val="1A9DAC"/>
              </a:buClr>
              <a:defRPr sz="1400">
                <a:latin typeface="Tahoma" charset="0"/>
                <a:ea typeface="Tahoma" charset="0"/>
                <a:cs typeface="Tahoma" charset="0"/>
              </a:defRPr>
            </a:lvl4pPr>
            <a:lvl5pPr>
              <a:lnSpc>
                <a:spcPts val="1800"/>
              </a:lnSpc>
              <a:defRPr sz="1400"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589293" y="1584001"/>
            <a:ext cx="4347135" cy="452220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400">
                <a:latin typeface="Tahoma" charset="0"/>
                <a:ea typeface="Tahoma" charset="0"/>
                <a:cs typeface="Tahoma" charset="0"/>
              </a:defRPr>
            </a:lvl1pPr>
            <a:lvl2pPr marL="0" indent="-180000">
              <a:lnSpc>
                <a:spcPts val="1800"/>
              </a:lnSpc>
              <a:buClr>
                <a:srgbClr val="1A9DAC"/>
              </a:buClr>
              <a:buFont typeface="Arial" charset="0"/>
              <a:buChar char="•"/>
              <a:defRPr sz="1400">
                <a:latin typeface="Tahoma" charset="0"/>
                <a:ea typeface="Tahoma" charset="0"/>
                <a:cs typeface="Tahoma" charset="0"/>
              </a:defRPr>
            </a:lvl2pPr>
            <a:lvl3pPr marL="540000" indent="-180000">
              <a:lnSpc>
                <a:spcPts val="1800"/>
              </a:lnSpc>
              <a:buClr>
                <a:srgbClr val="1A9DAC"/>
              </a:buClr>
              <a:buFont typeface="Courier New" charset="0"/>
              <a:buChar char="o"/>
              <a:defRPr sz="1400"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1800"/>
              </a:lnSpc>
              <a:buClr>
                <a:srgbClr val="1A9DAC"/>
              </a:buClr>
              <a:defRPr sz="1400">
                <a:latin typeface="Tahoma" charset="0"/>
                <a:ea typeface="Tahoma" charset="0"/>
                <a:cs typeface="Tahoma" charset="0"/>
              </a:defRPr>
            </a:lvl4pPr>
            <a:lvl5pPr>
              <a:lnSpc>
                <a:spcPts val="1800"/>
              </a:lnSpc>
              <a:defRPr sz="1400"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2F763D0-BAF2-816F-0C3B-A23024C491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515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style with numbered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2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6" y="692696"/>
            <a:ext cx="8641952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75201" y="1584148"/>
            <a:ext cx="4347700" cy="4581156"/>
          </a:xfrm>
          <a:prstGeom prst="rect">
            <a:avLst/>
          </a:prstGeom>
        </p:spPr>
        <p:txBody>
          <a:bodyPr numCol="1" spcCol="216000"/>
          <a:lstStyle>
            <a:lvl1pPr marL="0" indent="0">
              <a:lnSpc>
                <a:spcPts val="18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0" indent="-270000">
              <a:lnSpc>
                <a:spcPts val="1800"/>
              </a:lnSpc>
              <a:buClr>
                <a:srgbClr val="1A9DAC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540000" indent="-270000">
              <a:lnSpc>
                <a:spcPts val="1800"/>
              </a:lnSpc>
              <a:buClr>
                <a:srgbClr val="1A9DAC"/>
              </a:buClr>
              <a:buFont typeface="+mj-lt"/>
              <a:buAutoNum type="romanLcPeriod"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1800"/>
              </a:lnSpc>
              <a:buClr>
                <a:srgbClr val="1A9DAC"/>
              </a:buClr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572098" y="1584148"/>
            <a:ext cx="4347700" cy="4581156"/>
          </a:xfrm>
          <a:prstGeom prst="rect">
            <a:avLst/>
          </a:prstGeom>
        </p:spPr>
        <p:txBody>
          <a:bodyPr numCol="1" spcCol="216000"/>
          <a:lstStyle>
            <a:lvl1pPr marL="0" indent="0">
              <a:lnSpc>
                <a:spcPts val="1800"/>
              </a:lnSpc>
              <a:spcAft>
                <a:spcPts val="600"/>
              </a:spcAft>
              <a:buFontTx/>
              <a:buNone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0" indent="-270000">
              <a:lnSpc>
                <a:spcPts val="1800"/>
              </a:lnSpc>
              <a:buClr>
                <a:srgbClr val="1A9DAC"/>
              </a:buClr>
              <a:buFont typeface="+mj-lt"/>
              <a:buAutoNum type="arabicPeriod"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2pPr>
            <a:lvl3pPr marL="540000" indent="-270000">
              <a:lnSpc>
                <a:spcPts val="1800"/>
              </a:lnSpc>
              <a:buClr>
                <a:srgbClr val="1A9DAC"/>
              </a:buClr>
              <a:buFont typeface="+mj-lt"/>
              <a:buAutoNum type="romanLcPeriod"/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3pPr>
            <a:lvl4pPr marL="828000" indent="-270000">
              <a:lnSpc>
                <a:spcPts val="1800"/>
              </a:lnSpc>
              <a:buClr>
                <a:srgbClr val="1A9DAC"/>
              </a:buClr>
              <a:defRPr sz="1400">
                <a:solidFill>
                  <a:schemeClr val="tx1"/>
                </a:solidFill>
                <a:latin typeface="Tahoma" charset="0"/>
                <a:ea typeface="Tahoma" charset="0"/>
                <a:cs typeface="Tahoma" charset="0"/>
              </a:defRPr>
            </a:lvl4pPr>
            <a:lvl5pPr>
              <a:lnSpc>
                <a:spcPts val="18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ED64467-5C54-E523-ED3A-06947DFA7C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651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 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2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>
          <a:xfrm>
            <a:off x="1199456" y="1554761"/>
            <a:ext cx="8687493" cy="453806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4A07B61-46BE-6D82-C655-106DE413AF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3494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lumn text sty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952" y="0"/>
            <a:ext cx="1441449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99457" y="1628800"/>
            <a:ext cx="4223444" cy="4536504"/>
          </a:xfrm>
          <a:prstGeom prst="rect">
            <a:avLst/>
          </a:prstGeom>
        </p:spPr>
        <p:txBody>
          <a:bodyPr lIns="0" tIns="0" rIns="0" bIns="0" numCol="1" spcCol="216000"/>
          <a:lstStyle>
            <a:lvl1pPr marL="0" marR="0" indent="0" algn="l" defTabSz="606425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 baseline="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99455" y="692696"/>
            <a:ext cx="8687495" cy="64604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200"/>
              </a:lnSpc>
              <a:buFontTx/>
              <a:buNone/>
              <a:defRPr sz="4000" b="0" i="0">
                <a:solidFill>
                  <a:srgbClr val="1A9DAC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5712884" y="1628800"/>
            <a:ext cx="5088467" cy="44640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0D33DCC-CD41-2CED-4964-8856A75EF3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05" y="72430"/>
            <a:ext cx="16383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1172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transition spd="slow">
    <p:fade/>
  </p:transition>
  <p:txStyles>
    <p:titleStyle>
      <a:lvl1pPr algn="ctr" defTabSz="60642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6064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6064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6064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6064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609555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1219110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828664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2438218" algn="ctr" defTabSz="60955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4025" indent="-4540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87425" indent="-3778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0825" indent="-3016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0425" indent="-3016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0025" indent="-301625" algn="l" defTabSz="60642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719736" y="1844824"/>
            <a:ext cx="6206840" cy="37748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sz="3600" dirty="0">
                <a:ea typeface="ＭＳ Ｐゴシック" charset="-128"/>
              </a:rPr>
              <a:t>Main Title</a:t>
            </a:r>
          </a:p>
          <a:p>
            <a:pPr eaLnBrk="1" hangingPunct="1">
              <a:spcBef>
                <a:spcPct val="0"/>
              </a:spcBef>
            </a:pPr>
            <a:r>
              <a:rPr lang="en-GB" altLang="en-US" sz="2800" dirty="0">
                <a:ea typeface="ＭＳ Ｐゴシック" charset="-128"/>
              </a:rPr>
              <a:t>…</a:t>
            </a:r>
          </a:p>
        </p:txBody>
      </p:sp>
      <p:sp>
        <p:nvSpPr>
          <p:cNvPr id="13315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791744" y="3356992"/>
            <a:ext cx="5111440" cy="53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ＭＳ Ｐゴシック" charset="-128"/>
              </a:rPr>
              <a:t>&lt;your name&gt;</a:t>
            </a:r>
            <a:endParaRPr lang="en-US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>
          <a:xfrm>
            <a:off x="3791745" y="5445224"/>
            <a:ext cx="1219139" cy="432048"/>
          </a:xfrm>
        </p:spPr>
        <p:txBody>
          <a:bodyPr/>
          <a:lstStyle/>
          <a:p>
            <a:r>
              <a:rPr lang="en-US" dirty="0"/>
              <a:t>&lt;Date&gt;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83133-7F28-FD60-F236-33E9B8C7D3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E6176-64C4-CE89-FB25-04C1BB6798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952859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062B53-0889-9BBE-2F24-6C8624DBF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CED2-0C12-86C5-7903-69AFAE9A0D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391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56E99604-B34A-AB45-82E2-A2F6C5EC15CC}" vid="{C3811B3D-AE0C-294C-BC2C-607328485A3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B7AB1D9504C54F9BDC21A13F3D45F8" ma:contentTypeVersion="4" ma:contentTypeDescription="Create a new document." ma:contentTypeScope="" ma:versionID="281a8aee3199a915906587ecc3b4a3d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68fb88f7b8fe3d26c835aeb35faa26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075C08-2B5D-4D81-82FB-B0D5C611E4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5FD27D-E912-472E-91D3-E9314903F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5679E9-FFC6-4241-B954-6935B7D228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new template SUNSHINE YELLOW with UWE logo bottom STANDARD</Template>
  <TotalTime>6103</TotalTime>
  <Words>19</Words>
  <Application>Microsoft Office PowerPoint</Application>
  <PresentationFormat>Widescreen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Arial</vt:lpstr>
      <vt:lpstr>Calibri</vt:lpstr>
      <vt:lpstr>Courier New</vt:lpstr>
      <vt:lpstr>Georgia</vt:lpstr>
      <vt:lpstr>Open Sans</vt:lpstr>
      <vt:lpstr>Tahoma</vt:lpstr>
      <vt:lpstr>Custom 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Mohammad Hosseinabady</cp:lastModifiedBy>
  <cp:revision>83</cp:revision>
  <cp:lastPrinted>2016-06-14T08:27:12Z</cp:lastPrinted>
  <dcterms:created xsi:type="dcterms:W3CDTF">2016-04-27T08:32:31Z</dcterms:created>
  <dcterms:modified xsi:type="dcterms:W3CDTF">2025-03-08T08:12:29Z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0x01010087B7AB1D9504C54F9BDC21A13F3D45F8</vt:lpwstr>
  </property>
  <property fmtid="{D5CDD505-2E9C-101B-9397-08002B2CF9AE}" pid="3" name="Meeting Document Type">
    <vt:lpwstr>Papers</vt:lpwstr>
  </property>
  <property fmtid="{D5CDD505-2E9C-101B-9397-08002B2CF9AE}" pid="4" name="Meeting date">
    <vt:lpwstr>2016-06-19T23:00:00+00:00</vt:lpwstr>
  </property>
</Properties>
</file>