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669088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592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770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9948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126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892" algn="l" defTabSz="914357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070" algn="l" defTabSz="914357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249" algn="l" defTabSz="914357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428" algn="l" defTabSz="914357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6AC5BA-2922-47A0-93ED-BC118973C075}">
          <p14:sldIdLst>
            <p14:sldId id="256"/>
            <p14:sldId id="257"/>
          </p14:sldIdLst>
        </p14:section>
        <p14:section name="Untitled Section" id="{90BE0429-FB4E-472F-BBB1-5D79C991434C}">
          <p14:sldIdLst>
            <p14:sldId id="258"/>
          </p14:sldIdLst>
        </p14:section>
        <p14:section name="Untitled Section" id="{53E52527-1D6F-4916-A320-848E0FB7392E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7" userDrawn="1">
          <p15:clr>
            <a:srgbClr val="A4A3A4"/>
          </p15:clr>
        </p15:guide>
        <p15:guide id="3" orient="horz" pos="983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49" userDrawn="1">
          <p15:clr>
            <a:srgbClr val="A4A3A4"/>
          </p15:clr>
        </p15:guide>
        <p15:guide id="7" pos="6804" userDrawn="1">
          <p15:clr>
            <a:srgbClr val="A4A3A4"/>
          </p15:clr>
        </p15:guide>
        <p15:guide id="8" pos="3416" userDrawn="1">
          <p15:clr>
            <a:srgbClr val="A4A3A4"/>
          </p15:clr>
        </p15:guide>
        <p15:guide id="9" pos="35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CC"/>
    <a:srgbClr val="FFCCFF"/>
    <a:srgbClr val="1A9DAC"/>
    <a:srgbClr val="A65C45"/>
    <a:srgbClr val="CC7054"/>
    <a:srgbClr val="FFFFFF"/>
    <a:srgbClr val="D6A700"/>
    <a:srgbClr val="6DA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E7222-FEAD-402C-B8A4-EBE248EC2C74}" v="12" dt="2025-03-09T13:21:53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/>
    <p:restoredTop sz="77845" autoAdjust="0"/>
  </p:normalViewPr>
  <p:slideViewPr>
    <p:cSldViewPr showGuides="1">
      <p:cViewPr>
        <p:scale>
          <a:sx n="66" d="100"/>
          <a:sy n="66" d="100"/>
        </p:scale>
        <p:origin x="1698" y="510"/>
      </p:cViewPr>
      <p:guideLst>
        <p:guide orient="horz" pos="2160"/>
        <p:guide orient="horz" pos="427"/>
        <p:guide orient="horz" pos="983"/>
        <p:guide orient="horz" pos="3838"/>
        <p:guide pos="3840"/>
        <p:guide pos="749"/>
        <p:guide pos="6804"/>
        <p:guide pos="3416"/>
        <p:guide pos="35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be52ff13-2b85-46c2-a312-7c73d9b23209" providerId="ADAL" clId="{0311976B-BF2E-46CD-BAD9-B04768EE5BB6}"/>
    <pc:docChg chg="undo custSel addSld delSld modSld addMainMaster modMainMaster">
      <pc:chgData name="Mohammad Hosseinabady" userId="be52ff13-2b85-46c2-a312-7c73d9b23209" providerId="ADAL" clId="{0311976B-BF2E-46CD-BAD9-B04768EE5BB6}" dt="2025-03-08T08:03:59.806" v="331" actId="478"/>
      <pc:docMkLst>
        <pc:docMk/>
      </pc:docMkLst>
      <pc:sldChg chg="modSp mod">
        <pc:chgData name="Mohammad Hosseinabady" userId="be52ff13-2b85-46c2-a312-7c73d9b23209" providerId="ADAL" clId="{0311976B-BF2E-46CD-BAD9-B04768EE5BB6}" dt="2025-03-08T07:28:29.209" v="49" actId="5793"/>
        <pc:sldMkLst>
          <pc:docMk/>
          <pc:sldMk cId="0" sldId="256"/>
        </pc:sldMkLst>
        <pc:spChg chg="mod">
          <ac:chgData name="Mohammad Hosseinabady" userId="be52ff13-2b85-46c2-a312-7c73d9b23209" providerId="ADAL" clId="{0311976B-BF2E-46CD-BAD9-B04768EE5BB6}" dt="2025-03-08T07:28:23.543" v="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ad Hosseinabady" userId="be52ff13-2b85-46c2-a312-7c73d9b23209" providerId="ADAL" clId="{0311976B-BF2E-46CD-BAD9-B04768EE5BB6}" dt="2025-03-08T07:28:29.209" v="49" actId="5793"/>
          <ac:spMkLst>
            <pc:docMk/>
            <pc:sldMk cId="0" sldId="256"/>
            <ac:spMk id="13313" creationId="{00000000-0000-0000-0000-000000000000}"/>
          </ac:spMkLst>
        </pc:spChg>
        <pc:spChg chg="mod">
          <ac:chgData name="Mohammad Hosseinabady" userId="be52ff13-2b85-46c2-a312-7c73d9b23209" providerId="ADAL" clId="{0311976B-BF2E-46CD-BAD9-B04768EE5BB6}" dt="2025-03-08T07:28:04.297" v="32" actId="20577"/>
          <ac:spMkLst>
            <pc:docMk/>
            <pc:sldMk cId="0" sldId="256"/>
            <ac:spMk id="13315" creationId="{00000000-0000-0000-0000-000000000000}"/>
          </ac:spMkLst>
        </pc:spChg>
      </pc:sldChg>
      <pc:sldChg chg="addSp delSp modSp new mod modClrScheme chgLayout modNotesTx">
        <pc:chgData name="Mohammad Hosseinabady" userId="be52ff13-2b85-46c2-a312-7c73d9b23209" providerId="ADAL" clId="{0311976B-BF2E-46CD-BAD9-B04768EE5BB6}" dt="2025-03-08T08:03:59.806" v="331" actId="478"/>
        <pc:sldMkLst>
          <pc:docMk/>
          <pc:sldMk cId="3800943031" sldId="257"/>
        </pc:sldMkLst>
        <pc:spChg chg="del mod ord">
          <ac:chgData name="Mohammad Hosseinabady" userId="be52ff13-2b85-46c2-a312-7c73d9b23209" providerId="ADAL" clId="{0311976B-BF2E-46CD-BAD9-B04768EE5BB6}" dt="2025-03-08T07:34:18.516" v="86" actId="478"/>
          <ac:spMkLst>
            <pc:docMk/>
            <pc:sldMk cId="3800943031" sldId="257"/>
            <ac:spMk id="2" creationId="{412A040B-A6A8-FD8C-A7F9-6180F7CFA22B}"/>
          </ac:spMkLst>
        </pc:spChg>
        <pc:spChg chg="add mod ord">
          <ac:chgData name="Mohammad Hosseinabady" userId="be52ff13-2b85-46c2-a312-7c73d9b23209" providerId="ADAL" clId="{0311976B-BF2E-46CD-BAD9-B04768EE5BB6}" dt="2025-03-08T07:34:27.899" v="90" actId="6549"/>
          <ac:spMkLst>
            <pc:docMk/>
            <pc:sldMk cId="3800943031" sldId="257"/>
            <ac:spMk id="3" creationId="{45484A9C-3B84-9038-668F-5FEB01B436FE}"/>
          </ac:spMkLst>
        </pc:spChg>
        <pc:spChg chg="add del mod ord">
          <ac:chgData name="Mohammad Hosseinabady" userId="be52ff13-2b85-46c2-a312-7c73d9b23209" providerId="ADAL" clId="{0311976B-BF2E-46CD-BAD9-B04768EE5BB6}" dt="2025-03-08T07:34:30.774" v="91" actId="478"/>
          <ac:spMkLst>
            <pc:docMk/>
            <pc:sldMk cId="3800943031" sldId="257"/>
            <ac:spMk id="4" creationId="{DA4000EB-5F56-A593-3596-6C540C7A6244}"/>
          </ac:spMkLst>
        </pc:spChg>
        <pc:spChg chg="add del mod ord">
          <ac:chgData name="Mohammad Hosseinabady" userId="be52ff13-2b85-46c2-a312-7c73d9b23209" providerId="ADAL" clId="{0311976B-BF2E-46CD-BAD9-B04768EE5BB6}" dt="2025-03-08T07:34:30.774" v="91" actId="478"/>
          <ac:spMkLst>
            <pc:docMk/>
            <pc:sldMk cId="3800943031" sldId="257"/>
            <ac:spMk id="5" creationId="{82A3AC6B-8DD8-84A2-EBA0-0AC5BFE8CEE3}"/>
          </ac:spMkLst>
        </pc:spChg>
        <pc:spChg chg="add del mod">
          <ac:chgData name="Mohammad Hosseinabady" userId="be52ff13-2b85-46c2-a312-7c73d9b23209" providerId="ADAL" clId="{0311976B-BF2E-46CD-BAD9-B04768EE5BB6}" dt="2025-03-08T07:35:21.892" v="96" actId="478"/>
          <ac:spMkLst>
            <pc:docMk/>
            <pc:sldMk cId="3800943031" sldId="257"/>
            <ac:spMk id="7" creationId="{EEF62FBF-7620-61BE-4835-EA783D8DAF24}"/>
          </ac:spMkLst>
        </pc:spChg>
        <pc:spChg chg="add del">
          <ac:chgData name="Mohammad Hosseinabady" userId="be52ff13-2b85-46c2-a312-7c73d9b23209" providerId="ADAL" clId="{0311976B-BF2E-46CD-BAD9-B04768EE5BB6}" dt="2025-03-08T07:35:48.982" v="100" actId="478"/>
          <ac:spMkLst>
            <pc:docMk/>
            <pc:sldMk cId="3800943031" sldId="257"/>
            <ac:spMk id="9" creationId="{DA4DF984-0B10-3535-1FF0-1224946B961A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1" creationId="{689E383D-BFC4-8FC6-E8DC-73022F868941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3" creationId="{B4D6B0AE-D27C-674D-3CB3-DE5D461B2822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5" creationId="{0DC98DBA-B660-1D33-450E-3A000C22F079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7" creationId="{CFE5CE3B-753F-5903-A9B7-366958235EC6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9" creationId="{39643836-5554-5377-194D-E87532BA385F}"/>
          </ac:spMkLst>
        </pc:spChg>
        <pc:picChg chg="add del mod">
          <ac:chgData name="Mohammad Hosseinabady" userId="be52ff13-2b85-46c2-a312-7c73d9b23209" providerId="ADAL" clId="{0311976B-BF2E-46CD-BAD9-B04768EE5BB6}" dt="2025-03-08T08:03:59.806" v="331" actId="478"/>
          <ac:picMkLst>
            <pc:docMk/>
            <pc:sldMk cId="3800943031" sldId="257"/>
            <ac:picMk id="21" creationId="{B7F1C34B-C5B7-417F-5752-6C91F790496A}"/>
          </ac:picMkLst>
        </pc:picChg>
      </pc:sldChg>
      <pc:sldChg chg="new del">
        <pc:chgData name="Mohammad Hosseinabady" userId="be52ff13-2b85-46c2-a312-7c73d9b23209" providerId="ADAL" clId="{0311976B-BF2E-46CD-BAD9-B04768EE5BB6}" dt="2025-03-08T07:32:56.397" v="58" actId="47"/>
        <pc:sldMkLst>
          <pc:docMk/>
          <pc:sldMk cId="4054594862" sldId="257"/>
        </pc:sldMkLst>
      </pc:sldChg>
      <pc:sldChg chg="delSp new del mod modClrScheme chgLayout">
        <pc:chgData name="Mohammad Hosseinabady" userId="be52ff13-2b85-46c2-a312-7c73d9b23209" providerId="ADAL" clId="{0311976B-BF2E-46CD-BAD9-B04768EE5BB6}" dt="2025-03-08T07:32:17.104" v="56" actId="47"/>
        <pc:sldMkLst>
          <pc:docMk/>
          <pc:sldMk cId="428992380" sldId="258"/>
        </pc:sldMkLst>
        <pc:spChg chg="del">
          <ac:chgData name="Mohammad Hosseinabady" userId="be52ff13-2b85-46c2-a312-7c73d9b23209" providerId="ADAL" clId="{0311976B-BF2E-46CD-BAD9-B04768EE5BB6}" dt="2025-03-08T07:32:14.095" v="55" actId="700"/>
          <ac:spMkLst>
            <pc:docMk/>
            <pc:sldMk cId="428992380" sldId="258"/>
            <ac:spMk id="2" creationId="{67B3D13A-9599-E86D-46F7-B1013516FE93}"/>
          </ac:spMkLst>
        </pc:spChg>
        <pc:spChg chg="del">
          <ac:chgData name="Mohammad Hosseinabady" userId="be52ff13-2b85-46c2-a312-7c73d9b23209" providerId="ADAL" clId="{0311976B-BF2E-46CD-BAD9-B04768EE5BB6}" dt="2025-03-08T07:32:14.095" v="55" actId="700"/>
          <ac:spMkLst>
            <pc:docMk/>
            <pc:sldMk cId="428992380" sldId="258"/>
            <ac:spMk id="3" creationId="{7A975F8C-AAB4-A45D-861D-FC7C96BC1BBC}"/>
          </ac:spMkLst>
        </pc:spChg>
      </pc:sldChg>
      <pc:sldChg chg="new del">
        <pc:chgData name="Mohammad Hosseinabady" userId="be52ff13-2b85-46c2-a312-7c73d9b23209" providerId="ADAL" clId="{0311976B-BF2E-46CD-BAD9-B04768EE5BB6}" dt="2025-03-08T07:33:57.610" v="83" actId="47"/>
        <pc:sldMkLst>
          <pc:docMk/>
          <pc:sldMk cId="996732865" sldId="258"/>
        </pc:sldMkLst>
      </pc:sldChg>
      <pc:sldChg chg="new del">
        <pc:chgData name="Mohammad Hosseinabady" userId="be52ff13-2b85-46c2-a312-7c73d9b23209" providerId="ADAL" clId="{0311976B-BF2E-46CD-BAD9-B04768EE5BB6}" dt="2025-03-08T07:34:45.516" v="93" actId="47"/>
        <pc:sldMkLst>
          <pc:docMk/>
          <pc:sldMk cId="1157246335" sldId="258"/>
        </pc:sldMkLst>
      </pc:sldChg>
      <pc:sldChg chg="addSp delSp modSp add mod modNotesTx">
        <pc:chgData name="Mohammad Hosseinabady" userId="be52ff13-2b85-46c2-a312-7c73d9b23209" providerId="ADAL" clId="{0311976B-BF2E-46CD-BAD9-B04768EE5BB6}" dt="2025-03-08T08:01:21.764" v="329" actId="1076"/>
        <pc:sldMkLst>
          <pc:docMk/>
          <pc:sldMk cId="2747718210" sldId="258"/>
        </pc:sldMkLst>
        <pc:spChg chg="mod">
          <ac:chgData name="Mohammad Hosseinabady" userId="be52ff13-2b85-46c2-a312-7c73d9b23209" providerId="ADAL" clId="{0311976B-BF2E-46CD-BAD9-B04768EE5BB6}" dt="2025-03-08T07:37:46.097" v="151" actId="313"/>
          <ac:spMkLst>
            <pc:docMk/>
            <pc:sldMk cId="2747718210" sldId="258"/>
            <ac:spMk id="3" creationId="{4DA4ED14-26BC-6F1F-B1B1-2A11924DCDD8}"/>
          </ac:spMkLst>
        </pc:spChg>
        <pc:spChg chg="add mod">
          <ac:chgData name="Mohammad Hosseinabady" userId="be52ff13-2b85-46c2-a312-7c73d9b23209" providerId="ADAL" clId="{0311976B-BF2E-46CD-BAD9-B04768EE5BB6}" dt="2025-03-08T08:00:46.405" v="317" actId="164"/>
          <ac:spMkLst>
            <pc:docMk/>
            <pc:sldMk cId="2747718210" sldId="258"/>
            <ac:spMk id="4" creationId="{C262AF90-8F95-736E-A934-B48A71C66F3E}"/>
          </ac:spMkLst>
        </pc:spChg>
        <pc:spChg chg="add del mod">
          <ac:chgData name="Mohammad Hosseinabady" userId="be52ff13-2b85-46c2-a312-7c73d9b23209" providerId="ADAL" clId="{0311976B-BF2E-46CD-BAD9-B04768EE5BB6}" dt="2025-03-08T07:59:38.077" v="303" actId="478"/>
          <ac:spMkLst>
            <pc:docMk/>
            <pc:sldMk cId="2747718210" sldId="258"/>
            <ac:spMk id="6" creationId="{0F3187CC-1C7C-CD10-09A0-B098F4D03AB0}"/>
          </ac:spMkLst>
        </pc:spChg>
        <pc:spChg chg="del">
          <ac:chgData name="Mohammad Hosseinabady" userId="be52ff13-2b85-46c2-a312-7c73d9b23209" providerId="ADAL" clId="{0311976B-BF2E-46CD-BAD9-B04768EE5BB6}" dt="2025-03-08T07:37:50.981" v="152" actId="478"/>
          <ac:spMkLst>
            <pc:docMk/>
            <pc:sldMk cId="2747718210" sldId="258"/>
            <ac:spMk id="11" creationId="{A70EBEC7-7E35-14B4-CC64-EA6A7E60B816}"/>
          </ac:spMkLst>
        </pc:spChg>
        <pc:spChg chg="mod">
          <ac:chgData name="Mohammad Hosseinabady" userId="be52ff13-2b85-46c2-a312-7c73d9b23209" providerId="ADAL" clId="{0311976B-BF2E-46CD-BAD9-B04768EE5BB6}" dt="2025-03-08T08:00:27.668" v="314" actId="164"/>
          <ac:spMkLst>
            <pc:docMk/>
            <pc:sldMk cId="2747718210" sldId="258"/>
            <ac:spMk id="13" creationId="{92AF514D-D4D7-AC5B-6050-2B2D322688BA}"/>
          </ac:spMkLst>
        </pc:spChg>
        <pc:spChg chg="mod">
          <ac:chgData name="Mohammad Hosseinabady" userId="be52ff13-2b85-46c2-a312-7c73d9b23209" providerId="ADAL" clId="{0311976B-BF2E-46CD-BAD9-B04768EE5BB6}" dt="2025-03-08T08:00:33.612" v="315" actId="164"/>
          <ac:spMkLst>
            <pc:docMk/>
            <pc:sldMk cId="2747718210" sldId="258"/>
            <ac:spMk id="15" creationId="{EEF42C21-56AD-59F4-76DD-98271026D94A}"/>
          </ac:spMkLst>
        </pc:spChg>
        <pc:spChg chg="mod">
          <ac:chgData name="Mohammad Hosseinabady" userId="be52ff13-2b85-46c2-a312-7c73d9b23209" providerId="ADAL" clId="{0311976B-BF2E-46CD-BAD9-B04768EE5BB6}" dt="2025-03-08T08:00:07.900" v="310" actId="164"/>
          <ac:spMkLst>
            <pc:docMk/>
            <pc:sldMk cId="2747718210" sldId="258"/>
            <ac:spMk id="17" creationId="{090917D4-BFE7-3433-2F52-CCD535B28D50}"/>
          </ac:spMkLst>
        </pc:spChg>
        <pc:spChg chg="mod">
          <ac:chgData name="Mohammad Hosseinabady" userId="be52ff13-2b85-46c2-a312-7c73d9b23209" providerId="ADAL" clId="{0311976B-BF2E-46CD-BAD9-B04768EE5BB6}" dt="2025-03-08T08:00:50.173" v="318" actId="164"/>
          <ac:spMkLst>
            <pc:docMk/>
            <pc:sldMk cId="2747718210" sldId="258"/>
            <ac:spMk id="19" creationId="{63F981F5-A4FB-8E46-306C-3366C2EBB74D}"/>
          </ac:spMkLst>
        </pc:spChg>
        <pc:spChg chg="add del mod">
          <ac:chgData name="Mohammad Hosseinabady" userId="be52ff13-2b85-46c2-a312-7c73d9b23209" providerId="ADAL" clId="{0311976B-BF2E-46CD-BAD9-B04768EE5BB6}" dt="2025-03-08T07:44:40.420" v="219" actId="478"/>
          <ac:spMkLst>
            <pc:docMk/>
            <pc:sldMk cId="2747718210" sldId="258"/>
            <ac:spMk id="20" creationId="{9361E098-9BDB-356A-0427-AC9F243E4334}"/>
          </ac:spMkLst>
        </pc:spChg>
        <pc:spChg chg="add del mod">
          <ac:chgData name="Mohammad Hosseinabady" userId="be52ff13-2b85-46c2-a312-7c73d9b23209" providerId="ADAL" clId="{0311976B-BF2E-46CD-BAD9-B04768EE5BB6}" dt="2025-03-08T08:00:27.668" v="314" actId="164"/>
          <ac:spMkLst>
            <pc:docMk/>
            <pc:sldMk cId="2747718210" sldId="258"/>
            <ac:spMk id="23" creationId="{34E88267-4D32-E95F-0610-D2E888B5A78C}"/>
          </ac:spMkLst>
        </pc:spChg>
        <pc:spChg chg="add mod">
          <ac:chgData name="Mohammad Hosseinabady" userId="be52ff13-2b85-46c2-a312-7c73d9b23209" providerId="ADAL" clId="{0311976B-BF2E-46CD-BAD9-B04768EE5BB6}" dt="2025-03-08T08:00:07.900" v="310" actId="164"/>
          <ac:spMkLst>
            <pc:docMk/>
            <pc:sldMk cId="2747718210" sldId="258"/>
            <ac:spMk id="28" creationId="{3057E246-1F72-D176-45FD-1BDE8363D5BD}"/>
          </ac:spMkLst>
        </pc:spChg>
        <pc:spChg chg="add del mod">
          <ac:chgData name="Mohammad Hosseinabady" userId="be52ff13-2b85-46c2-a312-7c73d9b23209" providerId="ADAL" clId="{0311976B-BF2E-46CD-BAD9-B04768EE5BB6}" dt="2025-03-08T07:46:52.337" v="243" actId="478"/>
          <ac:spMkLst>
            <pc:docMk/>
            <pc:sldMk cId="2747718210" sldId="258"/>
            <ac:spMk id="31" creationId="{379703A9-B520-BA0F-B16E-7499949001E4}"/>
          </ac:spMkLst>
        </pc:spChg>
        <pc:spChg chg="add del mod">
          <ac:chgData name="Mohammad Hosseinabady" userId="be52ff13-2b85-46c2-a312-7c73d9b23209" providerId="ADAL" clId="{0311976B-BF2E-46CD-BAD9-B04768EE5BB6}" dt="2025-03-08T07:47:18.736" v="248" actId="478"/>
          <ac:spMkLst>
            <pc:docMk/>
            <pc:sldMk cId="2747718210" sldId="258"/>
            <ac:spMk id="34" creationId="{35684DF7-194E-3B6D-416D-79397884F10E}"/>
          </ac:spMkLst>
        </pc:spChg>
        <pc:spChg chg="add del mod">
          <ac:chgData name="Mohammad Hosseinabady" userId="be52ff13-2b85-46c2-a312-7c73d9b23209" providerId="ADAL" clId="{0311976B-BF2E-46CD-BAD9-B04768EE5BB6}" dt="2025-03-08T07:52:38.993" v="257" actId="478"/>
          <ac:spMkLst>
            <pc:docMk/>
            <pc:sldMk cId="2747718210" sldId="258"/>
            <ac:spMk id="39" creationId="{A6821699-7FB9-55B9-63AF-9721A98306B5}"/>
          </ac:spMkLst>
        </pc:spChg>
        <pc:grpChg chg="add mod">
          <ac:chgData name="Mohammad Hosseinabady" userId="be52ff13-2b85-46c2-a312-7c73d9b23209" providerId="ADAL" clId="{0311976B-BF2E-46CD-BAD9-B04768EE5BB6}" dt="2025-03-08T08:01:13.717" v="326" actId="1076"/>
          <ac:grpSpMkLst>
            <pc:docMk/>
            <pc:sldMk cId="2747718210" sldId="258"/>
            <ac:grpSpMk id="41" creationId="{347AB247-8291-497C-7C72-2D5C9DB3E7A0}"/>
          </ac:grpSpMkLst>
        </pc:grpChg>
        <pc:grpChg chg="add mod">
          <ac:chgData name="Mohammad Hosseinabady" userId="be52ff13-2b85-46c2-a312-7c73d9b23209" providerId="ADAL" clId="{0311976B-BF2E-46CD-BAD9-B04768EE5BB6}" dt="2025-03-08T08:01:21.764" v="329" actId="1076"/>
          <ac:grpSpMkLst>
            <pc:docMk/>
            <pc:sldMk cId="2747718210" sldId="258"/>
            <ac:grpSpMk id="42" creationId="{CD13F496-79F5-D28A-EDBD-B318C08E2C5C}"/>
          </ac:grpSpMkLst>
        </pc:grpChg>
        <pc:grpChg chg="add mod ord">
          <ac:chgData name="Mohammad Hosseinabady" userId="be52ff13-2b85-46c2-a312-7c73d9b23209" providerId="ADAL" clId="{0311976B-BF2E-46CD-BAD9-B04768EE5BB6}" dt="2025-03-08T08:01:15.307" v="327" actId="1076"/>
          <ac:grpSpMkLst>
            <pc:docMk/>
            <pc:sldMk cId="2747718210" sldId="258"/>
            <ac:grpSpMk id="43" creationId="{766F3B04-06ED-8C15-2774-DD7B60C0F6C0}"/>
          </ac:grpSpMkLst>
        </pc:grpChg>
        <pc:grpChg chg="add mod">
          <ac:chgData name="Mohammad Hosseinabady" userId="be52ff13-2b85-46c2-a312-7c73d9b23209" providerId="ADAL" clId="{0311976B-BF2E-46CD-BAD9-B04768EE5BB6}" dt="2025-03-08T08:01:03.604" v="321" actId="1076"/>
          <ac:grpSpMkLst>
            <pc:docMk/>
            <pc:sldMk cId="2747718210" sldId="258"/>
            <ac:grpSpMk id="44" creationId="{9A816074-9F99-223A-20BB-5FDAE539C7BF}"/>
          </ac:grpSpMkLst>
        </pc:grpChg>
        <pc:grpChg chg="add mod">
          <ac:chgData name="Mohammad Hosseinabady" userId="be52ff13-2b85-46c2-a312-7c73d9b23209" providerId="ADAL" clId="{0311976B-BF2E-46CD-BAD9-B04768EE5BB6}" dt="2025-03-08T08:01:00.780" v="320" actId="1076"/>
          <ac:grpSpMkLst>
            <pc:docMk/>
            <pc:sldMk cId="2747718210" sldId="258"/>
            <ac:grpSpMk id="45" creationId="{26E5C2B6-EB8E-E8E9-F2C8-F7B3827016C2}"/>
          </ac:grpSpMkLst>
        </pc:grpChg>
        <pc:graphicFrameChg chg="add mod modGraphic">
          <ac:chgData name="Mohammad Hosseinabady" userId="be52ff13-2b85-46c2-a312-7c73d9b23209" providerId="ADAL" clId="{0311976B-BF2E-46CD-BAD9-B04768EE5BB6}" dt="2025-03-08T08:00:46.405" v="317" actId="164"/>
          <ac:graphicFrameMkLst>
            <pc:docMk/>
            <pc:sldMk cId="2747718210" sldId="258"/>
            <ac:graphicFrameMk id="40" creationId="{E4BE1995-3472-D1F4-5A9E-8CFA411E5643}"/>
          </ac:graphicFrameMkLst>
        </pc:graphicFrameChg>
        <pc:picChg chg="add del mod">
          <ac:chgData name="Mohammad Hosseinabady" userId="be52ff13-2b85-46c2-a312-7c73d9b23209" providerId="ADAL" clId="{0311976B-BF2E-46CD-BAD9-B04768EE5BB6}" dt="2025-03-08T07:43:18.883" v="206" actId="478"/>
          <ac:picMkLst>
            <pc:docMk/>
            <pc:sldMk cId="2747718210" sldId="258"/>
            <ac:picMk id="8" creationId="{C3D95FDB-039E-B33F-F6A7-DA49B219866E}"/>
          </ac:picMkLst>
        </pc:picChg>
        <pc:picChg chg="add mod">
          <ac:chgData name="Mohammad Hosseinabady" userId="be52ff13-2b85-46c2-a312-7c73d9b23209" providerId="ADAL" clId="{0311976B-BF2E-46CD-BAD9-B04768EE5BB6}" dt="2025-03-08T08:00:27.668" v="314" actId="164"/>
          <ac:picMkLst>
            <pc:docMk/>
            <pc:sldMk cId="2747718210" sldId="258"/>
            <ac:picMk id="10" creationId="{CA6D548F-AC83-466B-518E-C58743A4154A}"/>
          </ac:picMkLst>
        </pc:picChg>
        <pc:picChg chg="add del mod">
          <ac:chgData name="Mohammad Hosseinabady" userId="be52ff13-2b85-46c2-a312-7c73d9b23209" providerId="ADAL" clId="{0311976B-BF2E-46CD-BAD9-B04768EE5BB6}" dt="2025-03-08T07:43:15.107" v="204" actId="478"/>
          <ac:picMkLst>
            <pc:docMk/>
            <pc:sldMk cId="2747718210" sldId="258"/>
            <ac:picMk id="14" creationId="{0FDCAC0C-C576-9306-6505-988D4830D543}"/>
          </ac:picMkLst>
        </pc:picChg>
        <pc:picChg chg="add del mod">
          <ac:chgData name="Mohammad Hosseinabady" userId="be52ff13-2b85-46c2-a312-7c73d9b23209" providerId="ADAL" clId="{0311976B-BF2E-46CD-BAD9-B04768EE5BB6}" dt="2025-03-08T07:44:40.420" v="219" actId="478"/>
          <ac:picMkLst>
            <pc:docMk/>
            <pc:sldMk cId="2747718210" sldId="258"/>
            <ac:picMk id="18" creationId="{867AF17F-6C6E-E055-50BB-B9B5E02596B8}"/>
          </ac:picMkLst>
        </pc:picChg>
        <pc:picChg chg="add mod">
          <ac:chgData name="Mohammad Hosseinabady" userId="be52ff13-2b85-46c2-a312-7c73d9b23209" providerId="ADAL" clId="{0311976B-BF2E-46CD-BAD9-B04768EE5BB6}" dt="2025-03-08T08:00:33.612" v="315" actId="164"/>
          <ac:picMkLst>
            <pc:docMk/>
            <pc:sldMk cId="2747718210" sldId="258"/>
            <ac:picMk id="22" creationId="{F6692C56-7A7F-39A6-68BF-5F074DBAA214}"/>
          </ac:picMkLst>
        </pc:picChg>
        <pc:picChg chg="add del mod">
          <ac:chgData name="Mohammad Hosseinabady" userId="be52ff13-2b85-46c2-a312-7c73d9b23209" providerId="ADAL" clId="{0311976B-BF2E-46CD-BAD9-B04768EE5BB6}" dt="2025-03-08T07:45:56.161" v="234" actId="478"/>
          <ac:picMkLst>
            <pc:docMk/>
            <pc:sldMk cId="2747718210" sldId="258"/>
            <ac:picMk id="25" creationId="{FE9EF4C1-E418-BF58-AC33-354AB2F0FA87}"/>
          </ac:picMkLst>
        </pc:picChg>
        <pc:picChg chg="add mod">
          <ac:chgData name="Mohammad Hosseinabady" userId="be52ff13-2b85-46c2-a312-7c73d9b23209" providerId="ADAL" clId="{0311976B-BF2E-46CD-BAD9-B04768EE5BB6}" dt="2025-03-08T08:00:07.900" v="310" actId="164"/>
          <ac:picMkLst>
            <pc:docMk/>
            <pc:sldMk cId="2747718210" sldId="258"/>
            <ac:picMk id="27" creationId="{98AFA3B0-05F3-36A2-3659-A11179E3DFCE}"/>
          </ac:picMkLst>
        </pc:picChg>
        <pc:picChg chg="add del mod">
          <ac:chgData name="Mohammad Hosseinabady" userId="be52ff13-2b85-46c2-a312-7c73d9b23209" providerId="ADAL" clId="{0311976B-BF2E-46CD-BAD9-B04768EE5BB6}" dt="2025-03-08T07:46:52.337" v="243" actId="478"/>
          <ac:picMkLst>
            <pc:docMk/>
            <pc:sldMk cId="2747718210" sldId="258"/>
            <ac:picMk id="30" creationId="{6602AE95-375A-AC06-27E2-76D9C48C2D4B}"/>
          </ac:picMkLst>
        </pc:picChg>
        <pc:picChg chg="add del mod">
          <ac:chgData name="Mohammad Hosseinabady" userId="be52ff13-2b85-46c2-a312-7c73d9b23209" providerId="ADAL" clId="{0311976B-BF2E-46CD-BAD9-B04768EE5BB6}" dt="2025-03-08T07:47:18.736" v="248" actId="478"/>
          <ac:picMkLst>
            <pc:docMk/>
            <pc:sldMk cId="2747718210" sldId="258"/>
            <ac:picMk id="33" creationId="{179291F3-690C-97CF-B995-C7EF02A50F0A}"/>
          </ac:picMkLst>
        </pc:picChg>
        <pc:picChg chg="add mod">
          <ac:chgData name="Mohammad Hosseinabady" userId="be52ff13-2b85-46c2-a312-7c73d9b23209" providerId="ADAL" clId="{0311976B-BF2E-46CD-BAD9-B04768EE5BB6}" dt="2025-03-08T08:00:50.173" v="318" actId="164"/>
          <ac:picMkLst>
            <pc:docMk/>
            <pc:sldMk cId="2747718210" sldId="258"/>
            <ac:picMk id="36" creationId="{12230035-D977-F61B-EEB3-FAE17A4A6FA5}"/>
          </ac:picMkLst>
        </pc:picChg>
        <pc:picChg chg="add del mod">
          <ac:chgData name="Mohammad Hosseinabady" userId="be52ff13-2b85-46c2-a312-7c73d9b23209" providerId="ADAL" clId="{0311976B-BF2E-46CD-BAD9-B04768EE5BB6}" dt="2025-03-08T07:52:38.993" v="257" actId="478"/>
          <ac:picMkLst>
            <pc:docMk/>
            <pc:sldMk cId="2747718210" sldId="258"/>
            <ac:picMk id="38" creationId="{785F2129-8406-EE51-97F6-624645EF1706}"/>
          </ac:picMkLst>
        </pc:picChg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1722735698" sldId="270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409926612" sldId="279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3407911722" sldId="280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761739077" sldId="281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1870552957" sldId="282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2028179562" sldId="283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4219540058" sldId="284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965745525" sldId="285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2967144101" sldId="287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1866530931" sldId="288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974172492" sldId="289"/>
        </pc:sldMkLst>
      </pc:sldChg>
      <pc:sldMasterChg chg="modSldLayout">
        <pc:chgData name="Mohammad Hosseinabady" userId="be52ff13-2b85-46c2-a312-7c73d9b23209" providerId="ADAL" clId="{0311976B-BF2E-46CD-BAD9-B04768EE5BB6}" dt="2025-03-08T07:32:48.606" v="57"/>
        <pc:sldMasterMkLst>
          <pc:docMk/>
          <pc:sldMasterMk cId="0" sldId="2147483719"/>
        </pc:sldMasterMkLst>
        <pc:sldLayoutChg chg="addSp modSp">
          <pc:chgData name="Mohammad Hosseinabady" userId="be52ff13-2b85-46c2-a312-7c73d9b23209" providerId="ADAL" clId="{0311976B-BF2E-46CD-BAD9-B04768EE5BB6}" dt="2025-03-08T07:32:48.606" v="57"/>
          <pc:sldLayoutMkLst>
            <pc:docMk/>
            <pc:sldMasterMk cId="0" sldId="2147483719"/>
            <pc:sldLayoutMk cId="3977469506" sldId="2147483984"/>
          </pc:sldLayoutMkLst>
          <pc:picChg chg="add mod">
            <ac:chgData name="Mohammad Hosseinabady" userId="be52ff13-2b85-46c2-a312-7c73d9b23209" providerId="ADAL" clId="{0311976B-BF2E-46CD-BAD9-B04768EE5BB6}" dt="2025-03-08T07:32:48.606" v="57"/>
            <ac:picMkLst>
              <pc:docMk/>
              <pc:sldMasterMk cId="0" sldId="2147483719"/>
              <pc:sldLayoutMk cId="3977469506" sldId="2147483984"/>
              <ac:picMk id="3" creationId="{609485D7-CEDE-0C61-AD1D-3E93CE53BBE6}"/>
            </ac:picMkLst>
          </pc:picChg>
        </pc:sldLayoutChg>
      </pc:sldMasterChg>
      <pc:sldMasterChg chg="delSp new mod addSldLayout">
        <pc:chgData name="Mohammad Hosseinabady" userId="be52ff13-2b85-46c2-a312-7c73d9b23209" providerId="ADAL" clId="{0311976B-BF2E-46CD-BAD9-B04768EE5BB6}" dt="2025-03-08T07:31:08.314" v="53" actId="478"/>
        <pc:sldMasterMkLst>
          <pc:docMk/>
          <pc:sldMasterMk cId="1548840454" sldId="2147483972"/>
        </pc:sldMasterMkLst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3" creationId="{655755A3-5D33-FF26-615D-ADB71E481319}"/>
          </ac:spMkLst>
        </pc:spChg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4" creationId="{CE1038FB-4BBE-C069-84BA-C8A196E8D6C9}"/>
          </ac:spMkLst>
        </pc:spChg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5" creationId="{5CD9AAAA-B975-6D2C-58E5-234891AB8C35}"/>
          </ac:spMkLst>
        </pc:spChg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6" creationId="{CB7A0D95-5173-CB3A-BAAE-B7F72CF9BCDB}"/>
          </ac:spMkLst>
        </pc:sp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224447647" sldId="2147483973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402704833" sldId="2147483974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209063983" sldId="2147483975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98815932" sldId="2147483976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12517352" sldId="2147483977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482925882" sldId="2147483978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373582172" sldId="2147483979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614471050" sldId="2147483980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843474463" sldId="2147483981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077287085" sldId="2147483982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491870011" sldId="2147483983"/>
          </pc:sldLayoutMkLst>
        </pc:sldLayoutChg>
      </pc:sldMasterChg>
    </pc:docChg>
  </pc:docChgLst>
  <pc:docChgLst>
    <pc:chgData name="Mohammad Hosseinabady" userId="be52ff13-2b85-46c2-a312-7c73d9b23209" providerId="ADAL" clId="{7D5E7222-FEAD-402C-B8A4-EBE248EC2C74}"/>
    <pc:docChg chg="undo custSel addSld modSld modMainMaster addSection modSection modNotesMaster">
      <pc:chgData name="Mohammad Hosseinabady" userId="be52ff13-2b85-46c2-a312-7c73d9b23209" providerId="ADAL" clId="{7D5E7222-FEAD-402C-B8A4-EBE248EC2C74}" dt="2025-03-09T13:23:21.982" v="135" actId="1076"/>
      <pc:docMkLst>
        <pc:docMk/>
      </pc:docMkLst>
      <pc:sldChg chg="modSp modNotes">
        <pc:chgData name="Mohammad Hosseinabady" userId="be52ff13-2b85-46c2-a312-7c73d9b23209" providerId="ADAL" clId="{7D5E7222-FEAD-402C-B8A4-EBE248EC2C74}" dt="2025-03-09T13:11:18.402" v="118"/>
        <pc:sldMkLst>
          <pc:docMk/>
          <pc:sldMk cId="0" sldId="256"/>
        </pc:sldMkLst>
        <pc:spChg chg="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0" sldId="256"/>
            <ac:spMk id="13313" creationId="{00000000-0000-0000-0000-000000000000}"/>
          </ac:spMkLst>
        </pc:spChg>
        <pc:spChg chg="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0" sldId="256"/>
            <ac:spMk id="13315" creationId="{00000000-0000-0000-0000-000000000000}"/>
          </ac:spMkLst>
        </pc:spChg>
      </pc:sldChg>
      <pc:sldChg chg="addSp delSp modSp mod chgLayout">
        <pc:chgData name="Mohammad Hosseinabady" userId="be52ff13-2b85-46c2-a312-7c73d9b23209" providerId="ADAL" clId="{7D5E7222-FEAD-402C-B8A4-EBE248EC2C74}" dt="2025-03-09T13:23:21.982" v="135" actId="1076"/>
        <pc:sldMkLst>
          <pc:docMk/>
          <pc:sldMk cId="186623911" sldId="258"/>
        </pc:sldMkLst>
        <pc:spChg chg="mod or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2" creationId="{1D062B53-0889-9BBE-2F24-6C8624DBF89A}"/>
          </ac:spMkLst>
        </pc:spChg>
        <pc:spChg chg="del">
          <ac:chgData name="Mohammad Hosseinabady" userId="be52ff13-2b85-46c2-a312-7c73d9b23209" providerId="ADAL" clId="{7D5E7222-FEAD-402C-B8A4-EBE248EC2C74}" dt="2025-03-09T13:00:30.225" v="12" actId="478"/>
          <ac:spMkLst>
            <pc:docMk/>
            <pc:sldMk cId="186623911" sldId="258"/>
            <ac:spMk id="3" creationId="{57DDCED2-0C12-86C5-7903-69AFAE9A0DD5}"/>
          </ac:spMkLst>
        </pc:spChg>
        <pc:spChg chg="add mod">
          <ac:chgData name="Mohammad Hosseinabady" userId="be52ff13-2b85-46c2-a312-7c73d9b23209" providerId="ADAL" clId="{7D5E7222-FEAD-402C-B8A4-EBE248EC2C74}" dt="2025-03-09T13:21:58.482" v="120" actId="1076"/>
          <ac:spMkLst>
            <pc:docMk/>
            <pc:sldMk cId="186623911" sldId="258"/>
            <ac:spMk id="3" creationId="{C4AB2F1C-E64B-60E6-0E74-9374D182E88A}"/>
          </ac:spMkLst>
        </pc:spChg>
        <pc:spChg chg="add del">
          <ac:chgData name="Mohammad Hosseinabady" userId="be52ff13-2b85-46c2-a312-7c73d9b23209" providerId="ADAL" clId="{7D5E7222-FEAD-402C-B8A4-EBE248EC2C74}" dt="2025-03-09T13:00:44.785" v="14" actId="478"/>
          <ac:spMkLst>
            <pc:docMk/>
            <pc:sldMk cId="186623911" sldId="258"/>
            <ac:spMk id="4" creationId="{32F243D7-AC1A-8AEF-EB03-C7C5EF956399}"/>
          </ac:spMkLst>
        </pc:spChg>
        <pc:spChg chg="add mod">
          <ac:chgData name="Mohammad Hosseinabady" userId="be52ff13-2b85-46c2-a312-7c73d9b23209" providerId="ADAL" clId="{7D5E7222-FEAD-402C-B8A4-EBE248EC2C74}" dt="2025-03-09T13:22:06.414" v="121" actId="1076"/>
          <ac:spMkLst>
            <pc:docMk/>
            <pc:sldMk cId="186623911" sldId="258"/>
            <ac:spMk id="4" creationId="{AFEBE17D-7AC1-70A8-AF19-FD55A0CF0D68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5" creationId="{F6191ECB-E9EC-E9FE-F2E4-7666D226BD9A}"/>
          </ac:spMkLst>
        </pc:spChg>
        <pc:spChg chg="mod">
          <ac:chgData name="Mohammad Hosseinabady" userId="be52ff13-2b85-46c2-a312-7c73d9b23209" providerId="ADAL" clId="{7D5E7222-FEAD-402C-B8A4-EBE248EC2C74}" dt="2025-03-09T13:22:08.598" v="122" actId="1076"/>
          <ac:spMkLst>
            <pc:docMk/>
            <pc:sldMk cId="186623911" sldId="258"/>
            <ac:spMk id="6" creationId="{A6BD5A66-2DB1-88BC-D196-06333347DD60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7" creationId="{46107120-FDF1-38D4-CC06-AC9A43AD88AF}"/>
          </ac:spMkLst>
        </pc:spChg>
        <pc:spChg chg="add mod">
          <ac:chgData name="Mohammad Hosseinabady" userId="be52ff13-2b85-46c2-a312-7c73d9b23209" providerId="ADAL" clId="{7D5E7222-FEAD-402C-B8A4-EBE248EC2C74}" dt="2025-03-09T13:08:49.548" v="104" actId="207"/>
          <ac:spMkLst>
            <pc:docMk/>
            <pc:sldMk cId="186623911" sldId="258"/>
            <ac:spMk id="8" creationId="{3F96CEA6-34C5-1132-39A6-B0C9949EC278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9" creationId="{E68FD7F4-EFD8-079A-E4E7-2B5871EDD80A}"/>
          </ac:spMkLst>
        </pc:spChg>
        <pc:spChg chg="add mod">
          <ac:chgData name="Mohammad Hosseinabady" userId="be52ff13-2b85-46c2-a312-7c73d9b23209" providerId="ADAL" clId="{7D5E7222-FEAD-402C-B8A4-EBE248EC2C74}" dt="2025-03-09T13:22:11.007" v="123" actId="1076"/>
          <ac:spMkLst>
            <pc:docMk/>
            <pc:sldMk cId="186623911" sldId="258"/>
            <ac:spMk id="10" creationId="{763F07E8-4EDE-479D-6E15-D7A2A243918F}"/>
          </ac:spMkLst>
        </pc:spChg>
        <pc:spChg chg="add del mod">
          <ac:chgData name="Mohammad Hosseinabady" userId="be52ff13-2b85-46c2-a312-7c73d9b23209" providerId="ADAL" clId="{7D5E7222-FEAD-402C-B8A4-EBE248EC2C74}" dt="2025-03-09T13:04:21.585" v="49" actId="478"/>
          <ac:spMkLst>
            <pc:docMk/>
            <pc:sldMk cId="186623911" sldId="258"/>
            <ac:spMk id="10" creationId="{938AAA8E-83D1-7BC2-F31A-86CFD79D48D7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11" creationId="{08DF18CB-FBDD-85AE-5C9C-29F27EE9A912}"/>
          </ac:spMkLst>
        </pc:spChg>
        <pc:spChg chg="add mod">
          <ac:chgData name="Mohammad Hosseinabady" userId="be52ff13-2b85-46c2-a312-7c73d9b23209" providerId="ADAL" clId="{7D5E7222-FEAD-402C-B8A4-EBE248EC2C74}" dt="2025-03-09T13:09:21.250" v="110" actId="207"/>
          <ac:spMkLst>
            <pc:docMk/>
            <pc:sldMk cId="186623911" sldId="258"/>
            <ac:spMk id="12" creationId="{50A00725-649F-7176-5952-21BAB7039D6E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13" creationId="{A192EEC9-204F-1B6C-9C93-0768FE7BF3BE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14" creationId="{1B523011-A0F1-1128-B551-B4B38ACD86E9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15" creationId="{5607884E-8BBF-C6C7-C7F4-D28491B9CAAE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16" creationId="{66F19FF6-8774-3C23-D620-B340882DBC8A}"/>
          </ac:spMkLst>
        </pc:spChg>
        <pc:spChg chg="add mod">
          <ac:chgData name="Mohammad Hosseinabady" userId="be52ff13-2b85-46c2-a312-7c73d9b23209" providerId="ADAL" clId="{7D5E7222-FEAD-402C-B8A4-EBE248EC2C74}" dt="2025-03-09T13:22:13.791" v="124" actId="1076"/>
          <ac:spMkLst>
            <pc:docMk/>
            <pc:sldMk cId="186623911" sldId="258"/>
            <ac:spMk id="17" creationId="{9D3C0F62-E211-1B99-0852-8D67B57750F8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18" creationId="{211A4C3F-A37F-98B3-812E-65B0F2C0B24B}"/>
          </ac:spMkLst>
        </pc:spChg>
        <pc:spChg chg="add mod">
          <ac:chgData name="Mohammad Hosseinabady" userId="be52ff13-2b85-46c2-a312-7c73d9b23209" providerId="ADAL" clId="{7D5E7222-FEAD-402C-B8A4-EBE248EC2C74}" dt="2025-03-09T13:22:45.055" v="130" actId="1076"/>
          <ac:spMkLst>
            <pc:docMk/>
            <pc:sldMk cId="186623911" sldId="258"/>
            <ac:spMk id="19" creationId="{9A347314-2BB9-56DB-B5F1-CC3A780FE0CB}"/>
          </ac:spMkLst>
        </pc:spChg>
        <pc:spChg chg="add mod">
          <ac:chgData name="Mohammad Hosseinabady" userId="be52ff13-2b85-46c2-a312-7c73d9b23209" providerId="ADAL" clId="{7D5E7222-FEAD-402C-B8A4-EBE248EC2C74}" dt="2025-03-09T13:04:58.750" v="58" actId="255"/>
          <ac:spMkLst>
            <pc:docMk/>
            <pc:sldMk cId="186623911" sldId="258"/>
            <ac:spMk id="20" creationId="{73FE80BB-46DF-02B6-E473-5DFE756A3284}"/>
          </ac:spMkLst>
        </pc:spChg>
        <pc:spChg chg="add mod">
          <ac:chgData name="Mohammad Hosseinabady" userId="be52ff13-2b85-46c2-a312-7c73d9b23209" providerId="ADAL" clId="{7D5E7222-FEAD-402C-B8A4-EBE248EC2C74}" dt="2025-03-09T13:22:28.560" v="128" actId="1076"/>
          <ac:spMkLst>
            <pc:docMk/>
            <pc:sldMk cId="186623911" sldId="258"/>
            <ac:spMk id="21" creationId="{60C007EC-1088-8AC2-A4B8-085ECAFC9E9D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22" creationId="{1EF712EB-A391-5D43-3FDE-6760E2D91A87}"/>
          </ac:spMkLst>
        </pc:spChg>
        <pc:spChg chg="add mod">
          <ac:chgData name="Mohammad Hosseinabady" userId="be52ff13-2b85-46c2-a312-7c73d9b23209" providerId="ADAL" clId="{7D5E7222-FEAD-402C-B8A4-EBE248EC2C74}" dt="2025-03-09T13:23:14.398" v="133" actId="1076"/>
          <ac:spMkLst>
            <pc:docMk/>
            <pc:sldMk cId="186623911" sldId="258"/>
            <ac:spMk id="23" creationId="{2403FB26-4FD2-CC66-C23F-9A7424A2937D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24" creationId="{0D7A534D-0246-8B2E-2972-CCA5DB85432A}"/>
          </ac:spMkLst>
        </pc:spChg>
        <pc:spChg chg="add mod">
          <ac:chgData name="Mohammad Hosseinabady" userId="be52ff13-2b85-46c2-a312-7c73d9b23209" providerId="ADAL" clId="{7D5E7222-FEAD-402C-B8A4-EBE248EC2C74}" dt="2025-03-09T13:22:21.919" v="126" actId="1076"/>
          <ac:spMkLst>
            <pc:docMk/>
            <pc:sldMk cId="186623911" sldId="258"/>
            <ac:spMk id="25" creationId="{75C9CDF3-E928-E3D5-167A-96F74C3C8FC9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26" creationId="{15BC93C8-5D28-D336-70F5-609EE712DFFF}"/>
          </ac:spMkLst>
        </pc:spChg>
        <pc:spChg chg="add mod">
          <ac:chgData name="Mohammad Hosseinabady" userId="be52ff13-2b85-46c2-a312-7c73d9b23209" providerId="ADAL" clId="{7D5E7222-FEAD-402C-B8A4-EBE248EC2C74}" dt="2025-03-09T13:22:17.359" v="125" actId="1076"/>
          <ac:spMkLst>
            <pc:docMk/>
            <pc:sldMk cId="186623911" sldId="258"/>
            <ac:spMk id="27" creationId="{E858FADF-82F6-FBCB-D690-742BBA8F5B0C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28" creationId="{9D8E87C9-AD37-5263-459E-F6D2E84D79E2}"/>
          </ac:spMkLst>
        </pc:spChg>
        <pc:spChg chg="mod">
          <ac:chgData name="Mohammad Hosseinabady" userId="be52ff13-2b85-46c2-a312-7c73d9b23209" providerId="ADAL" clId="{7D5E7222-FEAD-402C-B8A4-EBE248EC2C74}" dt="2025-03-09T13:23:21.982" v="135" actId="1076"/>
          <ac:spMkLst>
            <pc:docMk/>
            <pc:sldMk cId="186623911" sldId="258"/>
            <ac:spMk id="29" creationId="{B26FAF3B-CE38-8682-6619-4BA9E9C3A982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30" creationId="{2501BFE6-74EF-0E62-F830-3ADE5A652177}"/>
          </ac:spMkLst>
        </pc:spChg>
        <pc:spChg chg="add mod">
          <ac:chgData name="Mohammad Hosseinabady" userId="be52ff13-2b85-46c2-a312-7c73d9b23209" providerId="ADAL" clId="{7D5E7222-FEAD-402C-B8A4-EBE248EC2C74}" dt="2025-03-09T13:23:19.049" v="134" actId="1076"/>
          <ac:spMkLst>
            <pc:docMk/>
            <pc:sldMk cId="186623911" sldId="258"/>
            <ac:spMk id="31" creationId="{9B6D4E3C-BF6E-0602-6B4A-69BAAAC7549C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32" creationId="{70A0B5BF-8887-1D3D-E706-AC6ACCDDEAF0}"/>
          </ac:spMkLst>
        </pc:spChg>
        <pc:spChg chg="add mod">
          <ac:chgData name="Mohammad Hosseinabady" userId="be52ff13-2b85-46c2-a312-7c73d9b23209" providerId="ADAL" clId="{7D5E7222-FEAD-402C-B8A4-EBE248EC2C74}" dt="2025-03-09T13:11:18.402" v="118"/>
          <ac:spMkLst>
            <pc:docMk/>
            <pc:sldMk cId="186623911" sldId="258"/>
            <ac:spMk id="34" creationId="{C18A367F-F409-92BE-420D-225E11465D4E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36" creationId="{8DCC750E-0ECD-AC5A-1738-38E9CD08D020}"/>
          </ac:spMkLst>
        </pc:spChg>
        <pc:spChg chg="add mod">
          <ac:chgData name="Mohammad Hosseinabady" userId="be52ff13-2b85-46c2-a312-7c73d9b23209" providerId="ADAL" clId="{7D5E7222-FEAD-402C-B8A4-EBE248EC2C74}" dt="2025-03-09T13:08:37.234" v="102" actId="113"/>
          <ac:spMkLst>
            <pc:docMk/>
            <pc:sldMk cId="186623911" sldId="258"/>
            <ac:spMk id="38" creationId="{39B0603B-3808-8F68-59C8-410B479D7DD2}"/>
          </ac:spMkLst>
        </pc:spChg>
        <pc:spChg chg="add del mod">
          <ac:chgData name="Mohammad Hosseinabady" userId="be52ff13-2b85-46c2-a312-7c73d9b23209" providerId="ADAL" clId="{7D5E7222-FEAD-402C-B8A4-EBE248EC2C74}" dt="2025-03-09T13:10:01.343" v="112" actId="6264"/>
          <ac:spMkLst>
            <pc:docMk/>
            <pc:sldMk cId="186623911" sldId="258"/>
            <ac:spMk id="39" creationId="{E1E44871-1614-40EC-2A32-3698418C1F3A}"/>
          </ac:spMkLst>
        </pc:spChg>
        <pc:spChg chg="add del mod ord">
          <ac:chgData name="Mohammad Hosseinabady" userId="be52ff13-2b85-46c2-a312-7c73d9b23209" providerId="ADAL" clId="{7D5E7222-FEAD-402C-B8A4-EBE248EC2C74}" dt="2025-03-09T13:10:13.489" v="113" actId="6264"/>
          <ac:spMkLst>
            <pc:docMk/>
            <pc:sldMk cId="186623911" sldId="258"/>
            <ac:spMk id="40" creationId="{CC28FC72-D3DA-E939-F1FD-7E4DD6DBB6ED}"/>
          </ac:spMkLst>
        </pc:spChg>
        <pc:spChg chg="add del mod">
          <ac:chgData name="Mohammad Hosseinabady" userId="be52ff13-2b85-46c2-a312-7c73d9b23209" providerId="ADAL" clId="{7D5E7222-FEAD-402C-B8A4-EBE248EC2C74}" dt="2025-03-09T13:10:13.489" v="113" actId="6264"/>
          <ac:spMkLst>
            <pc:docMk/>
            <pc:sldMk cId="186623911" sldId="258"/>
            <ac:spMk id="41" creationId="{54CF6CF0-DDA1-5057-6486-4A7940D088D3}"/>
          </ac:spMkLst>
        </pc:spChg>
        <pc:spChg chg="add mod ord">
          <ac:chgData name="Mohammad Hosseinabady" userId="be52ff13-2b85-46c2-a312-7c73d9b23209" providerId="ADAL" clId="{7D5E7222-FEAD-402C-B8A4-EBE248EC2C74}" dt="2025-03-09T13:10:13.489" v="113" actId="6264"/>
          <ac:spMkLst>
            <pc:docMk/>
            <pc:sldMk cId="186623911" sldId="258"/>
            <ac:spMk id="42" creationId="{1DC37C3D-043C-75FD-B678-AE9FEB673EE8}"/>
          </ac:spMkLst>
        </pc:spChg>
      </pc:sldChg>
      <pc:sldChg chg="new">
        <pc:chgData name="Mohammad Hosseinabady" userId="be52ff13-2b85-46c2-a312-7c73d9b23209" providerId="ADAL" clId="{7D5E7222-FEAD-402C-B8A4-EBE248EC2C74}" dt="2025-03-09T13:00:16.126" v="0" actId="680"/>
        <pc:sldMkLst>
          <pc:docMk/>
          <pc:sldMk cId="2912302101" sldId="259"/>
        </pc:sldMkLst>
      </pc:sldChg>
      <pc:sldMasterChg chg="modSldLayout">
        <pc:chgData name="Mohammad Hosseinabady" userId="be52ff13-2b85-46c2-a312-7c73d9b23209" providerId="ADAL" clId="{7D5E7222-FEAD-402C-B8A4-EBE248EC2C74}" dt="2025-03-09T13:11:18.402" v="118"/>
        <pc:sldMasterMkLst>
          <pc:docMk/>
          <pc:sldMasterMk cId="0" sldId="2147483719"/>
        </pc:sldMasterMkLst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2037226853" sldId="2147483962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037226853" sldId="2147483962"/>
              <ac:spMk id="8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037226853" sldId="2147483962"/>
              <ac:spMk id="15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037226853" sldId="2147483962"/>
              <ac:spMk id="18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037226853" sldId="2147483962"/>
              <ac:spMk id="19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037226853" sldId="2147483962"/>
              <ac:spMk id="20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2037226853" sldId="2147483962"/>
              <ac:picMk id="4" creationId="{9967F64C-2F60-9C9B-381C-7F331B71DA44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2037226853" sldId="2147483962"/>
              <ac:picMk id="6" creationId="{00000000-0000-0000-0000-000000000000}"/>
            </ac:picMkLst>
          </pc:picChg>
          <pc:cxnChg chg="mod">
            <ac:chgData name="Mohammad Hosseinabady" userId="be52ff13-2b85-46c2-a312-7c73d9b23209" providerId="ADAL" clId="{7D5E7222-FEAD-402C-B8A4-EBE248EC2C74}" dt="2025-03-09T13:11:18.402" v="118"/>
            <ac:cxnSpMkLst>
              <pc:docMk/>
              <pc:sldMasterMk cId="0" sldId="2147483719"/>
              <pc:sldLayoutMk cId="2037226853" sldId="2147483962"/>
              <ac:cxnSpMk id="7" creationId="{00000000-0000-0000-0000-000000000000}"/>
            </ac:cxnSpMkLst>
          </pc:cxn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192450603" sldId="2147483963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92450603" sldId="2147483963"/>
              <ac:spMk id="6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92450603" sldId="2147483963"/>
              <ac:spMk id="7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92450603" sldId="2147483963"/>
              <ac:picMk id="4" creationId="{00000000-0000-0000-0000-000000000000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92450603" sldId="2147483963"/>
              <ac:picMk id="5" creationId="{9BD356A2-A960-E21F-CC9B-2529677C557F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406912239" sldId="2147483964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406912239" sldId="2147483964"/>
              <ac:spMk id="3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406912239" sldId="2147483964"/>
              <ac:spMk id="5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406912239" sldId="2147483964"/>
              <ac:picMk id="2" creationId="{3FD9DB3F-206B-49B0-1530-89480FB23E3A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406912239" sldId="2147483964"/>
              <ac:picMk id="4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1386068825" sldId="2147483965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386068825" sldId="2147483965"/>
              <ac:spMk id="5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386068825" sldId="2147483965"/>
              <ac:spMk id="6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386068825" sldId="2147483965"/>
              <ac:picMk id="2" creationId="{8CBD66D3-23B9-BFA7-2A67-DEC2CEEFFB86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386068825" sldId="2147483965"/>
              <ac:picMk id="4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1903622766" sldId="2147483966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903622766" sldId="2147483966"/>
              <ac:spMk id="5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903622766" sldId="2147483966"/>
              <ac:spMk id="6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903622766" sldId="2147483966"/>
              <ac:spMk id="7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903622766" sldId="2147483966"/>
              <ac:picMk id="2" creationId="{42D4FB58-1871-A29C-953B-069190BD1989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903622766" sldId="2147483966"/>
              <ac:picMk id="8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976455156" sldId="2147483967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976455156" sldId="2147483967"/>
              <ac:spMk id="5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976455156" sldId="2147483967"/>
              <ac:spMk id="6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976455156" sldId="2147483967"/>
              <ac:spMk id="7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976455156" sldId="2147483967"/>
              <ac:picMk id="2" creationId="{72F763D0-BAF2-816F-0C3B-A23024C49127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976455156" sldId="2147483967"/>
              <ac:picMk id="4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211776518" sldId="2147483968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11776518" sldId="2147483968"/>
              <ac:spMk id="5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11776518" sldId="2147483968"/>
              <ac:spMk id="6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11776518" sldId="2147483968"/>
              <ac:spMk id="7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211776518" sldId="2147483968"/>
              <ac:picMk id="2" creationId="{6ED64467-5C54-E523-ED3A-06947DFA7CA5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211776518" sldId="2147483968"/>
              <ac:picMk id="4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947534947" sldId="2147483969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947534947" sldId="2147483969"/>
              <ac:spMk id="3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947534947" sldId="2147483969"/>
              <ac:spMk id="5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947534947" sldId="2147483969"/>
              <ac:picMk id="2" creationId="{F4A07B61-46BE-6D82-C655-106DE413AF64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947534947" sldId="2147483969"/>
              <ac:picMk id="4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1628611724" sldId="2147483970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628611724" sldId="2147483970"/>
              <ac:spMk id="3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628611724" sldId="2147483970"/>
              <ac:spMk id="5" creationId="{00000000-0000-0000-0000-000000000000}"/>
            </ac:spMkLst>
          </pc:spChg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1628611724" sldId="2147483970"/>
              <ac:spMk id="6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628611724" sldId="2147483970"/>
              <ac:picMk id="2" creationId="{F0D33DCC-CD41-2CED-4964-8856A75EF3D7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1628611724" sldId="2147483970"/>
              <ac:picMk id="7" creationId="{00000000-0000-0000-0000-000000000000}"/>
            </ac:picMkLst>
          </pc:picChg>
        </pc:sldLayoutChg>
        <pc:sldLayoutChg chg="modSp">
          <pc:chgData name="Mohammad Hosseinabady" userId="be52ff13-2b85-46c2-a312-7c73d9b23209" providerId="ADAL" clId="{7D5E7222-FEAD-402C-B8A4-EBE248EC2C74}" dt="2025-03-09T13:11:18.402" v="118"/>
          <pc:sldLayoutMkLst>
            <pc:docMk/>
            <pc:sldMasterMk cId="0" sldId="2147483719"/>
            <pc:sldLayoutMk cId="250680606" sldId="2147483971"/>
          </pc:sldLayoutMkLst>
          <pc:spChg chg="mod">
            <ac:chgData name="Mohammad Hosseinabady" userId="be52ff13-2b85-46c2-a312-7c73d9b23209" providerId="ADAL" clId="{7D5E7222-FEAD-402C-B8A4-EBE248EC2C74}" dt="2025-03-09T13:11:18.402" v="118"/>
            <ac:spMkLst>
              <pc:docMk/>
              <pc:sldMasterMk cId="0" sldId="2147483719"/>
              <pc:sldLayoutMk cId="250680606" sldId="2147483971"/>
              <ac:spMk id="22" creationId="{00000000-0000-0000-0000-000000000000}"/>
            </ac:spMkLst>
          </pc:sp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250680606" sldId="2147483971"/>
              <ac:picMk id="2" creationId="{45AA7E8D-8CD7-F997-736F-B49D9CD2A0CB}"/>
            </ac:picMkLst>
          </pc:picChg>
          <pc:picChg chg="mod">
            <ac:chgData name="Mohammad Hosseinabady" userId="be52ff13-2b85-46c2-a312-7c73d9b23209" providerId="ADAL" clId="{7D5E7222-FEAD-402C-B8A4-EBE248EC2C74}" dt="2025-03-09T13:11:18.402" v="118"/>
            <ac:picMkLst>
              <pc:docMk/>
              <pc:sldMasterMk cId="0" sldId="2147483719"/>
              <pc:sldLayoutMk cId="250680606" sldId="2147483971"/>
              <ac:picMk id="3" creationId="{00000000-0000-0000-0000-000000000000}"/>
            </ac:picMkLst>
          </pc:picChg>
        </pc:sldLayoutChg>
      </pc:sldMasterChg>
    </pc:docChg>
  </pc:docChgLst>
  <pc:docChgLst>
    <pc:chgData name="Mohammad Hosseinabady" userId="be52ff13-2b85-46c2-a312-7c73d9b23209" providerId="ADAL" clId="{C58AE204-EEBB-4676-B3BE-C43A4621DE6E}"/>
    <pc:docChg chg="undo custSel addSld delSld modSld delMainMaster modMainMaster">
      <pc:chgData name="Mohammad Hosseinabady" userId="be52ff13-2b85-46c2-a312-7c73d9b23209" providerId="ADAL" clId="{C58AE204-EEBB-4676-B3BE-C43A4621DE6E}" dt="2025-03-08T08:12:29.047" v="64"/>
      <pc:docMkLst>
        <pc:docMk/>
      </pc:docMkLst>
      <pc:sldChg chg="modSp mod">
        <pc:chgData name="Mohammad Hosseinabady" userId="be52ff13-2b85-46c2-a312-7c73d9b23209" providerId="ADAL" clId="{C58AE204-EEBB-4676-B3BE-C43A4621DE6E}" dt="2025-03-08T08:07:02.798" v="32" actId="20577"/>
        <pc:sldMkLst>
          <pc:docMk/>
          <pc:sldMk cId="0" sldId="256"/>
        </pc:sldMkLst>
        <pc:spChg chg="mod">
          <ac:chgData name="Mohammad Hosseinabady" userId="be52ff13-2b85-46c2-a312-7c73d9b23209" providerId="ADAL" clId="{C58AE204-EEBB-4676-B3BE-C43A4621DE6E}" dt="2025-03-08T08:07:02.798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ad Hosseinabady" userId="be52ff13-2b85-46c2-a312-7c73d9b23209" providerId="ADAL" clId="{C58AE204-EEBB-4676-B3BE-C43A4621DE6E}" dt="2025-03-08T08:06:45.994" v="15" actId="20577"/>
          <ac:spMkLst>
            <pc:docMk/>
            <pc:sldMk cId="0" sldId="256"/>
            <ac:spMk id="13313" creationId="{00000000-0000-0000-0000-000000000000}"/>
          </ac:spMkLst>
        </pc:spChg>
        <pc:spChg chg="mod">
          <ac:chgData name="Mohammad Hosseinabady" userId="be52ff13-2b85-46c2-a312-7c73d9b23209" providerId="ADAL" clId="{C58AE204-EEBB-4676-B3BE-C43A4621DE6E}" dt="2025-03-08T08:06:54.956" v="26" actId="20577"/>
          <ac:spMkLst>
            <pc:docMk/>
            <pc:sldMk cId="0" sldId="256"/>
            <ac:spMk id="13315" creationId="{00000000-0000-0000-0000-000000000000}"/>
          </ac:spMkLst>
        </pc:spChg>
      </pc:sldChg>
      <pc:sldChg chg="new del">
        <pc:chgData name="Mohammad Hosseinabady" userId="be52ff13-2b85-46c2-a312-7c73d9b23209" providerId="ADAL" clId="{C58AE204-EEBB-4676-B3BE-C43A4621DE6E}" dt="2025-03-08T08:07:11.934" v="36" actId="47"/>
        <pc:sldMkLst>
          <pc:docMk/>
          <pc:sldMk cId="2307182919" sldId="257"/>
        </pc:sldMkLst>
      </pc:sldChg>
      <pc:sldChg chg="addSp delSp modSp new mod modClrScheme chgLayout">
        <pc:chgData name="Mohammad Hosseinabady" userId="be52ff13-2b85-46c2-a312-7c73d9b23209" providerId="ADAL" clId="{C58AE204-EEBB-4676-B3BE-C43A4621DE6E}" dt="2025-03-08T08:07:38.687" v="39" actId="700"/>
        <pc:sldMkLst>
          <pc:docMk/>
          <pc:sldMk cId="3454952859" sldId="257"/>
        </pc:sldMkLst>
        <pc:spChg chg="del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2" creationId="{64020733-AC9D-1057-6017-42A509DE5ED6}"/>
          </ac:spMkLst>
        </pc:spChg>
        <pc:spChg chg="del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3" creationId="{3B67B762-BA4D-E40B-D642-EDFC621778F6}"/>
          </ac:spMkLst>
        </pc:spChg>
        <pc:spChg chg="add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4" creationId="{0B283133-7F28-FD60-F236-33E9B8C7D3AB}"/>
          </ac:spMkLst>
        </pc:spChg>
        <pc:spChg chg="add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5" creationId="{EB0E6176-64C4-CE89-FB25-04C1BB6798F1}"/>
          </ac:spMkLst>
        </pc:spChg>
      </pc:sldChg>
      <pc:sldChg chg="del">
        <pc:chgData name="Mohammad Hosseinabady" userId="be52ff13-2b85-46c2-a312-7c73d9b23209" providerId="ADAL" clId="{C58AE204-EEBB-4676-B3BE-C43A4621DE6E}" dt="2025-03-08T08:07:06.024" v="33" actId="47"/>
        <pc:sldMkLst>
          <pc:docMk/>
          <pc:sldMk cId="3800943031" sldId="257"/>
        </pc:sldMkLst>
      </pc:sldChg>
      <pc:sldChg chg="new">
        <pc:chgData name="Mohammad Hosseinabady" userId="be52ff13-2b85-46c2-a312-7c73d9b23209" providerId="ADAL" clId="{C58AE204-EEBB-4676-B3BE-C43A4621DE6E}" dt="2025-03-08T08:07:44.684" v="40" actId="680"/>
        <pc:sldMkLst>
          <pc:docMk/>
          <pc:sldMk cId="186623911" sldId="258"/>
        </pc:sldMkLst>
      </pc:sldChg>
      <pc:sldChg chg="del">
        <pc:chgData name="Mohammad Hosseinabady" userId="be52ff13-2b85-46c2-a312-7c73d9b23209" providerId="ADAL" clId="{C58AE204-EEBB-4676-B3BE-C43A4621DE6E}" dt="2025-03-08T08:07:07.181" v="34" actId="47"/>
        <pc:sldMkLst>
          <pc:docMk/>
          <pc:sldMk cId="2747718210" sldId="258"/>
        </pc:sldMkLst>
      </pc:sldChg>
      <pc:sldMasterChg chg="addSp delSp modSp mod modSldLayout">
        <pc:chgData name="Mohammad Hosseinabady" userId="be52ff13-2b85-46c2-a312-7c73d9b23209" providerId="ADAL" clId="{C58AE204-EEBB-4676-B3BE-C43A4621DE6E}" dt="2025-03-08T08:12:29.047" v="64"/>
        <pc:sldMasterMkLst>
          <pc:docMk/>
          <pc:sldMasterMk cId="0" sldId="2147483719"/>
        </pc:sldMasterMkLst>
        <pc:picChg chg="add del mod">
          <ac:chgData name="Mohammad Hosseinabady" userId="be52ff13-2b85-46c2-a312-7c73d9b23209" providerId="ADAL" clId="{C58AE204-EEBB-4676-B3BE-C43A4621DE6E}" dt="2025-03-08T08:12:17.074" v="55" actId="21"/>
          <ac:picMkLst>
            <pc:docMk/>
            <pc:sldMasterMk cId="0" sldId="2147483719"/>
            <ac:picMk id="2" creationId="{9BD356A2-A960-E21F-CC9B-2529677C557F}"/>
          </ac:picMkLst>
        </pc:picChg>
        <pc:sldLayoutChg chg="addSp delSp modSp mod">
          <pc:chgData name="Mohammad Hosseinabady" userId="be52ff13-2b85-46c2-a312-7c73d9b23209" providerId="ADAL" clId="{C58AE204-EEBB-4676-B3BE-C43A4621DE6E}" dt="2025-03-08T08:09:09.771" v="46" actId="1076"/>
          <pc:sldLayoutMkLst>
            <pc:docMk/>
            <pc:sldMasterMk cId="0" sldId="2147483719"/>
            <pc:sldLayoutMk cId="2037226853" sldId="2147483962"/>
          </pc:sldLayoutMkLst>
          <pc:spChg chg="add del">
            <ac:chgData name="Mohammad Hosseinabady" userId="be52ff13-2b85-46c2-a312-7c73d9b23209" providerId="ADAL" clId="{C58AE204-EEBB-4676-B3BE-C43A4621DE6E}" dt="2025-03-08T08:08:21.338" v="42" actId="478"/>
            <ac:spMkLst>
              <pc:docMk/>
              <pc:sldMasterMk cId="0" sldId="2147483719"/>
              <pc:sldLayoutMk cId="2037226853" sldId="2147483962"/>
              <ac:spMk id="2" creationId="{6C07D8DF-6F15-0782-3591-4A9584FAF425}"/>
            </ac:spMkLst>
          </pc:spChg>
          <pc:picChg chg="add mod">
            <ac:chgData name="Mohammad Hosseinabady" userId="be52ff13-2b85-46c2-a312-7c73d9b23209" providerId="ADAL" clId="{C58AE204-EEBB-4676-B3BE-C43A4621DE6E}" dt="2025-03-08T08:09:09.771" v="46" actId="1076"/>
            <ac:picMkLst>
              <pc:docMk/>
              <pc:sldMasterMk cId="0" sldId="2147483719"/>
              <pc:sldLayoutMk cId="2037226853" sldId="2147483962"/>
              <ac:picMk id="4" creationId="{9967F64C-2F60-9C9B-381C-7F331B71DA44}"/>
            </ac:picMkLst>
          </pc:picChg>
        </pc:sldLayoutChg>
        <pc:sldLayoutChg chg="addSp delSp modSp mod">
          <pc:chgData name="Mohammad Hosseinabady" userId="be52ff13-2b85-46c2-a312-7c73d9b23209" providerId="ADAL" clId="{C58AE204-EEBB-4676-B3BE-C43A4621DE6E}" dt="2025-03-08T08:12:18.790" v="56"/>
          <pc:sldLayoutMkLst>
            <pc:docMk/>
            <pc:sldMasterMk cId="0" sldId="2147483719"/>
            <pc:sldLayoutMk cId="192450603" sldId="2147483963"/>
          </pc:sldLayoutMkLst>
          <pc:picChg chg="add del mod">
            <ac:chgData name="Mohammad Hosseinabady" userId="be52ff13-2b85-46c2-a312-7c73d9b23209" providerId="ADAL" clId="{C58AE204-EEBB-4676-B3BE-C43A4621DE6E}" dt="2025-03-08T08:11:58.698" v="52" actId="478"/>
            <ac:picMkLst>
              <pc:docMk/>
              <pc:sldMasterMk cId="0" sldId="2147483719"/>
              <pc:sldLayoutMk cId="192450603" sldId="2147483963"/>
              <ac:picMk id="3" creationId="{F6759B64-BCFB-4069-B2E2-7BD05551A457}"/>
            </ac:picMkLst>
          </pc:picChg>
          <pc:picChg chg="add mod">
            <ac:chgData name="Mohammad Hosseinabady" userId="be52ff13-2b85-46c2-a312-7c73d9b23209" providerId="ADAL" clId="{C58AE204-EEBB-4676-B3BE-C43A4621DE6E}" dt="2025-03-08T08:12:18.790" v="56"/>
            <ac:picMkLst>
              <pc:docMk/>
              <pc:sldMasterMk cId="0" sldId="2147483719"/>
              <pc:sldLayoutMk cId="192450603" sldId="2147483963"/>
              <ac:picMk id="5" creationId="{9BD356A2-A960-E21F-CC9B-2529677C557F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0.710" v="57"/>
          <pc:sldLayoutMkLst>
            <pc:docMk/>
            <pc:sldMasterMk cId="0" sldId="2147483719"/>
            <pc:sldLayoutMk cId="406912239" sldId="2147483964"/>
          </pc:sldLayoutMkLst>
          <pc:picChg chg="add mod">
            <ac:chgData name="Mohammad Hosseinabady" userId="be52ff13-2b85-46c2-a312-7c73d9b23209" providerId="ADAL" clId="{C58AE204-EEBB-4676-B3BE-C43A4621DE6E}" dt="2025-03-08T08:12:20.710" v="57"/>
            <ac:picMkLst>
              <pc:docMk/>
              <pc:sldMasterMk cId="0" sldId="2147483719"/>
              <pc:sldLayoutMk cId="406912239" sldId="2147483964"/>
              <ac:picMk id="2" creationId="{3FD9DB3F-206B-49B0-1530-89480FB23E3A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2.290" v="58"/>
          <pc:sldLayoutMkLst>
            <pc:docMk/>
            <pc:sldMasterMk cId="0" sldId="2147483719"/>
            <pc:sldLayoutMk cId="1386068825" sldId="2147483965"/>
          </pc:sldLayoutMkLst>
          <pc:picChg chg="add mod">
            <ac:chgData name="Mohammad Hosseinabady" userId="be52ff13-2b85-46c2-a312-7c73d9b23209" providerId="ADAL" clId="{C58AE204-EEBB-4676-B3BE-C43A4621DE6E}" dt="2025-03-08T08:12:22.290" v="58"/>
            <ac:picMkLst>
              <pc:docMk/>
              <pc:sldMasterMk cId="0" sldId="2147483719"/>
              <pc:sldLayoutMk cId="1386068825" sldId="2147483965"/>
              <ac:picMk id="2" creationId="{8CBD66D3-23B9-BFA7-2A67-DEC2CEEFFB86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4.132" v="59"/>
          <pc:sldLayoutMkLst>
            <pc:docMk/>
            <pc:sldMasterMk cId="0" sldId="2147483719"/>
            <pc:sldLayoutMk cId="1903622766" sldId="2147483966"/>
          </pc:sldLayoutMkLst>
          <pc:picChg chg="add mod">
            <ac:chgData name="Mohammad Hosseinabady" userId="be52ff13-2b85-46c2-a312-7c73d9b23209" providerId="ADAL" clId="{C58AE204-EEBB-4676-B3BE-C43A4621DE6E}" dt="2025-03-08T08:12:24.132" v="59"/>
            <ac:picMkLst>
              <pc:docMk/>
              <pc:sldMasterMk cId="0" sldId="2147483719"/>
              <pc:sldLayoutMk cId="1903622766" sldId="2147483966"/>
              <ac:picMk id="2" creationId="{42D4FB58-1871-A29C-953B-069190BD1989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5.027" v="60"/>
          <pc:sldLayoutMkLst>
            <pc:docMk/>
            <pc:sldMasterMk cId="0" sldId="2147483719"/>
            <pc:sldLayoutMk cId="976455156" sldId="2147483967"/>
          </pc:sldLayoutMkLst>
          <pc:picChg chg="add mod">
            <ac:chgData name="Mohammad Hosseinabady" userId="be52ff13-2b85-46c2-a312-7c73d9b23209" providerId="ADAL" clId="{C58AE204-EEBB-4676-B3BE-C43A4621DE6E}" dt="2025-03-08T08:12:25.027" v="60"/>
            <ac:picMkLst>
              <pc:docMk/>
              <pc:sldMasterMk cId="0" sldId="2147483719"/>
              <pc:sldLayoutMk cId="976455156" sldId="2147483967"/>
              <ac:picMk id="2" creationId="{72F763D0-BAF2-816F-0C3B-A23024C49127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5.692" v="61"/>
          <pc:sldLayoutMkLst>
            <pc:docMk/>
            <pc:sldMasterMk cId="0" sldId="2147483719"/>
            <pc:sldLayoutMk cId="211776518" sldId="2147483968"/>
          </pc:sldLayoutMkLst>
          <pc:picChg chg="add mod">
            <ac:chgData name="Mohammad Hosseinabady" userId="be52ff13-2b85-46c2-a312-7c73d9b23209" providerId="ADAL" clId="{C58AE204-EEBB-4676-B3BE-C43A4621DE6E}" dt="2025-03-08T08:12:25.692" v="61"/>
            <ac:picMkLst>
              <pc:docMk/>
              <pc:sldMasterMk cId="0" sldId="2147483719"/>
              <pc:sldLayoutMk cId="211776518" sldId="2147483968"/>
              <ac:picMk id="2" creationId="{6ED64467-5C54-E523-ED3A-06947DFA7CA5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7.317" v="62"/>
          <pc:sldLayoutMkLst>
            <pc:docMk/>
            <pc:sldMasterMk cId="0" sldId="2147483719"/>
            <pc:sldLayoutMk cId="947534947" sldId="2147483969"/>
          </pc:sldLayoutMkLst>
          <pc:picChg chg="add mod">
            <ac:chgData name="Mohammad Hosseinabady" userId="be52ff13-2b85-46c2-a312-7c73d9b23209" providerId="ADAL" clId="{C58AE204-EEBB-4676-B3BE-C43A4621DE6E}" dt="2025-03-08T08:12:27.317" v="62"/>
            <ac:picMkLst>
              <pc:docMk/>
              <pc:sldMasterMk cId="0" sldId="2147483719"/>
              <pc:sldLayoutMk cId="947534947" sldId="2147483969"/>
              <ac:picMk id="2" creationId="{F4A07B61-46BE-6D82-C655-106DE413AF64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8.052" v="63"/>
          <pc:sldLayoutMkLst>
            <pc:docMk/>
            <pc:sldMasterMk cId="0" sldId="2147483719"/>
            <pc:sldLayoutMk cId="1628611724" sldId="2147483970"/>
          </pc:sldLayoutMkLst>
          <pc:picChg chg="add mod">
            <ac:chgData name="Mohammad Hosseinabady" userId="be52ff13-2b85-46c2-a312-7c73d9b23209" providerId="ADAL" clId="{C58AE204-EEBB-4676-B3BE-C43A4621DE6E}" dt="2025-03-08T08:12:28.052" v="63"/>
            <ac:picMkLst>
              <pc:docMk/>
              <pc:sldMasterMk cId="0" sldId="2147483719"/>
              <pc:sldLayoutMk cId="1628611724" sldId="2147483970"/>
              <ac:picMk id="2" creationId="{F0D33DCC-CD41-2CED-4964-8856A75EF3D7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9.047" v="64"/>
          <pc:sldLayoutMkLst>
            <pc:docMk/>
            <pc:sldMasterMk cId="0" sldId="2147483719"/>
            <pc:sldLayoutMk cId="250680606" sldId="2147483971"/>
          </pc:sldLayoutMkLst>
          <pc:picChg chg="add mod">
            <ac:chgData name="Mohammad Hosseinabady" userId="be52ff13-2b85-46c2-a312-7c73d9b23209" providerId="ADAL" clId="{C58AE204-EEBB-4676-B3BE-C43A4621DE6E}" dt="2025-03-08T08:12:29.047" v="64"/>
            <ac:picMkLst>
              <pc:docMk/>
              <pc:sldMasterMk cId="0" sldId="2147483719"/>
              <pc:sldLayoutMk cId="250680606" sldId="2147483971"/>
              <ac:picMk id="2" creationId="{45AA7E8D-8CD7-F997-736F-B49D9CD2A0CB}"/>
            </ac:picMkLst>
          </pc:picChg>
        </pc:sldLayoutChg>
      </pc:sldMasterChg>
      <pc:sldMasterChg chg="del">
        <pc:chgData name="Mohammad Hosseinabady" userId="be52ff13-2b85-46c2-a312-7c73d9b23209" providerId="ADAL" clId="{C58AE204-EEBB-4676-B3BE-C43A4621DE6E}" dt="2025-03-08T08:07:29.093" v="37" actId="2696"/>
        <pc:sldMasterMkLst>
          <pc:docMk/>
          <pc:sldMasterMk cId="1548840454" sldId="2147483972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741363"/>
            <a:ext cx="657701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517"/>
            <a:ext cx="5335270" cy="444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745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376745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360570-2B09-DB43-BBE0-DA076DA91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59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277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6994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1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835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02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9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37" algn="l" defTabSz="9143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8" y="741363"/>
            <a:ext cx="6577012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joining this session today.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95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6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resentation title slide">
    <p:bg>
      <p:bgPr>
        <a:solidFill>
          <a:srgbClr val="1A9D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3" y="-1587"/>
            <a:ext cx="2889249" cy="108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2559051" y="1989138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100801" y="1886400"/>
            <a:ext cx="8083667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54402" y="1972802"/>
            <a:ext cx="1625519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54402" y="2332800"/>
            <a:ext cx="1625519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54402" y="2876402"/>
            <a:ext cx="1625519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54402" y="5517232"/>
            <a:ext cx="1625519" cy="432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967F64C-2F60-9C9B-381C-7F331B71D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2344" y="116633"/>
            <a:ext cx="2902098" cy="8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685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815413" y="981077"/>
            <a:ext cx="10512987" cy="5112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FontTx/>
              <a:buNone/>
              <a:defRPr sz="2400" b="0" i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AA7E8D-8CD7-F997-736F-B49D9CD2A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06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1890713"/>
            <a:ext cx="8687495" cy="1366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6" y="4221163"/>
            <a:ext cx="8687493" cy="603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600" b="1" i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D356A2-A960-E21F-CC9B-2529677C5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06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89700"/>
            <a:ext cx="8687495" cy="6510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03445" y="1557215"/>
            <a:ext cx="8783504" cy="45360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2400"/>
              </a:lnSpc>
              <a:buClr>
                <a:srgbClr val="1A9DAC"/>
              </a:buClr>
              <a:buFont typeface="Arial"/>
              <a:buChar char="•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2400"/>
              </a:lnSpc>
              <a:buClr>
                <a:srgbClr val="1A9DAC"/>
              </a:buClr>
              <a:buFont typeface="Courier New"/>
              <a:buChar char="o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2400"/>
              </a:lnSpc>
              <a:buClr>
                <a:srgbClr val="1A9DAC"/>
              </a:buClr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D9DB3F-206B-49B0-1530-89480FB23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2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34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103445" y="1557215"/>
            <a:ext cx="8783504" cy="468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2400"/>
              </a:lnSpc>
              <a:buClr>
                <a:srgbClr val="1A9DAC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2400"/>
              </a:lnSpc>
              <a:buClr>
                <a:srgbClr val="1A9DAC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2400"/>
              </a:lnSpc>
              <a:buClr>
                <a:srgbClr val="1A9DAC"/>
              </a:buClr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CBD66D3-23B9-BFA7-2A67-DEC2CEEFFB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88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7" y="1628800"/>
            <a:ext cx="422344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12885" y="1628800"/>
            <a:ext cx="422344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2D4FB58-1871-A29C-953B-069190BD19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2276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5767" y="1584002"/>
            <a:ext cx="4347135" cy="45222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latin typeface="Tahoma" charset="0"/>
                <a:ea typeface="Tahoma" charset="0"/>
                <a:cs typeface="Tahoma" charset="0"/>
              </a:defRPr>
            </a:lvl1pPr>
            <a:lvl2pPr marL="0" indent="-180000">
              <a:lnSpc>
                <a:spcPts val="1800"/>
              </a:lnSpc>
              <a:buClr>
                <a:srgbClr val="1A9DAC"/>
              </a:buClr>
              <a:buFont typeface="Arial" charset="0"/>
              <a:buChar char="•"/>
              <a:defRPr sz="1400">
                <a:latin typeface="Tahoma" charset="0"/>
                <a:ea typeface="Tahoma" charset="0"/>
                <a:cs typeface="Tahoma" charset="0"/>
              </a:defRPr>
            </a:lvl2pPr>
            <a:lvl3pPr marL="540000" indent="-180000">
              <a:lnSpc>
                <a:spcPts val="1800"/>
              </a:lnSpc>
              <a:buClr>
                <a:srgbClr val="1A9DAC"/>
              </a:buClr>
              <a:buFont typeface="Courier New" charset="0"/>
              <a:buChar char="o"/>
              <a:defRPr sz="1400"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589293" y="1584002"/>
            <a:ext cx="4347135" cy="45222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latin typeface="Tahoma" charset="0"/>
                <a:ea typeface="Tahoma" charset="0"/>
                <a:cs typeface="Tahoma" charset="0"/>
              </a:defRPr>
            </a:lvl1pPr>
            <a:lvl2pPr marL="0" indent="-180000">
              <a:lnSpc>
                <a:spcPts val="1800"/>
              </a:lnSpc>
              <a:buClr>
                <a:srgbClr val="1A9DAC"/>
              </a:buClr>
              <a:buFont typeface="Arial" charset="0"/>
              <a:buChar char="•"/>
              <a:defRPr sz="1400">
                <a:latin typeface="Tahoma" charset="0"/>
                <a:ea typeface="Tahoma" charset="0"/>
                <a:cs typeface="Tahoma" charset="0"/>
              </a:defRPr>
            </a:lvl2pPr>
            <a:lvl3pPr marL="540000" indent="-180000">
              <a:lnSpc>
                <a:spcPts val="1800"/>
              </a:lnSpc>
              <a:buClr>
                <a:srgbClr val="1A9DAC"/>
              </a:buClr>
              <a:buFont typeface="Courier New" charset="0"/>
              <a:buChar char="o"/>
              <a:defRPr sz="1400"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2F763D0-BAF2-816F-0C3B-A23024C491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515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6" y="692696"/>
            <a:ext cx="8641952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5201" y="1584148"/>
            <a:ext cx="4347700" cy="4581156"/>
          </a:xfrm>
          <a:prstGeom prst="rect">
            <a:avLst/>
          </a:prstGeom>
        </p:spPr>
        <p:txBody>
          <a:bodyPr numCol="1" spcCol="216000"/>
          <a:lstStyle>
            <a:lvl1pPr marL="0" indent="0">
              <a:lnSpc>
                <a:spcPts val="18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1800"/>
              </a:lnSpc>
              <a:buClr>
                <a:srgbClr val="1A9DAC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1800"/>
              </a:lnSpc>
              <a:buClr>
                <a:srgbClr val="1A9DAC"/>
              </a:buClr>
              <a:buFont typeface="+mj-lt"/>
              <a:buAutoNum type="romanL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572099" y="1584148"/>
            <a:ext cx="4347700" cy="4581156"/>
          </a:xfrm>
          <a:prstGeom prst="rect">
            <a:avLst/>
          </a:prstGeom>
        </p:spPr>
        <p:txBody>
          <a:bodyPr numCol="1" spcCol="216000"/>
          <a:lstStyle>
            <a:lvl1pPr marL="0" indent="0">
              <a:lnSpc>
                <a:spcPts val="18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1800"/>
              </a:lnSpc>
              <a:buClr>
                <a:srgbClr val="1A9DAC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1800"/>
              </a:lnSpc>
              <a:buClr>
                <a:srgbClr val="1A9DAC"/>
              </a:buClr>
              <a:buFont typeface="+mj-lt"/>
              <a:buAutoNum type="romanL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D64467-5C54-E523-ED3A-06947DFA7C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5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1199456" y="1554762"/>
            <a:ext cx="8687493" cy="453806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4A07B61-46BE-6D82-C655-106DE413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49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lumn text sty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3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7" y="1628800"/>
            <a:ext cx="422344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5712885" y="1628801"/>
            <a:ext cx="5088467" cy="44640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0D33DCC-CD41-2CED-4964-8856A75EF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117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transition spd="slow">
    <p:fade/>
  </p:transition>
  <p:txStyles>
    <p:titleStyle>
      <a:lvl1pPr algn="ctr" defTabSz="60642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55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10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664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218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4025" indent="-4540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7425" indent="-3778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0825" indent="-3016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0425" indent="-3016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0025" indent="-3016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719736" y="1844824"/>
            <a:ext cx="6206840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z="3600" dirty="0">
                <a:ea typeface="ＭＳ Ｐゴシック" charset="-128"/>
              </a:rPr>
              <a:t>Main Title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800" dirty="0">
                <a:ea typeface="ＭＳ Ｐゴシック" charset="-128"/>
              </a:rPr>
              <a:t>…</a:t>
            </a: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791744" y="3356992"/>
            <a:ext cx="5111440" cy="53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&lt;your name&gt;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3791747" y="5445224"/>
            <a:ext cx="1219139" cy="432048"/>
          </a:xfrm>
        </p:spPr>
        <p:txBody>
          <a:bodyPr/>
          <a:lstStyle/>
          <a:p>
            <a:r>
              <a:rPr lang="en-US" dirty="0"/>
              <a:t>&lt;Date&gt;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3133-7F28-FD60-F236-33E9B8C7D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E6176-64C4-CE89-FB25-04C1BB6798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9528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62B53-0889-9BBE-2F24-6C8624DBF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0150" y="688977"/>
            <a:ext cx="8686800" cy="652463"/>
          </a:xfrm>
        </p:spPr>
        <p:txBody>
          <a:bodyPr/>
          <a:lstStyle/>
          <a:p>
            <a:r>
              <a:rPr lang="en-GB" dirty="0"/>
              <a:t>Lean Canvas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DC37C3D-043C-75FD-B678-AE9FEB673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191ECB-E9EC-E9FE-F2E4-7666D226BD9A}"/>
              </a:ext>
            </a:extLst>
          </p:cNvPr>
          <p:cNvSpPr/>
          <p:nvPr/>
        </p:nvSpPr>
        <p:spPr>
          <a:xfrm>
            <a:off x="983432" y="1268760"/>
            <a:ext cx="1872208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07120-FDF1-38D4-CC06-AC9A43AD88AF}"/>
              </a:ext>
            </a:extLst>
          </p:cNvPr>
          <p:cNvSpPr txBox="1"/>
          <p:nvPr/>
        </p:nvSpPr>
        <p:spPr>
          <a:xfrm>
            <a:off x="983434" y="1300791"/>
            <a:ext cx="1392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6CEA6-34C5-1132-39A6-B0C9949EC278}"/>
              </a:ext>
            </a:extLst>
          </p:cNvPr>
          <p:cNvSpPr/>
          <p:nvPr/>
        </p:nvSpPr>
        <p:spPr>
          <a:xfrm>
            <a:off x="2927648" y="1268760"/>
            <a:ext cx="1872208" cy="1728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8FD7F4-EFD8-079A-E4E7-2B5871EDD80A}"/>
              </a:ext>
            </a:extLst>
          </p:cNvPr>
          <p:cNvSpPr/>
          <p:nvPr/>
        </p:nvSpPr>
        <p:spPr>
          <a:xfrm>
            <a:off x="4871864" y="1268760"/>
            <a:ext cx="1872208" cy="35283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F18CB-FBDD-85AE-5C9C-29F27EE9A912}"/>
              </a:ext>
            </a:extLst>
          </p:cNvPr>
          <p:cNvSpPr/>
          <p:nvPr/>
        </p:nvSpPr>
        <p:spPr>
          <a:xfrm>
            <a:off x="8779584" y="1268760"/>
            <a:ext cx="1872208" cy="3528392"/>
          </a:xfrm>
          <a:prstGeom prst="rect">
            <a:avLst/>
          </a:prstGeom>
          <a:solidFill>
            <a:srgbClr val="FF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00725-649F-7176-5952-21BAB7039D6E}"/>
              </a:ext>
            </a:extLst>
          </p:cNvPr>
          <p:cNvSpPr/>
          <p:nvPr/>
        </p:nvSpPr>
        <p:spPr>
          <a:xfrm>
            <a:off x="964144" y="4869160"/>
            <a:ext cx="4771840" cy="1584176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92EEC9-204F-1B6C-9C93-0768FE7BF3BE}"/>
              </a:ext>
            </a:extLst>
          </p:cNvPr>
          <p:cNvSpPr/>
          <p:nvPr/>
        </p:nvSpPr>
        <p:spPr>
          <a:xfrm>
            <a:off x="5879977" y="4869160"/>
            <a:ext cx="4771841" cy="1584176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23011-A0F1-1128-B551-B4B38ACD86E9}"/>
              </a:ext>
            </a:extLst>
          </p:cNvPr>
          <p:cNvSpPr/>
          <p:nvPr/>
        </p:nvSpPr>
        <p:spPr>
          <a:xfrm>
            <a:off x="2927648" y="3068960"/>
            <a:ext cx="187220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07884E-8BBF-C6C7-C7F4-D28491B9CAAE}"/>
              </a:ext>
            </a:extLst>
          </p:cNvPr>
          <p:cNvSpPr/>
          <p:nvPr/>
        </p:nvSpPr>
        <p:spPr>
          <a:xfrm>
            <a:off x="6816080" y="1268760"/>
            <a:ext cx="1872208" cy="17281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F19FF6-8774-3C23-D620-B340882DBC8A}"/>
              </a:ext>
            </a:extLst>
          </p:cNvPr>
          <p:cNvSpPr/>
          <p:nvPr/>
        </p:nvSpPr>
        <p:spPr>
          <a:xfrm>
            <a:off x="6816080" y="3068960"/>
            <a:ext cx="1872208" cy="1728192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A4C3F-A37F-98B3-812E-65B0F2C0B24B}"/>
              </a:ext>
            </a:extLst>
          </p:cNvPr>
          <p:cNvSpPr txBox="1"/>
          <p:nvPr/>
        </p:nvSpPr>
        <p:spPr>
          <a:xfrm>
            <a:off x="2934916" y="1247678"/>
            <a:ext cx="1391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E80BB-46DF-02B6-E473-5DFE756A3284}"/>
              </a:ext>
            </a:extLst>
          </p:cNvPr>
          <p:cNvSpPr txBox="1"/>
          <p:nvPr/>
        </p:nvSpPr>
        <p:spPr>
          <a:xfrm>
            <a:off x="4829612" y="1235369"/>
            <a:ext cx="2039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UNIQUE VALUE PROPOSITION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F712EB-A391-5D43-3FDE-6760E2D91A87}"/>
              </a:ext>
            </a:extLst>
          </p:cNvPr>
          <p:cNvSpPr txBox="1"/>
          <p:nvPr/>
        </p:nvSpPr>
        <p:spPr>
          <a:xfrm>
            <a:off x="6817280" y="1251418"/>
            <a:ext cx="1679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UNFAIR ADVANTAGE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7A534D-0246-8B2E-2972-CCA5DB85432A}"/>
              </a:ext>
            </a:extLst>
          </p:cNvPr>
          <p:cNvSpPr txBox="1"/>
          <p:nvPr/>
        </p:nvSpPr>
        <p:spPr>
          <a:xfrm>
            <a:off x="8731740" y="1247678"/>
            <a:ext cx="187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CUSTOMER SEGMENTS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BC93C8-5D28-D336-70F5-609EE712DFFF}"/>
              </a:ext>
            </a:extLst>
          </p:cNvPr>
          <p:cNvSpPr txBox="1"/>
          <p:nvPr/>
        </p:nvSpPr>
        <p:spPr>
          <a:xfrm>
            <a:off x="983434" y="3429002"/>
            <a:ext cx="1392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EXISTING ALTERNATIVES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8E87C9-AD37-5263-459E-F6D2E84D79E2}"/>
              </a:ext>
            </a:extLst>
          </p:cNvPr>
          <p:cNvSpPr txBox="1"/>
          <p:nvPr/>
        </p:nvSpPr>
        <p:spPr>
          <a:xfrm>
            <a:off x="2934916" y="3090294"/>
            <a:ext cx="1278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KEY METRICS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1BFE6-74EF-0E62-F830-3ADE5A652177}"/>
              </a:ext>
            </a:extLst>
          </p:cNvPr>
          <p:cNvSpPr txBox="1"/>
          <p:nvPr/>
        </p:nvSpPr>
        <p:spPr>
          <a:xfrm>
            <a:off x="4891152" y="3338409"/>
            <a:ext cx="1416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HIGH LEVEL CONCEPT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A0B5BF-8887-1D3D-E706-AC6ACCDDEAF0}"/>
              </a:ext>
            </a:extLst>
          </p:cNvPr>
          <p:cNvSpPr txBox="1"/>
          <p:nvPr/>
        </p:nvSpPr>
        <p:spPr>
          <a:xfrm>
            <a:off x="6845216" y="3144598"/>
            <a:ext cx="1071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CHANNELS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8A367F-F409-92BE-420D-225E11465D4E}"/>
              </a:ext>
            </a:extLst>
          </p:cNvPr>
          <p:cNvSpPr txBox="1"/>
          <p:nvPr/>
        </p:nvSpPr>
        <p:spPr>
          <a:xfrm>
            <a:off x="8784896" y="3304429"/>
            <a:ext cx="1296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EARLY ADOPTERS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CC750E-0ECD-AC5A-1738-38E9CD08D020}"/>
              </a:ext>
            </a:extLst>
          </p:cNvPr>
          <p:cNvSpPr txBox="1"/>
          <p:nvPr/>
        </p:nvSpPr>
        <p:spPr>
          <a:xfrm>
            <a:off x="983432" y="4872008"/>
            <a:ext cx="1591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COST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B0603B-3808-8F68-59C8-410B479D7DD2}"/>
              </a:ext>
            </a:extLst>
          </p:cNvPr>
          <p:cNvSpPr txBox="1"/>
          <p:nvPr/>
        </p:nvSpPr>
        <p:spPr>
          <a:xfrm>
            <a:off x="5879975" y="4881175"/>
            <a:ext cx="20398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REVENUE STREAMS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B2F1C-E64B-60E6-0E74-9374D182E88A}"/>
              </a:ext>
            </a:extLst>
          </p:cNvPr>
          <p:cNvSpPr txBox="1"/>
          <p:nvPr/>
        </p:nvSpPr>
        <p:spPr>
          <a:xfrm>
            <a:off x="983432" y="1518315"/>
            <a:ext cx="1774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your top 1-3 problems.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BE17D-7AC1-70A8-AF19-FD55A0CF0D68}"/>
              </a:ext>
            </a:extLst>
          </p:cNvPr>
          <p:cNvSpPr txBox="1"/>
          <p:nvPr/>
        </p:nvSpPr>
        <p:spPr>
          <a:xfrm>
            <a:off x="2943386" y="1450174"/>
            <a:ext cx="1784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solidFill>
                  <a:srgbClr val="FF0000"/>
                </a:solidFill>
              </a:defRPr>
            </a:lvl1pPr>
          </a:lstStyle>
          <a:p>
            <a:r>
              <a:rPr lang="en-GB" sz="1000" dirty="0"/>
              <a:t>Outline a possible solution for each problem.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D5A66-2DB1-88BC-D196-06333347DD60}"/>
              </a:ext>
            </a:extLst>
          </p:cNvPr>
          <p:cNvSpPr txBox="1"/>
          <p:nvPr/>
        </p:nvSpPr>
        <p:spPr>
          <a:xfrm>
            <a:off x="4839819" y="1631082"/>
            <a:ext cx="1959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GB" dirty="0"/>
              <a:t>Single, clear, compelling message that states why you are different and worth paying attention.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F07E8-4EDE-479D-6E15-D7A2A243918F}"/>
              </a:ext>
            </a:extLst>
          </p:cNvPr>
          <p:cNvSpPr txBox="1"/>
          <p:nvPr/>
        </p:nvSpPr>
        <p:spPr>
          <a:xfrm>
            <a:off x="6853634" y="1601038"/>
            <a:ext cx="1917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GB" dirty="0"/>
              <a:t>Something that cannot easily be bought or copied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3C0F62-E211-1B99-0852-8D67B57750F8}"/>
              </a:ext>
            </a:extLst>
          </p:cNvPr>
          <p:cNvSpPr txBox="1"/>
          <p:nvPr/>
        </p:nvSpPr>
        <p:spPr>
          <a:xfrm>
            <a:off x="8787210" y="1631601"/>
            <a:ext cx="2135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GB" dirty="0"/>
              <a:t>List your target and users.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347314-2BB9-56DB-B5F1-CC3A780FE0CB}"/>
              </a:ext>
            </a:extLst>
          </p:cNvPr>
          <p:cNvSpPr txBox="1"/>
          <p:nvPr/>
        </p:nvSpPr>
        <p:spPr>
          <a:xfrm>
            <a:off x="1043919" y="3859612"/>
            <a:ext cx="2051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how these problems are solved today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007EC-1088-8AC2-A4B8-085ECAFC9E9D}"/>
              </a:ext>
            </a:extLst>
          </p:cNvPr>
          <p:cNvSpPr txBox="1"/>
          <p:nvPr/>
        </p:nvSpPr>
        <p:spPr>
          <a:xfrm>
            <a:off x="2979813" y="3338409"/>
            <a:ext cx="16213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GB" dirty="0"/>
              <a:t>List the key numbers that tell you how your business is doing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3FB26-4FD2-CC66-C23F-9A7424A2937D}"/>
              </a:ext>
            </a:extLst>
          </p:cNvPr>
          <p:cNvSpPr txBox="1"/>
          <p:nvPr/>
        </p:nvSpPr>
        <p:spPr>
          <a:xfrm>
            <a:off x="4873257" y="3741281"/>
            <a:ext cx="20359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your X for Y analogy (e.g. YouTube = Flickr for videos)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9CDF3-E928-E3D5-167A-96F74C3C8FC9}"/>
              </a:ext>
            </a:extLst>
          </p:cNvPr>
          <p:cNvSpPr txBox="1"/>
          <p:nvPr/>
        </p:nvSpPr>
        <p:spPr>
          <a:xfrm>
            <a:off x="6823965" y="3284619"/>
            <a:ext cx="1877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your path to customer (inbound or outbound)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58FADF-82F6-FBCB-D690-742BBA8F5B0C}"/>
              </a:ext>
            </a:extLst>
          </p:cNvPr>
          <p:cNvSpPr txBox="1"/>
          <p:nvPr/>
        </p:nvSpPr>
        <p:spPr>
          <a:xfrm>
            <a:off x="8741564" y="3659557"/>
            <a:ext cx="1647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the characteristics of your ideal customers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6FAF3B-CE38-8682-6619-4BA9E9C3A982}"/>
              </a:ext>
            </a:extLst>
          </p:cNvPr>
          <p:cNvSpPr txBox="1"/>
          <p:nvPr/>
        </p:nvSpPr>
        <p:spPr>
          <a:xfrm>
            <a:off x="992965" y="5104651"/>
            <a:ext cx="21533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your fixed and variable costs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6D4E3C-BF6E-0602-6B4A-69BAAAC7549C}"/>
              </a:ext>
            </a:extLst>
          </p:cNvPr>
          <p:cNvSpPr txBox="1"/>
          <p:nvPr/>
        </p:nvSpPr>
        <p:spPr>
          <a:xfrm>
            <a:off x="5891253" y="5109851"/>
            <a:ext cx="17447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FF0000"/>
                </a:solidFill>
              </a:rPr>
              <a:t>List your sources of revenue</a:t>
            </a:r>
          </a:p>
        </p:txBody>
      </p:sp>
    </p:spTree>
    <p:extLst>
      <p:ext uri="{BB962C8B-B14F-4D97-AF65-F5344CB8AC3E}">
        <p14:creationId xmlns:p14="http://schemas.microsoft.com/office/powerpoint/2010/main" val="1866239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A7968-36EA-3026-6691-4196D45AD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FBF88-73E2-8FE4-3B44-B3BD59466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0210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6E99604-B34A-AB45-82E2-A2F6C5EC15CC}" vid="{C3811B3D-AE0C-294C-BC2C-607328485A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B7AB1D9504C54F9BDC21A13F3D45F8" ma:contentTypeVersion="4" ma:contentTypeDescription="Create a new document." ma:contentTypeScope="" ma:versionID="281a8aee3199a915906587ecc3b4a3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68fb88f7b8fe3d26c835aeb35faa2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5679E9-FFC6-4241-B954-6935B7D228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075C08-2B5D-4D81-82FB-B0D5C611E4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5FD27D-E912-472E-91D3-E9314903F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new template SUNSHINE YELLOW with UWE logo bottom STANDARD</Template>
  <TotalTime>6115</TotalTime>
  <Words>154</Words>
  <Application>Microsoft Office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Courier New</vt:lpstr>
      <vt:lpstr>Georgia</vt:lpstr>
      <vt:lpstr>Open Sans</vt:lpstr>
      <vt:lpstr>Tahoma</vt:lpstr>
      <vt:lpstr>Custom 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Mohammad Hosseinabady</cp:lastModifiedBy>
  <cp:revision>83</cp:revision>
  <cp:lastPrinted>2016-06-14T08:27:12Z</cp:lastPrinted>
  <dcterms:created xsi:type="dcterms:W3CDTF">2016-04-27T08:32:31Z</dcterms:created>
  <dcterms:modified xsi:type="dcterms:W3CDTF">2025-03-09T13:23:23Z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0x01010087B7AB1D9504C54F9BDC21A13F3D45F8</vt:lpwstr>
  </property>
  <property fmtid="{D5CDD505-2E9C-101B-9397-08002B2CF9AE}" pid="3" name="Meeting Document Type">
    <vt:lpwstr>Papers</vt:lpwstr>
  </property>
  <property fmtid="{D5CDD505-2E9C-101B-9397-08002B2CF9AE}" pid="4" name="Meeting date">
    <vt:lpwstr>2016-06-19T23:00:00+00:00</vt:lpwstr>
  </property>
</Properties>
</file>