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37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60" d="100"/>
          <a:sy n="60" d="100"/>
        </p:scale>
        <p:origin x="4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7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514DC-740D-4E4E-A8DB-3D2BB45E3CDF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A51C9-3A1F-4AF0-9289-B1E2C887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2721-3FD6-3567-7133-9B4D8A00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61" y="156117"/>
            <a:ext cx="5497551" cy="8697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Internet Sales Dashboard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4DE9-0111-A2C0-06C4-3BB215A5978D}"/>
              </a:ext>
            </a:extLst>
          </p:cNvPr>
          <p:cNvSpPr/>
          <p:nvPr/>
        </p:nvSpPr>
        <p:spPr>
          <a:xfrm>
            <a:off x="100361" y="1315844"/>
            <a:ext cx="3077737" cy="3713356"/>
          </a:xfrm>
          <a:prstGeom prst="roundRect">
            <a:avLst>
              <a:gd name="adj" fmla="val 5182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3FFB47-8269-619A-37B6-76FDC8B89394}"/>
              </a:ext>
            </a:extLst>
          </p:cNvPr>
          <p:cNvSpPr/>
          <p:nvPr/>
        </p:nvSpPr>
        <p:spPr>
          <a:xfrm>
            <a:off x="3332511" y="1315844"/>
            <a:ext cx="9784399" cy="3713356"/>
          </a:xfrm>
          <a:prstGeom prst="roundRect">
            <a:avLst>
              <a:gd name="adj" fmla="val 5182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5E01FD-0AF0-47DE-6F29-99999832C0AA}"/>
              </a:ext>
            </a:extLst>
          </p:cNvPr>
          <p:cNvSpPr/>
          <p:nvPr/>
        </p:nvSpPr>
        <p:spPr>
          <a:xfrm>
            <a:off x="13271323" y="1293542"/>
            <a:ext cx="3953594" cy="3713356"/>
          </a:xfrm>
          <a:prstGeom prst="roundRect">
            <a:avLst>
              <a:gd name="adj" fmla="val 5182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D99869-335F-19FB-ECEA-D283ACE20D53}"/>
              </a:ext>
            </a:extLst>
          </p:cNvPr>
          <p:cNvSpPr/>
          <p:nvPr/>
        </p:nvSpPr>
        <p:spPr>
          <a:xfrm>
            <a:off x="100361" y="5179007"/>
            <a:ext cx="17124556" cy="3713356"/>
          </a:xfrm>
          <a:prstGeom prst="roundRect">
            <a:avLst>
              <a:gd name="adj" fmla="val 5182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Internet 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Sales Dashboard</dc:title>
  <dc:creator>Hossein Karami</dc:creator>
  <cp:lastModifiedBy>Hossein Karami</cp:lastModifiedBy>
  <cp:revision>1</cp:revision>
  <dcterms:created xsi:type="dcterms:W3CDTF">2024-05-12T02:00:56Z</dcterms:created>
  <dcterms:modified xsi:type="dcterms:W3CDTF">2024-05-12T02:11:03Z</dcterms:modified>
</cp:coreProperties>
</file>