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082B-C945-4A4F-8205-465A79BF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558D-D6E2-4AE0-8A3B-5132D6CD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DD41-08B9-49C7-8B9A-5CD9236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2799-A912-4EFD-9F67-67CFBA76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AD71-AAA0-4C3D-83E3-77040EF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6472-BC0A-4C3B-B848-AA2B3F9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3A29-AD33-4460-8DED-C36523CB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B1A9-DD0B-432C-869E-5D4717B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5563-3CFE-42E3-BCDA-CA5633F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7BA-7FFD-4889-8C0D-11848C9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3DFD1-D5A3-4D99-9C73-ADB33788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A8CC-7A8D-455B-B2F5-8254B5C7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674-C16F-4559-87E6-C38ABFD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F36F-CE1D-4290-B349-ED3C3DAA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B37-A257-4C13-9DF8-52FF27C9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ABB-D0B8-4A0C-8FE8-0A2BFEB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D728-7B7E-4FF9-BC9F-CF2F9B09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0849-2E24-4B25-966D-637DD733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1A3D-46FE-4BEE-99EB-D0AEAD8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915-BE71-4D01-88A1-0C461F4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FDF-7DF8-4D3D-BFED-1876636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580B-B7FB-4B4D-81E3-73721CD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E2C-B810-4DC4-AA32-A650D6EA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A340-CC0E-47C1-9042-C8AEF141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FC4B-1FBC-4C87-9381-6F31F143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2CB-F22C-45EB-A8E1-7791CB6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F1A6-5E7C-420B-9D92-98C3CB71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A34F-74CE-4FCB-AC19-B9AA63CB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8997-D841-4298-8FFE-DF8A1F9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DC37-15A8-4C53-96C3-F6790D32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2F4C-3219-4D4E-90D3-F5DAC97E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196B-690C-4595-AEC3-8D757B7E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DACE-5125-413A-8A7A-68AF8367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308D-3648-4912-AB63-D624EE5F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EA6CC-7137-4F0C-A268-2456180E2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E5A5A-06BC-471F-BCA1-7C2A675DD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0B6BD-E737-4168-8D3B-6565781A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7A79C-A93F-4CFD-96F1-447C69C2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10C10-7B5D-412C-8569-26AA7BDC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00E1-B734-4D23-A120-ACAE34FF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270F-872D-48AB-86C8-CBFC28E3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4DF2-37AA-44E1-B196-09EB280E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6D21-BB0D-49E1-894E-EFF40A50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EB04-2B0E-4118-9DB0-22E96A1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30-CD61-4971-8C1A-27E2AFC1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4603-EDD0-4EE8-BDF0-88C38929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5EC7-0F24-4AA0-806E-2267DDA2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54D3-B8F6-4D83-97D9-A2CB1AC3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72BD-134F-49CA-906B-DD2B5E11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C323-B6FD-4A42-AD1F-70692EAE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BF87-CB49-4C9B-AFE1-9FCBB92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93-1C81-4EC9-A223-4E31C07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A0FA-890A-42BE-AB00-D6C35D93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043F-DEED-4CE1-B748-C7E8DF1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1EF86-BACA-4FAB-8A50-54223945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6097-EF72-4F20-8DC7-B80D73E9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807C-950A-4CF8-92A8-E130E91B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3BA1-BE22-4D9D-B975-F8ED6CB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0E627-0A2F-498D-9AE9-1058C1A2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2179-552E-4EAB-9B4F-54C9DF28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9BBE-3A1F-4AA8-9C38-93F5D2AA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BA1-5975-4F2E-B3D1-5CFD37394317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409C-ADBB-4028-8132-63ED8AC9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CC2-37F7-4ABD-9761-900AC20E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F9A-87DF-43F7-B11A-51A8E350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546E3F-F99E-4132-AD24-F8D69FC3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1" y="423655"/>
            <a:ext cx="5284130" cy="4345325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449050"/>
            <a:ext cx="798654" cy="1650552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551A87E-B192-4BF7-AE45-3629A303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>
          <a:xfrm flipH="1">
            <a:off x="11599316" y="4492366"/>
            <a:ext cx="592684" cy="10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546E3F-F99E-4132-AD24-F8D69FC36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674" y="423655"/>
            <a:ext cx="7591397" cy="6242671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DBBB149-F9D0-4902-A6CC-88A2DDA0F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62306" cy="13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Hazratgholizadeh</dc:creator>
  <cp:lastModifiedBy>Hossein Hazratgholizadeh</cp:lastModifiedBy>
  <cp:revision>2</cp:revision>
  <dcterms:created xsi:type="dcterms:W3CDTF">2022-02-24T17:17:17Z</dcterms:created>
  <dcterms:modified xsi:type="dcterms:W3CDTF">2022-02-26T00:14:52Z</dcterms:modified>
</cp:coreProperties>
</file>