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60" r:id="rId3"/>
    <p:sldId id="264" r:id="rId4"/>
    <p:sldId id="265" r:id="rId5"/>
    <p:sldId id="262" r:id="rId6"/>
    <p:sldId id="263" r:id="rId7"/>
    <p:sldId id="259" r:id="rId8"/>
  </p:sldIdLst>
  <p:sldSz cx="9144000" cy="5143500" type="screen16x9"/>
  <p:notesSz cx="6858000" cy="9144000"/>
  <p:embeddedFontLst>
    <p:embeddedFont>
      <p:font typeface="Abel" panose="020F0502020204030204" pitchFamily="2" charset="0"/>
      <p:regular r:id="rId10"/>
    </p:embeddedFont>
    <p:embeddedFont>
      <p:font typeface="Anton" pitchFamily="2" charset="0"/>
      <p:regular r:id="rId11"/>
    </p:embeddedFont>
    <p:embeddedFont>
      <p:font typeface="Exo Thin" panose="020B0604020202020204" charset="0"/>
      <p:regular r:id="rId12"/>
      <p:bold r:id="rId13"/>
      <p:italic r:id="rId14"/>
      <p:boldItalic r:id="rId15"/>
    </p:embeddedFont>
    <p:embeddedFont>
      <p:font typeface="Josefin Sans" pitchFamily="2" charset="0"/>
      <p:regular r:id="rId16"/>
      <p:bold r:id="rId17"/>
      <p:italic r:id="rId18"/>
      <p:boldItalic r:id="rId19"/>
    </p:embeddedFont>
    <p:embeddedFont>
      <p:font typeface="Josefin Slab" pitchFamily="2" charset="0"/>
      <p:regular r:id="rId20"/>
      <p:bold r:id="rId21"/>
      <p:italic r:id="rId22"/>
      <p:boldItalic r:id="rId23"/>
    </p:embeddedFont>
    <p:embeddedFont>
      <p:font typeface="Unic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26A64-118A-4B85-ADB9-5C60EAFEBCB8}">
  <a:tblStyle styleId="{AD126A64-118A-4B85-ADB9-5C60EAFEB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19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17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Thin"/>
                <a:ea typeface="Exo Thin"/>
                <a:cs typeface="Exo Thin"/>
                <a:sym typeface="Exo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2237395" y="2118925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562675" y="2663160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 flipH="1">
            <a:off x="2732325" y="3046075"/>
            <a:ext cx="2364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 flipH="1">
            <a:off x="2732275" y="1906500"/>
            <a:ext cx="4036500" cy="13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73531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856025" y="340735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 idx="2"/>
          </p:nvPr>
        </p:nvSpPr>
        <p:spPr>
          <a:xfrm>
            <a:off x="3262356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3"/>
          </p:nvPr>
        </p:nvSpPr>
        <p:spPr>
          <a:xfrm>
            <a:off x="3444838" y="3407350"/>
            <a:ext cx="2254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ctrTitle" idx="4"/>
          </p:nvPr>
        </p:nvSpPr>
        <p:spPr>
          <a:xfrm>
            <a:off x="5851306" y="3091717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5"/>
          </p:nvPr>
        </p:nvSpPr>
        <p:spPr>
          <a:xfrm>
            <a:off x="6033825" y="340430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6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ctrTitle" idx="2"/>
          </p:nvPr>
        </p:nvSpPr>
        <p:spPr>
          <a:xfrm>
            <a:off x="16349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6348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 idx="3"/>
          </p:nvPr>
        </p:nvSpPr>
        <p:spPr>
          <a:xfrm>
            <a:off x="16349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4"/>
          </p:nvPr>
        </p:nvSpPr>
        <p:spPr>
          <a:xfrm>
            <a:off x="16348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 idx="5"/>
          </p:nvPr>
        </p:nvSpPr>
        <p:spPr>
          <a:xfrm>
            <a:off x="50428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6"/>
          </p:nvPr>
        </p:nvSpPr>
        <p:spPr>
          <a:xfrm>
            <a:off x="50427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ctrTitle" idx="7"/>
          </p:nvPr>
        </p:nvSpPr>
        <p:spPr>
          <a:xfrm>
            <a:off x="50428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8"/>
          </p:nvPr>
        </p:nvSpPr>
        <p:spPr>
          <a:xfrm>
            <a:off x="50427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sz="2800" b="1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64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6C682-F403-4C52-8201-E8523E10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311" y="2069464"/>
            <a:ext cx="3838222" cy="1447500"/>
          </a:xfrm>
        </p:spPr>
        <p:txBody>
          <a:bodyPr/>
          <a:lstStyle/>
          <a:p>
            <a:r>
              <a:rPr lang="en-US" dirty="0"/>
              <a:t>Presentation of Results of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9F8B1D-886B-45CA-A178-A37434465B11}"/>
              </a:ext>
            </a:extLst>
          </p:cNvPr>
          <p:cNvSpPr txBox="1"/>
          <p:nvPr/>
        </p:nvSpPr>
        <p:spPr>
          <a:xfrm>
            <a:off x="1550810" y="1564231"/>
            <a:ext cx="5080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Inside the wound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SzPct val="1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Around the wound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3B5-974B-491E-8D0C-8764019111EF}"/>
              </a:ext>
            </a:extLst>
          </p:cNvPr>
          <p:cNvSpPr txBox="1"/>
          <p:nvPr/>
        </p:nvSpPr>
        <p:spPr>
          <a:xfrm>
            <a:off x="428979" y="327351"/>
            <a:ext cx="6321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Image segmentation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F3841-744C-4737-8F0C-647ED49A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2775"/>
            <a:ext cx="4117622" cy="3088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F113B5-974B-491E-8D0C-8764019111EF}"/>
              </a:ext>
            </a:extLst>
          </p:cNvPr>
          <p:cNvSpPr txBox="1"/>
          <p:nvPr/>
        </p:nvSpPr>
        <p:spPr>
          <a:xfrm>
            <a:off x="428979" y="327351"/>
            <a:ext cx="6321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160000"/>
            </a:pPr>
            <a:r>
              <a:rPr lang="en-US" sz="3200" dirty="0">
                <a:solidFill>
                  <a:schemeClr val="bg1"/>
                </a:solidFill>
              </a:rPr>
              <a:t>Inside the wound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F3841-744C-4737-8F0C-647ED49A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2775"/>
            <a:ext cx="4117622" cy="3088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696536-2313-40EF-A72C-8224ACFF6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92775"/>
            <a:ext cx="4117622" cy="30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F113B5-974B-491E-8D0C-8764019111EF}"/>
              </a:ext>
            </a:extLst>
          </p:cNvPr>
          <p:cNvSpPr txBox="1"/>
          <p:nvPr/>
        </p:nvSpPr>
        <p:spPr>
          <a:xfrm>
            <a:off x="428979" y="327351"/>
            <a:ext cx="6321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60000"/>
            </a:pPr>
            <a:r>
              <a:rPr lang="en-US" sz="3200" dirty="0">
                <a:solidFill>
                  <a:schemeClr val="bg1"/>
                </a:solidFill>
              </a:rPr>
              <a:t>Around the wound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C39F5-38E3-D77E-F041-403A36058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88058"/>
            <a:ext cx="4117622" cy="30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1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0F1C1E5-C9AB-44AB-8CB6-AC24357AAEAF}"/>
              </a:ext>
            </a:extLst>
          </p:cNvPr>
          <p:cNvSpPr txBox="1"/>
          <p:nvPr/>
        </p:nvSpPr>
        <p:spPr>
          <a:xfrm>
            <a:off x="417689" y="19191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Image </a:t>
            </a:r>
            <a:r>
              <a:rPr lang="en-US" sz="3200" dirty="0">
                <a:solidFill>
                  <a:schemeClr val="bg1"/>
                </a:solidFill>
              </a:rPr>
              <a:t>borders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74C21D-89DB-4F44-B81F-C47462CFD2C4}"/>
              </a:ext>
            </a:extLst>
          </p:cNvPr>
          <p:cNvSpPr txBox="1"/>
          <p:nvPr/>
        </p:nvSpPr>
        <p:spPr>
          <a:xfrm>
            <a:off x="888413" y="1756142"/>
            <a:ext cx="5080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Gaussian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SzPct val="1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Edge detection by canny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979A77-9A92-499A-84E0-F33DCF7F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03" y="1433689"/>
            <a:ext cx="4139258" cy="31044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0947ED-9BD8-4851-A2D8-B6D13EDE6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703" y="1420118"/>
            <a:ext cx="4139258" cy="311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1DE606E-29E5-42FF-AF61-55A546CF8101}"/>
              </a:ext>
            </a:extLst>
          </p:cNvPr>
          <p:cNvSpPr txBox="1"/>
          <p:nvPr/>
        </p:nvSpPr>
        <p:spPr>
          <a:xfrm>
            <a:off x="406400" y="338667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Dummy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A9B33A-CB06-4B7E-926E-52F7EE876641}"/>
              </a:ext>
            </a:extLst>
          </p:cNvPr>
          <p:cNvSpPr txBox="1"/>
          <p:nvPr/>
        </p:nvSpPr>
        <p:spPr>
          <a:xfrm>
            <a:off x="888414" y="1756142"/>
            <a:ext cx="453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Dummy classification results for each target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4F3F36-4D6E-4386-9D8E-BD9CC02B8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205" y="1088542"/>
            <a:ext cx="3602247" cy="32802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4614C9-17CE-4E35-9D4E-DCE2BCCB3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205" y="1088542"/>
            <a:ext cx="3602247" cy="32802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828BEF-A411-4CD9-9E3F-E3648FBA8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206" y="1088541"/>
            <a:ext cx="3607052" cy="3280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90862A-BF8A-4882-88C0-BF728C7F7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01" y="1088540"/>
            <a:ext cx="3607052" cy="32802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B03DAF1-0349-48A9-9E70-63824A061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7500" y="1091452"/>
            <a:ext cx="3627952" cy="3277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6;p30">
            <a:extLst>
              <a:ext uri="{FF2B5EF4-FFF2-40B4-BE49-F238E27FC236}">
                <a16:creationId xmlns:a16="http://schemas.microsoft.com/office/drawing/2014/main" id="{F510FDF8-B685-456B-9DE3-184C105E41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69414" y="20646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Thanks for your attention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cal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Abel</vt:lpstr>
      <vt:lpstr>Josefin Slab</vt:lpstr>
      <vt:lpstr>Exo Thin</vt:lpstr>
      <vt:lpstr>Unica One</vt:lpstr>
      <vt:lpstr>Arial</vt:lpstr>
      <vt:lpstr>Josefin Sans</vt:lpstr>
      <vt:lpstr>Anton</vt:lpstr>
      <vt:lpstr>Medical Thesis by Slidesgo</vt:lpstr>
      <vt:lpstr>Presentation of Results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cp:lastModifiedBy>Hossein Hajnorouzi</cp:lastModifiedBy>
  <cp:revision>7</cp:revision>
  <dcterms:modified xsi:type="dcterms:W3CDTF">2023-08-27T12:53:21Z</dcterms:modified>
</cp:coreProperties>
</file>