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7" r:id="rId1"/>
  </p:sldMasterIdLst>
  <p:sldIdLst>
    <p:sldId id="259" r:id="rId2"/>
    <p:sldId id="256" r:id="rId3"/>
    <p:sldId id="261" r:id="rId4"/>
    <p:sldId id="267" r:id="rId5"/>
    <p:sldId id="268" r:id="rId6"/>
    <p:sldId id="269" r:id="rId7"/>
    <p:sldId id="270" r:id="rId8"/>
    <p:sldId id="271" r:id="rId9"/>
    <p:sldId id="272" r:id="rId10"/>
    <p:sldId id="278" r:id="rId11"/>
    <p:sldId id="273" r:id="rId12"/>
    <p:sldId id="274" r:id="rId13"/>
    <p:sldId id="275" r:id="rId14"/>
    <p:sldId id="276" r:id="rId15"/>
    <p:sldId id="27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36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186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23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38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15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60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944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002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881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35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03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06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tnext.io/solid-principles-explanation-and-examples-715b975dcad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reepik.com/free-photos-vectors/background" TargetMode="External"/><Relationship Id="rId5" Type="http://schemas.openxmlformats.org/officeDocument/2006/relationships/hyperlink" Target="https://refactoring.guru/design-patterns/book" TargetMode="External"/><Relationship Id="rId4" Type="http://schemas.openxmlformats.org/officeDocument/2006/relationships/hyperlink" Target="https://en.wikipedia.org/wiki/SOLI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6675" y="206062"/>
            <a:ext cx="71606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S.O.L.I.D?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SRP         </a:t>
            </a:r>
            <a:r>
              <a:rPr lang="en-US" sz="2800" b="1" dirty="0"/>
              <a:t>Single Responsibility </a:t>
            </a:r>
            <a:r>
              <a:rPr lang="en-US" sz="2800" b="1" dirty="0" smtClean="0"/>
              <a:t>Principle</a:t>
            </a:r>
            <a:endParaRPr lang="en-US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OCP        </a:t>
            </a:r>
            <a:r>
              <a:rPr lang="en-US" sz="2800" b="1" dirty="0"/>
              <a:t>Open/Closed </a:t>
            </a:r>
            <a:r>
              <a:rPr lang="en-US" sz="2800" b="1" dirty="0" smtClean="0"/>
              <a:t>Principle</a:t>
            </a:r>
            <a:endParaRPr lang="en-US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LSP          </a:t>
            </a:r>
            <a:r>
              <a:rPr lang="en-US" sz="2800" b="1" dirty="0" err="1"/>
              <a:t>Liskov</a:t>
            </a:r>
            <a:r>
              <a:rPr lang="en-US" sz="2800" b="1" dirty="0"/>
              <a:t> Substitution </a:t>
            </a:r>
            <a:r>
              <a:rPr lang="en-US" sz="2800" b="1" dirty="0" smtClean="0"/>
              <a:t>Principle</a:t>
            </a:r>
            <a:endParaRPr lang="en-US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ISP           </a:t>
            </a:r>
            <a:r>
              <a:rPr lang="en-US" sz="2800" b="1" dirty="0"/>
              <a:t>Interface Segregation </a:t>
            </a:r>
            <a:r>
              <a:rPr lang="en-US" sz="2800" b="1" dirty="0" smtClean="0"/>
              <a:t>Principle</a:t>
            </a:r>
            <a:endParaRPr lang="en-US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DIP          </a:t>
            </a:r>
            <a:r>
              <a:rPr lang="en-US" sz="2800" b="1" dirty="0"/>
              <a:t>Dependency Inversion </a:t>
            </a:r>
            <a:r>
              <a:rPr lang="en-US" sz="2800" b="1" dirty="0" smtClean="0"/>
              <a:t>Principle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66676" y="3249507"/>
            <a:ext cx="7289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K.I.S.S           Keep It Simple Stupid 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66675" y="4138516"/>
            <a:ext cx="6800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Y.A.G.N.I      You Aren’t </a:t>
            </a:r>
            <a:r>
              <a:rPr lang="en-US" sz="2800" dirty="0" err="1" smtClean="0"/>
              <a:t>Gonna</a:t>
            </a:r>
            <a:r>
              <a:rPr lang="en-US" sz="2800" dirty="0" smtClean="0"/>
              <a:t> Need It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66675" y="5027525"/>
            <a:ext cx="6632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D.R.Y             Don’t Repeat </a:t>
            </a:r>
            <a:r>
              <a:rPr lang="en-US" sz="2800" dirty="0" err="1" smtClean="0"/>
              <a:t>YourSelf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66675" y="5916534"/>
            <a:ext cx="6632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And ….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5293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86" y="187373"/>
            <a:ext cx="2160186" cy="87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25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533"/>
            <a:ext cx="12192000" cy="66055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533"/>
            <a:ext cx="2197290" cy="75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13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5534"/>
            <a:ext cx="11805313" cy="67624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8525" y="95533"/>
            <a:ext cx="1983475" cy="76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1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5249529"/>
            <a:ext cx="1905266" cy="13813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82" y="144865"/>
            <a:ext cx="1828800" cy="71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58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06" y="153109"/>
            <a:ext cx="2028540" cy="72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2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2" y="0"/>
            <a:ext cx="118872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81" y="107404"/>
            <a:ext cx="1910687" cy="73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02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87" y="244700"/>
            <a:ext cx="7521261" cy="641367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680361" y="5103674"/>
            <a:ext cx="351163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>
                <a:solidFill>
                  <a:srgbClr val="00B050"/>
                </a:solidFill>
                <a:latin typeface="Vazir"/>
                <a:hlinkClick r:id="rId3"/>
              </a:rPr>
              <a:t>https://itnext.io</a:t>
            </a:r>
            <a:endParaRPr lang="en-US" dirty="0" smtClean="0">
              <a:solidFill>
                <a:srgbClr val="00B050"/>
              </a:solidFill>
              <a:latin typeface="Vazir"/>
            </a:endParaRPr>
          </a:p>
          <a:p>
            <a:r>
              <a:rPr lang="en-US" u="sng" dirty="0" smtClean="0">
                <a:solidFill>
                  <a:srgbClr val="00B050"/>
                </a:solidFill>
                <a:latin typeface="Vazir"/>
                <a:hlinkClick r:id="rId4"/>
              </a:rPr>
              <a:t>https://en.wikipedia.org</a:t>
            </a:r>
            <a:endParaRPr lang="en-US" dirty="0" smtClean="0">
              <a:solidFill>
                <a:srgbClr val="00B050"/>
              </a:solidFill>
              <a:latin typeface="Vazir"/>
            </a:endParaRPr>
          </a:p>
          <a:p>
            <a:r>
              <a:rPr lang="en-US" u="sng" dirty="0" smtClean="0">
                <a:solidFill>
                  <a:srgbClr val="00B050"/>
                </a:solidFill>
                <a:latin typeface="Vazir"/>
                <a:hlinkClick r:id="rId5"/>
              </a:rPr>
              <a:t>https://refactoring.guru</a:t>
            </a:r>
            <a:endParaRPr lang="en-US" dirty="0" smtClean="0">
              <a:solidFill>
                <a:srgbClr val="00B050"/>
              </a:solidFill>
              <a:latin typeface="Vazir"/>
            </a:endParaRPr>
          </a:p>
          <a:p>
            <a:r>
              <a:rPr lang="en-US" u="sng" dirty="0" smtClean="0">
                <a:solidFill>
                  <a:srgbClr val="00B050"/>
                </a:solidFill>
                <a:latin typeface="Vazir"/>
                <a:hlinkClick r:id="rId6"/>
              </a:rPr>
              <a:t>Background vector created by </a:t>
            </a:r>
            <a:r>
              <a:rPr lang="en-US" u="sng" dirty="0" err="1" smtClean="0">
                <a:solidFill>
                  <a:srgbClr val="00B050"/>
                </a:solidFill>
                <a:latin typeface="Vazir"/>
                <a:hlinkClick r:id="rId6"/>
              </a:rPr>
              <a:t>Harryarts</a:t>
            </a:r>
            <a:r>
              <a:rPr lang="en-US" u="sng" dirty="0" smtClean="0">
                <a:solidFill>
                  <a:srgbClr val="00B050"/>
                </a:solidFill>
                <a:latin typeface="Vazir"/>
                <a:hlinkClick r:id="rId6"/>
              </a:rPr>
              <a:t> - www.freepik.com</a:t>
            </a:r>
            <a:r>
              <a:rPr lang="fa-IR" dirty="0" smtClean="0">
                <a:solidFill>
                  <a:srgbClr val="00B050"/>
                </a:solidFill>
                <a:latin typeface="Vazir"/>
              </a:rPr>
              <a:t/>
            </a:r>
            <a:br>
              <a:rPr lang="fa-IR" dirty="0" smtClean="0">
                <a:solidFill>
                  <a:srgbClr val="00B050"/>
                </a:solidFill>
                <a:latin typeface="Vazir"/>
              </a:rPr>
            </a:b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58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74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1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95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3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80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230" y="0"/>
            <a:ext cx="658277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65278"/>
            <a:ext cx="5609230" cy="23064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0"/>
            <a:ext cx="5868537" cy="19652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71749"/>
            <a:ext cx="5868535" cy="258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81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86" y="187373"/>
            <a:ext cx="2160186" cy="8771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59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</TotalTime>
  <Words>54</Words>
  <Application>Microsoft Office PowerPoint</Application>
  <PresentationFormat>Widescreen</PresentationFormat>
  <Paragraphs>14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Vazir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Pardis</dc:creator>
  <cp:lastModifiedBy>Pardis</cp:lastModifiedBy>
  <cp:revision>13</cp:revision>
  <dcterms:created xsi:type="dcterms:W3CDTF">2022-09-02T06:42:44Z</dcterms:created>
  <dcterms:modified xsi:type="dcterms:W3CDTF">2022-09-07T17:22:17Z</dcterms:modified>
</cp:coreProperties>
</file>