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771" r:id="rId2"/>
    <p:sldId id="1003" r:id="rId3"/>
    <p:sldId id="1068" r:id="rId4"/>
    <p:sldId id="1005" r:id="rId5"/>
    <p:sldId id="1037" r:id="rId6"/>
    <p:sldId id="1038" r:id="rId7"/>
    <p:sldId id="1081" r:id="rId8"/>
    <p:sldId id="1039" r:id="rId9"/>
    <p:sldId id="1084" r:id="rId10"/>
    <p:sldId id="1083" r:id="rId11"/>
    <p:sldId id="1085" r:id="rId12"/>
    <p:sldId id="1086" r:id="rId13"/>
    <p:sldId id="1087" r:id="rId14"/>
    <p:sldId id="1089" r:id="rId15"/>
    <p:sldId id="1090" r:id="rId16"/>
    <p:sldId id="1091" r:id="rId17"/>
    <p:sldId id="1093" r:id="rId18"/>
    <p:sldId id="1094" r:id="rId19"/>
    <p:sldId id="1092" r:id="rId20"/>
    <p:sldId id="1096" r:id="rId21"/>
    <p:sldId id="1097" r:id="rId22"/>
    <p:sldId id="1098" r:id="rId23"/>
    <p:sldId id="1101" r:id="rId24"/>
    <p:sldId id="1102" r:id="rId25"/>
    <p:sldId id="1104" r:id="rId26"/>
    <p:sldId id="1105" r:id="rId27"/>
    <p:sldId id="1106" r:id="rId28"/>
    <p:sldId id="1108" r:id="rId29"/>
    <p:sldId id="1109" r:id="rId30"/>
    <p:sldId id="1110" r:id="rId31"/>
    <p:sldId id="1111" r:id="rId32"/>
    <p:sldId id="1112" r:id="rId33"/>
    <p:sldId id="1114" r:id="rId34"/>
    <p:sldId id="1115" r:id="rId35"/>
    <p:sldId id="1116" r:id="rId36"/>
    <p:sldId id="1117" r:id="rId37"/>
  </p:sldIdLst>
  <p:sldSz cx="9144000" cy="6858000" type="screen4x3"/>
  <p:notesSz cx="7315200" cy="9601200"/>
  <p:defaultTextStyle>
    <a:defPPr>
      <a:defRPr lang="en-C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4199315E-3177-4A83-9C2B-F401AB423404}">
          <p14:sldIdLst>
            <p14:sldId id="771"/>
            <p14:sldId id="1003"/>
            <p14:sldId id="1068"/>
            <p14:sldId id="1005"/>
            <p14:sldId id="1037"/>
            <p14:sldId id="1038"/>
            <p14:sldId id="1081"/>
            <p14:sldId id="1039"/>
            <p14:sldId id="1084"/>
            <p14:sldId id="1083"/>
            <p14:sldId id="1085"/>
            <p14:sldId id="1086"/>
            <p14:sldId id="1087"/>
            <p14:sldId id="1089"/>
            <p14:sldId id="1090"/>
            <p14:sldId id="1091"/>
            <p14:sldId id="1093"/>
            <p14:sldId id="1094"/>
            <p14:sldId id="1092"/>
            <p14:sldId id="1096"/>
            <p14:sldId id="1097"/>
            <p14:sldId id="1098"/>
            <p14:sldId id="1101"/>
            <p14:sldId id="1102"/>
            <p14:sldId id="1104"/>
            <p14:sldId id="1105"/>
            <p14:sldId id="1106"/>
            <p14:sldId id="1108"/>
            <p14:sldId id="1109"/>
            <p14:sldId id="1110"/>
            <p14:sldId id="1111"/>
            <p14:sldId id="1112"/>
            <p14:sldId id="1114"/>
            <p14:sldId id="1115"/>
            <p14:sldId id="1116"/>
            <p14:sldId id="111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hid" initials="V" lastIdx="1" clrIdx="0"/>
  <p:cmAuthor id="2" name="Amin" initials="A" lastIdx="1" clrIdx="1">
    <p:extLst>
      <p:ext uri="{19B8F6BF-5375-455C-9EA6-DF929625EA0E}">
        <p15:presenceInfo xmlns:p15="http://schemas.microsoft.com/office/powerpoint/2012/main" userId="Amin" providerId="None"/>
      </p:ext>
    </p:extLst>
  </p:cmAuthor>
  <p:cmAuthor id="3" name="Hossein Gholami" initials="HG" lastIdx="10" clrIdx="2">
    <p:extLst>
      <p:ext uri="{19B8F6BF-5375-455C-9EA6-DF929625EA0E}">
        <p15:presenceInfo xmlns:p15="http://schemas.microsoft.com/office/powerpoint/2012/main" userId="dd6315089e0962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3333B2"/>
    <a:srgbClr val="007600"/>
    <a:srgbClr val="3938C6"/>
    <a:srgbClr val="00FF00"/>
    <a:srgbClr val="FFF915"/>
    <a:srgbClr val="EFEBF7"/>
    <a:srgbClr val="F77BCE"/>
    <a:srgbClr val="A8E884"/>
    <a:srgbClr val="D6D3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364" autoAdjust="0"/>
  </p:normalViewPr>
  <p:slideViewPr>
    <p:cSldViewPr>
      <p:cViewPr varScale="1">
        <p:scale>
          <a:sx n="72" d="100"/>
          <a:sy n="72" d="100"/>
        </p:scale>
        <p:origin x="115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3" d="100"/>
          <a:sy n="53"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4-10T11:55:51.893" idx="8">
    <p:pos x="10" y="10"/>
    <p:text/>
    <p:extLst>
      <p:ext uri="{C676402C-5697-4E1C-873F-D02D1690AC5C}">
        <p15:threadingInfo xmlns:p15="http://schemas.microsoft.com/office/powerpoint/2012/main" timeZoneBias="-27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4-10T11:55:51.893" idx="10">
    <p:pos x="10" y="10"/>
    <p:text/>
    <p:extLst>
      <p:ext uri="{C676402C-5697-4E1C-873F-D02D1690AC5C}">
        <p15:threadingInfo xmlns:p15="http://schemas.microsoft.com/office/powerpoint/2012/main" timeZoneBias="-27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CA"/>
          </a:p>
        </p:txBody>
      </p:sp>
      <p:sp>
        <p:nvSpPr>
          <p:cNvPr id="3" name="Date Placeholder 2"/>
          <p:cNvSpPr>
            <a:spLocks noGrp="1"/>
          </p:cNvSpPr>
          <p:nvPr>
            <p:ph type="dt" sz="quarter" idx="1"/>
          </p:nvPr>
        </p:nvSpPr>
        <p:spPr>
          <a:xfrm>
            <a:off x="4143588" y="0"/>
            <a:ext cx="3169920" cy="480060"/>
          </a:xfrm>
          <a:prstGeom prst="rect">
            <a:avLst/>
          </a:prstGeom>
        </p:spPr>
        <p:txBody>
          <a:bodyPr vert="horz" lIns="96662" tIns="48331" rIns="96662" bIns="48331" rtlCol="0"/>
          <a:lstStyle>
            <a:lvl1pPr algn="r">
              <a:defRPr sz="1300"/>
            </a:lvl1pPr>
          </a:lstStyle>
          <a:p>
            <a:r>
              <a:rPr lang="en-US"/>
              <a:t>3/27/2016</a:t>
            </a:r>
            <a:endParaRPr lang="en-CA"/>
          </a:p>
        </p:txBody>
      </p:sp>
      <p:sp>
        <p:nvSpPr>
          <p:cNvPr id="4" name="Footer Placeholder 3"/>
          <p:cNvSpPr>
            <a:spLocks noGrp="1"/>
          </p:cNvSpPr>
          <p:nvPr>
            <p:ph type="ftr" sz="quarter" idx="2"/>
          </p:nvPr>
        </p:nvSpPr>
        <p:spPr>
          <a:xfrm>
            <a:off x="1" y="9119474"/>
            <a:ext cx="3169920" cy="480060"/>
          </a:xfrm>
          <a:prstGeom prst="rect">
            <a:avLst/>
          </a:prstGeom>
        </p:spPr>
        <p:txBody>
          <a:bodyPr vert="horz" lIns="96662" tIns="48331" rIns="96662" bIns="48331" rtlCol="0" anchor="b"/>
          <a:lstStyle>
            <a:lvl1pPr algn="l">
              <a:defRPr sz="1300"/>
            </a:lvl1pPr>
          </a:lstStyle>
          <a:p>
            <a:r>
              <a:rPr lang="en-CA"/>
              <a:t>Next Generation Communication Networks</a:t>
            </a:r>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2" tIns="48331" rIns="96662" bIns="48331" rtlCol="0" anchor="b"/>
          <a:lstStyle>
            <a:lvl1pPr algn="r">
              <a:defRPr sz="1300"/>
            </a:lvl1pPr>
          </a:lstStyle>
          <a:p>
            <a:fld id="{2456279F-D563-46B3-AF4B-EA0B1367A74B}" type="slidenum">
              <a:rPr lang="en-CA" smtClean="0"/>
              <a:t>‹#›</a:t>
            </a:fld>
            <a:endParaRPr lang="en-CA"/>
          </a:p>
        </p:txBody>
      </p:sp>
    </p:spTree>
    <p:extLst>
      <p:ext uri="{BB962C8B-B14F-4D97-AF65-F5344CB8AC3E}">
        <p14:creationId xmlns:p14="http://schemas.microsoft.com/office/powerpoint/2010/main" val="26811998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62" tIns="48331" rIns="96662" bIns="48331" rtlCol="0"/>
          <a:lstStyle>
            <a:lvl1pPr algn="r" fontAlgn="auto">
              <a:spcBef>
                <a:spcPts val="0"/>
              </a:spcBef>
              <a:spcAft>
                <a:spcPts val="0"/>
              </a:spcAft>
              <a:defRPr sz="1300">
                <a:latin typeface="+mn-lt"/>
                <a:cs typeface="+mn-cs"/>
              </a:defRPr>
            </a:lvl1pPr>
          </a:lstStyle>
          <a:p>
            <a:pPr>
              <a:defRPr/>
            </a:pPr>
            <a:r>
              <a:rPr lang="en-US"/>
              <a:t>3/27/2016</a:t>
            </a:r>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662" tIns="48331" rIns="96662" bIns="48331" rtlCol="0" anchor="ctr"/>
          <a:lstStyle/>
          <a:p>
            <a:pPr lvl="0"/>
            <a:endParaRPr lang="en-US" noProof="0"/>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62" tIns="48331" rIns="96662"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2" tIns="48331" rIns="96662" bIns="48331" rtlCol="0" anchor="b"/>
          <a:lstStyle>
            <a:lvl1pPr algn="l" fontAlgn="auto">
              <a:spcBef>
                <a:spcPts val="0"/>
              </a:spcBef>
              <a:spcAft>
                <a:spcPts val="0"/>
              </a:spcAft>
              <a:defRPr sz="1300">
                <a:latin typeface="+mn-lt"/>
                <a:cs typeface="+mn-cs"/>
              </a:defRPr>
            </a:lvl1pPr>
          </a:lstStyle>
          <a:p>
            <a:pPr>
              <a:defRPr/>
            </a:pPr>
            <a:r>
              <a:rPr lang="en-US"/>
              <a:t>Next Generation Communication Networks</a:t>
            </a:r>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62" tIns="48331" rIns="96662" bIns="48331" rtlCol="0" anchor="b"/>
          <a:lstStyle>
            <a:lvl1pPr algn="r" fontAlgn="auto">
              <a:spcBef>
                <a:spcPts val="0"/>
              </a:spcBef>
              <a:spcAft>
                <a:spcPts val="0"/>
              </a:spcAft>
              <a:defRPr sz="1300">
                <a:latin typeface="+mn-lt"/>
                <a:cs typeface="+mn-cs"/>
              </a:defRPr>
            </a:lvl1pPr>
          </a:lstStyle>
          <a:p>
            <a:pPr>
              <a:defRPr/>
            </a:pPr>
            <a:fld id="{0F483FBD-1468-4247-B098-2C86B8198673}" type="slidenum">
              <a:rPr lang="en-US"/>
              <a:pPr>
                <a:defRPr/>
              </a:pPr>
              <a:t>‹#›</a:t>
            </a:fld>
            <a:endParaRPr lang="en-US"/>
          </a:p>
        </p:txBody>
      </p:sp>
    </p:spTree>
    <p:extLst>
      <p:ext uri="{BB962C8B-B14F-4D97-AF65-F5344CB8AC3E}">
        <p14:creationId xmlns:p14="http://schemas.microsoft.com/office/powerpoint/2010/main" val="9113384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19138"/>
            <a:ext cx="4802188" cy="360045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F483FBD-1468-4247-B098-2C86B8198673}" type="slidenum">
              <a:rPr lang="en-US" smtClean="0"/>
              <a:pPr>
                <a:defRPr/>
              </a:pPr>
              <a:t>1</a:t>
            </a:fld>
            <a:endParaRPr lang="en-US"/>
          </a:p>
        </p:txBody>
      </p:sp>
    </p:spTree>
    <p:extLst>
      <p:ext uri="{BB962C8B-B14F-4D97-AF65-F5344CB8AC3E}">
        <p14:creationId xmlns:p14="http://schemas.microsoft.com/office/powerpoint/2010/main" val="138397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2015480"/>
            <a:ext cx="8229600" cy="1269504"/>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609600" y="2167880"/>
            <a:ext cx="7772400" cy="838200"/>
          </a:xfrm>
        </p:spPr>
        <p:txBody>
          <a:bodyPr/>
          <a:lstStyle>
            <a:lvl1pPr>
              <a:defRPr sz="2800"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87624" y="3933056"/>
            <a:ext cx="6400800" cy="533400"/>
          </a:xfrm>
        </p:spPr>
        <p:txBody>
          <a:bodyPr/>
          <a:lstStyle>
            <a:lvl1pPr marL="0" indent="0" algn="ctr">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e Placeholder 3"/>
          <p:cNvSpPr>
            <a:spLocks noGrp="1"/>
          </p:cNvSpPr>
          <p:nvPr>
            <p:ph type="dt" sz="half" idx="10"/>
          </p:nvPr>
        </p:nvSpPr>
        <p:spPr>
          <a:xfrm>
            <a:off x="2" y="6492879"/>
            <a:ext cx="1071563" cy="365125"/>
          </a:xfrm>
        </p:spPr>
        <p:txBody>
          <a:bodyPr/>
          <a:lstStyle>
            <a:lvl1pPr>
              <a:defRPr baseline="0" smtClean="0">
                <a:solidFill>
                  <a:schemeClr val="bg1"/>
                </a:solidFill>
              </a:defRPr>
            </a:lvl1pPr>
          </a:lstStyle>
          <a:p>
            <a:pPr>
              <a:defRPr/>
            </a:pPr>
            <a:fld id="{CD8D9BDA-C631-4664-B8F2-5918225D86DE}" type="datetime1">
              <a:rPr lang="en-US" smtClean="0"/>
              <a:t>1/29/2022</a:t>
            </a:fld>
            <a:endParaRPr lang="en-US" dirty="0"/>
          </a:p>
        </p:txBody>
      </p:sp>
      <p:sp>
        <p:nvSpPr>
          <p:cNvPr id="9" name="Footer Placeholder 4"/>
          <p:cNvSpPr>
            <a:spLocks noGrp="1"/>
          </p:cNvSpPr>
          <p:nvPr>
            <p:ph type="ftr" sz="quarter" idx="11"/>
          </p:nvPr>
        </p:nvSpPr>
        <p:spPr>
          <a:xfrm>
            <a:off x="4572000" y="6492879"/>
            <a:ext cx="3429000" cy="365125"/>
          </a:xfrm>
        </p:spPr>
        <p:txBody>
          <a:bodyPr/>
          <a:lstStyle>
            <a:lvl1pPr algn="l">
              <a:defRPr baseline="0">
                <a:solidFill>
                  <a:schemeClr val="bg1"/>
                </a:solidFill>
              </a:defRPr>
            </a:lvl1pPr>
          </a:lstStyle>
          <a:p>
            <a:pPr>
              <a:defRPr/>
            </a:pPr>
            <a:r>
              <a:rPr lang="en-US" dirty="0"/>
              <a:t>IRS-aided wireless systems</a:t>
            </a:r>
          </a:p>
        </p:txBody>
      </p:sp>
      <p:sp>
        <p:nvSpPr>
          <p:cNvPr id="10" name="Slide Number Placeholder 5"/>
          <p:cNvSpPr>
            <a:spLocks noGrp="1"/>
          </p:cNvSpPr>
          <p:nvPr>
            <p:ph type="sldNum" sz="quarter" idx="12"/>
          </p:nvPr>
        </p:nvSpPr>
        <p:spPr>
          <a:xfrm>
            <a:off x="8001000" y="6492879"/>
            <a:ext cx="1143000" cy="365125"/>
          </a:xfrm>
        </p:spPr>
        <p:txBody>
          <a:bodyPr/>
          <a:lstStyle>
            <a:lvl1pPr>
              <a:defRPr baseline="0">
                <a:solidFill>
                  <a:schemeClr val="bg1"/>
                </a:solidFill>
              </a:defRPr>
            </a:lvl1pPr>
          </a:lstStyle>
          <a:p>
            <a:pPr>
              <a:defRPr/>
            </a:pPr>
            <a:fld id="{20218328-D5E3-4892-8B04-EA607876F713}" type="slidenum">
              <a:rPr lang="en-US" smtClean="0"/>
              <a:pPr>
                <a:defRPr/>
              </a:pPr>
              <a:t>‹#›</a:t>
            </a:fld>
            <a:endParaRPr lang="en-US" dirty="0"/>
          </a:p>
        </p:txBody>
      </p:sp>
    </p:spTree>
    <p:extLst>
      <p:ext uri="{BB962C8B-B14F-4D97-AF65-F5344CB8AC3E}">
        <p14:creationId xmlns:p14="http://schemas.microsoft.com/office/powerpoint/2010/main" val="242893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old">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0" i="0" u="none" strike="noStrike" kern="1200" baseline="0" dirty="0">
                <a:solidFill>
                  <a:schemeClr val="lt1"/>
                </a:solidFill>
                <a:latin typeface="+mj-lt"/>
                <a:ea typeface="+mn-ea"/>
                <a:cs typeface="+mn-cs"/>
              </a:rPr>
              <a:t>Optimal Resource Allocations in IRS-based Wireless</a:t>
            </a:r>
            <a:r>
              <a:rPr lang="fa-IR" sz="1200" b="0" i="0" u="none" strike="noStrike" kern="1200" baseline="0" dirty="0">
                <a:solidFill>
                  <a:schemeClr val="lt1"/>
                </a:solidFill>
                <a:latin typeface="+mj-lt"/>
                <a:ea typeface="+mn-ea"/>
                <a:cs typeface="+mn-cs"/>
              </a:rPr>
              <a:t> </a:t>
            </a:r>
            <a:r>
              <a:rPr lang="en-US" sz="1200" b="0" i="0" u="none" strike="noStrike" kern="1200" baseline="0" dirty="0">
                <a:solidFill>
                  <a:schemeClr val="lt1"/>
                </a:solidFill>
                <a:latin typeface="+mj-lt"/>
                <a:ea typeface="+mn-ea"/>
                <a:cs typeface="+mn-cs"/>
              </a:rPr>
              <a:t>Communication Systems</a:t>
            </a:r>
            <a:endParaRPr lang="en-US" sz="1200" dirty="0">
              <a:solidFill>
                <a:schemeClr val="bg1"/>
              </a:solidFill>
              <a:latin typeface="+mj-lt"/>
            </a:endParaRPr>
          </a:p>
        </p:txBody>
      </p:sp>
      <p:sp>
        <p:nvSpPr>
          <p:cNvPr id="6" name="Rounded Rectangle 5"/>
          <p:cNvSpPr/>
          <p:nvPr/>
        </p:nvSpPr>
        <p:spPr>
          <a:xfrm>
            <a:off x="457200" y="2426042"/>
            <a:ext cx="8229600" cy="1872208"/>
          </a:xfrm>
          <a:prstGeom prst="roundRect">
            <a:avLst/>
          </a:prstGeom>
          <a:solidFill>
            <a:schemeClr val="tx2">
              <a:lumMod val="40000"/>
              <a:lumOff val="60000"/>
            </a:schemeClr>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hasCustomPrompt="1"/>
          </p:nvPr>
        </p:nvSpPr>
        <p:spPr>
          <a:xfrm>
            <a:off x="625929" y="2943046"/>
            <a:ext cx="7772400" cy="838200"/>
          </a:xfrm>
        </p:spPr>
        <p:txBody>
          <a:bodyPr/>
          <a:lstStyle>
            <a:lvl1pPr rtl="1">
              <a:defRPr sz="3200" b="1" baseline="0">
                <a:solidFill>
                  <a:schemeClr val="tx1"/>
                </a:solidFill>
              </a:defRPr>
            </a:lvl1pPr>
          </a:lstStyle>
          <a:p>
            <a:r>
              <a:rPr lang="fa-IR" dirty="0"/>
              <a:t>موضوع</a:t>
            </a:r>
            <a:endParaRPr lang="en-US" dirty="0"/>
          </a:p>
        </p:txBody>
      </p:sp>
      <p:sp>
        <p:nvSpPr>
          <p:cNvPr id="9" name="Footer Placeholder 4"/>
          <p:cNvSpPr>
            <a:spLocks noGrp="1"/>
          </p:cNvSpPr>
          <p:nvPr>
            <p:ph type="ftr" sz="quarter" idx="11"/>
          </p:nvPr>
        </p:nvSpPr>
        <p:spPr>
          <a:xfrm>
            <a:off x="4572000" y="6492879"/>
            <a:ext cx="3429000" cy="365125"/>
          </a:xfrm>
        </p:spPr>
        <p:txBody>
          <a:bodyPr/>
          <a:lstStyle>
            <a:lvl1pPr algn="l">
              <a:defRPr baseline="0">
                <a:solidFill>
                  <a:schemeClr val="bg1"/>
                </a:solidFill>
              </a:defRPr>
            </a:lvl1pPr>
          </a:lstStyle>
          <a:p>
            <a:pPr algn="ctr">
              <a:defRPr/>
            </a:pPr>
            <a:r>
              <a:rPr lang="en-US" dirty="0"/>
              <a:t>IRS-aided wireless systems</a:t>
            </a:r>
          </a:p>
        </p:txBody>
      </p:sp>
      <p:sp>
        <p:nvSpPr>
          <p:cNvPr id="10" name="Slide Number Placeholder 5"/>
          <p:cNvSpPr>
            <a:spLocks noGrp="1"/>
          </p:cNvSpPr>
          <p:nvPr>
            <p:ph type="sldNum" sz="quarter" idx="12"/>
          </p:nvPr>
        </p:nvSpPr>
        <p:spPr>
          <a:xfrm>
            <a:off x="8001000" y="6492879"/>
            <a:ext cx="1143000" cy="365125"/>
          </a:xfrm>
        </p:spPr>
        <p:txBody>
          <a:bodyPr/>
          <a:lstStyle>
            <a:lvl1pPr>
              <a:defRPr baseline="0">
                <a:solidFill>
                  <a:schemeClr val="bg1"/>
                </a:solidFill>
              </a:defRPr>
            </a:lvl1pPr>
          </a:lstStyle>
          <a:p>
            <a:pPr>
              <a:defRPr/>
            </a:pPr>
            <a:fld id="{20218328-D5E3-4892-8B04-EA607876F713}" type="slidenum">
              <a:rPr lang="en-US" smtClean="0"/>
              <a:pPr>
                <a:defRPr/>
              </a:pPr>
              <a:t>‹#›</a:t>
            </a:fld>
            <a:endParaRPr lang="en-US" dirty="0"/>
          </a:p>
        </p:txBody>
      </p:sp>
      <p:sp>
        <p:nvSpPr>
          <p:cNvPr id="11" name="Rectangle 10">
            <a:extLst>
              <a:ext uri="{FF2B5EF4-FFF2-40B4-BE49-F238E27FC236}">
                <a16:creationId xmlns:a16="http://schemas.microsoft.com/office/drawing/2014/main" id="{27DF593A-6BFC-4315-935A-82471AD53C98}"/>
              </a:ext>
            </a:extLst>
          </p:cNvPr>
          <p:cNvSpPr/>
          <p:nvPr userDrawn="1"/>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cs typeface="B Nazanin" panose="00000400000000000000" pitchFamily="2" charset="-78"/>
            </a:endParaRPr>
          </a:p>
        </p:txBody>
      </p:sp>
      <p:pic>
        <p:nvPicPr>
          <p:cNvPr id="12" name="Picture 11">
            <a:extLst>
              <a:ext uri="{FF2B5EF4-FFF2-40B4-BE49-F238E27FC236}">
                <a16:creationId xmlns:a16="http://schemas.microsoft.com/office/drawing/2014/main" id="{CB672F3A-5055-4BD1-95F9-DB8FA6D6F226}"/>
              </a:ext>
            </a:extLst>
          </p:cNvPr>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1"/>
            <a:ext cx="62592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848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_very_small">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5" y="6488117"/>
            <a:ext cx="3500437" cy="369887"/>
          </a:xfrm>
          <a:prstGeom prst="rect">
            <a:avLst/>
          </a:prstGeom>
          <a:noFill/>
        </p:spPr>
        <p:txBody>
          <a:bodyPr anchor="b" anchorCtr="0"/>
          <a:lstStyle/>
          <a:p>
            <a:pPr algn="r" fontAlgn="auto">
              <a:spcBef>
                <a:spcPts val="0"/>
              </a:spcBef>
              <a:spcAft>
                <a:spcPts val="0"/>
              </a:spcAft>
              <a:defRPr/>
            </a:pPr>
            <a:endParaRPr lang="en-US" sz="1200" dirty="0">
              <a:solidFill>
                <a:schemeClr val="bg1"/>
              </a:solidFill>
              <a:latin typeface="+mn-lt"/>
              <a:cs typeface="+mn-cs"/>
            </a:endParaRPr>
          </a:p>
        </p:txBody>
      </p:sp>
      <p:sp>
        <p:nvSpPr>
          <p:cNvPr id="3" name="Content Placeholder 2"/>
          <p:cNvSpPr>
            <a:spLocks noGrp="1"/>
          </p:cNvSpPr>
          <p:nvPr>
            <p:ph idx="1" hasCustomPrompt="1"/>
          </p:nvPr>
        </p:nvSpPr>
        <p:spPr>
          <a:xfrm>
            <a:off x="304800" y="1066804"/>
            <a:ext cx="8382000" cy="5059363"/>
          </a:xfrm>
        </p:spPr>
        <p:txBody>
          <a:bodyPr/>
          <a:lstStyle>
            <a:lvl1pPr marL="342900" indent="-342900">
              <a:lnSpc>
                <a:spcPct val="100000"/>
              </a:lnSpc>
              <a:spcBef>
                <a:spcPts val="636"/>
              </a:spcBef>
              <a:buClr>
                <a:schemeClr val="tx1"/>
              </a:buClr>
              <a:buSzPct val="100000"/>
              <a:buFont typeface="Arial" panose="020B0604020202020204" pitchFamily="34" charset="0"/>
              <a:buChar char="•"/>
              <a:defRPr sz="2000"/>
            </a:lvl1pPr>
            <a:lvl2pPr marL="800100" indent="-342900">
              <a:lnSpc>
                <a:spcPct val="100000"/>
              </a:lnSpc>
              <a:spcBef>
                <a:spcPts val="636"/>
              </a:spcBef>
              <a:buClr>
                <a:schemeClr val="tx1"/>
              </a:buClr>
              <a:buSzPct val="100000"/>
              <a:buFont typeface="Arial" panose="020B0604020202020204" pitchFamily="34" charset="0"/>
              <a:buChar char="•"/>
              <a:defRPr sz="1800"/>
            </a:lvl2pPr>
            <a:lvl3pPr marL="1200150" indent="-285750">
              <a:lnSpc>
                <a:spcPct val="100000"/>
              </a:lnSpc>
              <a:spcBef>
                <a:spcPts val="636"/>
              </a:spcBef>
              <a:buClr>
                <a:schemeClr val="tx1"/>
              </a:buClr>
              <a:buSzPct val="100000"/>
              <a:buFont typeface="Arial" panose="020B0604020202020204" pitchFamily="34" charset="0"/>
              <a:buChar char="•"/>
              <a:defRPr sz="1600"/>
            </a:lvl3pPr>
            <a:lvl4pPr marL="1657350" indent="-285750">
              <a:lnSpc>
                <a:spcPct val="100000"/>
              </a:lnSpc>
              <a:spcBef>
                <a:spcPts val="636"/>
              </a:spcBef>
              <a:buClr>
                <a:schemeClr val="tx1"/>
              </a:buClr>
              <a:buSzPct val="100000"/>
              <a:buFont typeface="Arial" panose="020B0604020202020204" pitchFamily="34" charset="0"/>
              <a:buChar char="•"/>
              <a:defRPr sz="1400"/>
            </a:lvl4pPr>
            <a:lvl5pPr marL="2000250" indent="-171450">
              <a:lnSpc>
                <a:spcPct val="100000"/>
              </a:lnSpc>
              <a:spcBef>
                <a:spcPts val="636"/>
              </a:spcBef>
              <a:buClr>
                <a:schemeClr val="tx1"/>
              </a:buClr>
              <a:buSzPct val="100000"/>
              <a:buFont typeface="Arial" panose="020B0604020202020204" pitchFamily="34" charset="0"/>
              <a:buChar char="•"/>
              <a:defRPr sz="800"/>
            </a:lvl5pPr>
          </a:lstStyle>
          <a:p>
            <a:pPr lvl="0"/>
            <a:r>
              <a:rPr lang="fa-IR" dirty="0"/>
              <a:t>سطح 1</a:t>
            </a:r>
            <a:endParaRPr lang="en-US" dirty="0"/>
          </a:p>
          <a:p>
            <a:pPr lvl="1"/>
            <a:r>
              <a:rPr lang="fa-IR" dirty="0"/>
              <a:t>سطح 2</a:t>
            </a:r>
            <a:endParaRPr lang="en-US" dirty="0"/>
          </a:p>
          <a:p>
            <a:pPr lvl="2"/>
            <a:r>
              <a:rPr lang="fa-IR" dirty="0"/>
              <a:t>سطح 3</a:t>
            </a:r>
            <a:endParaRPr lang="en-US" dirty="0"/>
          </a:p>
          <a:p>
            <a:pPr lvl="3"/>
            <a:r>
              <a:rPr lang="fa-IR" dirty="0"/>
              <a:t>سطح 4</a:t>
            </a:r>
            <a:endParaRPr lang="en-US" dirty="0"/>
          </a:p>
          <a:p>
            <a:pPr lvl="4"/>
            <a:r>
              <a:rPr lang="fa-IR" dirty="0"/>
              <a:t>سطح 5</a:t>
            </a:r>
            <a:endParaRPr lang="en-US" dirty="0"/>
          </a:p>
        </p:txBody>
      </p:sp>
      <p:sp>
        <p:nvSpPr>
          <p:cNvPr id="2" name="Title 1"/>
          <p:cNvSpPr>
            <a:spLocks noGrp="1"/>
          </p:cNvSpPr>
          <p:nvPr>
            <p:ph type="title" hasCustomPrompt="1"/>
          </p:nvPr>
        </p:nvSpPr>
        <p:spPr>
          <a:xfrm>
            <a:off x="0" y="0"/>
            <a:ext cx="8915400" cy="762000"/>
          </a:xfrm>
        </p:spPr>
        <p:txBody>
          <a:bodyPr/>
          <a:lstStyle>
            <a:lvl1pPr marL="182880" algn="ctr" rtl="1">
              <a:defRPr sz="2800" baseline="0">
                <a:solidFill>
                  <a:schemeClr val="bg1"/>
                </a:solidFill>
              </a:defRPr>
            </a:lvl1pPr>
          </a:lstStyle>
          <a:p>
            <a:r>
              <a:rPr lang="fa-IR" dirty="0"/>
              <a:t>موضوع</a:t>
            </a:r>
            <a:endParaRPr lang="en-US" dirty="0"/>
          </a:p>
        </p:txBody>
      </p:sp>
      <p:sp>
        <p:nvSpPr>
          <p:cNvPr id="9" name="Footer Placeholder 4"/>
          <p:cNvSpPr>
            <a:spLocks noGrp="1"/>
          </p:cNvSpPr>
          <p:nvPr>
            <p:ph type="ftr" sz="quarter" idx="11"/>
          </p:nvPr>
        </p:nvSpPr>
        <p:spPr>
          <a:xfrm>
            <a:off x="4572000" y="6492879"/>
            <a:ext cx="3505200" cy="365125"/>
          </a:xfrm>
        </p:spPr>
        <p:txBody>
          <a:bodyPr/>
          <a:lstStyle>
            <a:lvl1pPr algn="ctr">
              <a:defRPr baseline="0">
                <a:solidFill>
                  <a:schemeClr val="bg1"/>
                </a:solidFill>
              </a:defRPr>
            </a:lvl1pPr>
          </a:lstStyle>
          <a:p>
            <a:pPr>
              <a:defRPr/>
            </a:pPr>
            <a:r>
              <a:rPr lang="en-US" dirty="0"/>
              <a:t>IRS-aided wireless systems</a:t>
            </a:r>
          </a:p>
        </p:txBody>
      </p:sp>
      <p:sp>
        <p:nvSpPr>
          <p:cNvPr id="10" name="Slide Number Placeholder 5"/>
          <p:cNvSpPr>
            <a:spLocks noGrp="1"/>
          </p:cNvSpPr>
          <p:nvPr>
            <p:ph type="sldNum" sz="quarter" idx="12"/>
          </p:nvPr>
        </p:nvSpPr>
        <p:spPr>
          <a:xfrm>
            <a:off x="8077200" y="6492879"/>
            <a:ext cx="1066800" cy="365125"/>
          </a:xfrm>
        </p:spPr>
        <p:txBody>
          <a:bodyPr/>
          <a:lstStyle>
            <a:lvl1pPr>
              <a:defRPr baseline="0">
                <a:solidFill>
                  <a:schemeClr val="bg1"/>
                </a:solidFill>
              </a:defRPr>
            </a:lvl1pPr>
          </a:lstStyle>
          <a:p>
            <a:pPr>
              <a:defRPr/>
            </a:pPr>
            <a:fld id="{6BE6D1FB-4F8F-4809-B4CC-C2FE5C9ED48A}" type="slidenum">
              <a:rPr lang="en-US" smtClean="0"/>
              <a:pPr>
                <a:defRPr/>
              </a:pPr>
              <a:t>‹#›</a:t>
            </a:fld>
            <a:endParaRPr lang="en-US" dirty="0"/>
          </a:p>
        </p:txBody>
      </p:sp>
      <p:sp>
        <p:nvSpPr>
          <p:cNvPr id="16" name="Text Placeholder 15"/>
          <p:cNvSpPr>
            <a:spLocks noGrp="1"/>
          </p:cNvSpPr>
          <p:nvPr>
            <p:ph type="body" sz="quarter" idx="13"/>
          </p:nvPr>
        </p:nvSpPr>
        <p:spPr>
          <a:xfrm>
            <a:off x="1" y="6453336"/>
            <a:ext cx="4211959" cy="404664"/>
          </a:xfrm>
        </p:spPr>
        <p:txBody>
          <a:bodyPr anchor="ctr" anchorCtr="0"/>
          <a:lstStyle>
            <a:lvl1pPr marL="0" indent="0" algn="l" rtl="0">
              <a:buNone/>
              <a:defRPr sz="1200" baseline="0">
                <a:solidFill>
                  <a:schemeClr val="bg1"/>
                </a:solidFill>
              </a:defRPr>
            </a:lvl1pPr>
          </a:lstStyle>
          <a:p>
            <a:pPr algn="l"/>
            <a:endParaRPr lang="en-US" dirty="0"/>
          </a:p>
        </p:txBody>
      </p:sp>
      <p:pic>
        <p:nvPicPr>
          <p:cNvPr id="14" name="Picture 21">
            <a:extLst>
              <a:ext uri="{FF2B5EF4-FFF2-40B4-BE49-F238E27FC236}">
                <a16:creationId xmlns:a16="http://schemas.microsoft.com/office/drawing/2014/main" id="{E0D9CF12-4297-44EA-AD3E-5D9B0F02715E}"/>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9699" b="89967" l="8240" r="90262">
                        <a14:foregroundMark x1="50187" y1="55518" x2="40824" y2="51171"/>
                        <a14:foregroundMark x1="8614" y1="38462" x2="9363" y2="58194"/>
                        <a14:foregroundMark x1="86517" y1="37458" x2="83895" y2="58863"/>
                        <a14:foregroundMark x1="90262" y1="48161" x2="90262" y2="48161"/>
                        <a14:foregroundMark x1="47566" y1="29766" x2="56180" y2="31438"/>
                        <a14:foregroundMark x1="48315" y1="47157" x2="48315" y2="47157"/>
                        <a14:foregroundMark x1="48315" y1="47157" x2="48315" y2="47157"/>
                        <a14:foregroundMark x1="46067" y1="47157" x2="50187" y2="39799"/>
                        <a14:foregroundMark x1="44944" y1="35452" x2="53558" y2="38127"/>
                        <a14:foregroundMark x1="41573" y1="55853" x2="56554" y2="58194"/>
                        <a14:foregroundMark x1="18727" y1="32776" x2="42697" y2="20736"/>
                        <a14:foregroundMark x1="48689" y1="19732" x2="73034" y2="23411"/>
                      </a14:backgroundRemoval>
                    </a14:imgEffect>
                  </a14:imgLayer>
                </a14:imgProps>
              </a:ext>
              <a:ext uri="{28A0092B-C50C-407E-A947-70E740481C1C}">
                <a14:useLocalDpi xmlns:a14="http://schemas.microsoft.com/office/drawing/2010/main" val="0"/>
              </a:ext>
            </a:extLst>
          </a:blip>
          <a:srcRect/>
          <a:stretch>
            <a:fillRect/>
          </a:stretch>
        </p:blipFill>
        <p:spPr bwMode="auto">
          <a:xfrm>
            <a:off x="35496" y="-27384"/>
            <a:ext cx="797095" cy="8900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Description: Description: بازنشسته.jpg">
            <a:extLst>
              <a:ext uri="{FF2B5EF4-FFF2-40B4-BE49-F238E27FC236}">
                <a16:creationId xmlns:a16="http://schemas.microsoft.com/office/drawing/2014/main" id="{4BF1E356-FDFA-4B76-B809-3BA9A1C5D149}"/>
              </a:ext>
            </a:extLst>
          </p:cNvPr>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ackgroundRemoval t="5109" b="97445" l="5639" r="93985">
                        <a14:foregroundMark x1="40226" y1="16058" x2="78947" y2="28467"/>
                        <a14:foregroundMark x1="78947" y1="28467" x2="85714" y2="64964"/>
                        <a14:foregroundMark x1="85714" y1="64964" x2="64389" y2="93581"/>
                        <a14:foregroundMark x1="52056" y1="95698" x2="51880" y2="95620"/>
                        <a14:foregroundMark x1="55361" y1="97156" x2="55140" y2="97059"/>
                        <a14:foregroundMark x1="27820" y1="90146" x2="12406" y2="56204"/>
                        <a14:foregroundMark x1="12406" y1="56204" x2="37594" y2="21168"/>
                        <a14:foregroundMark x1="18797" y1="28467" x2="10150" y2="50000"/>
                        <a14:foregroundMark x1="6767" y1="49270" x2="6767" y2="49270"/>
                        <a14:foregroundMark x1="50000" y1="6204" x2="50000" y2="6204"/>
                        <a14:foregroundMark x1="91353" y1="53285" x2="91353" y2="53285"/>
                        <a14:foregroundMark x1="93985" y1="48540" x2="93985" y2="48540"/>
                        <a14:foregroundMark x1="5639" y1="61314" x2="5639" y2="61314"/>
                        <a14:backgroundMark x1="56767" y1="97445" x2="56767" y2="97445"/>
                        <a14:backgroundMark x1="54887" y1="97810" x2="62406" y2="98905"/>
                        <a14:backgroundMark x1="54135" y1="97810" x2="54135" y2="97810"/>
                        <a14:backgroundMark x1="54135" y1="97810" x2="53008" y2="97445"/>
                        <a14:backgroundMark x1="54135" y1="97445" x2="54887" y2="97445"/>
                        <a14:backgroundMark x1="54887" y1="97445" x2="54135" y2="97445"/>
                      </a14:backgroundRemoval>
                    </a14:imgEffect>
                  </a14:imgLayer>
                </a14:imgProps>
              </a:ext>
              <a:ext uri="{28A0092B-C50C-407E-A947-70E740481C1C}">
                <a14:useLocalDpi xmlns:a14="http://schemas.microsoft.com/office/drawing/2010/main" val="0"/>
              </a:ext>
            </a:extLst>
          </a:blip>
          <a:srcRect/>
          <a:stretch>
            <a:fillRect/>
          </a:stretch>
        </p:blipFill>
        <p:spPr bwMode="auto">
          <a:xfrm>
            <a:off x="8456905" y="18629"/>
            <a:ext cx="651599" cy="67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55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3" name="Content Placeholder 2"/>
          <p:cNvSpPr>
            <a:spLocks noGrp="1"/>
          </p:cNvSpPr>
          <p:nvPr>
            <p:ph sz="half" idx="1" hasCustomPrompt="1"/>
          </p:nvPr>
        </p:nvSpPr>
        <p:spPr>
          <a:xfrm>
            <a:off x="228600" y="1066804"/>
            <a:ext cx="4267200" cy="5059363"/>
          </a:xfrm>
        </p:spPr>
        <p:txBody>
          <a:bodyPr/>
          <a:lstStyle>
            <a:lvl1pPr marL="342900" marR="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800"/>
            </a:lvl1pPr>
            <a:lvl2pPr marL="742950" marR="0"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400"/>
            </a:lvl2pPr>
            <a:lvl3pPr marL="11430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000"/>
            </a:lvl3pPr>
            <a:lvl4pPr marL="16002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800"/>
            </a:lvl4pPr>
            <a:lvl5pPr marL="20574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800"/>
            </a:lvl5pPr>
            <a:lvl6pPr>
              <a:defRPr sz="1800"/>
            </a:lvl6pPr>
            <a:lvl7pPr>
              <a:defRPr sz="1800"/>
            </a:lvl7pPr>
            <a:lvl8pPr>
              <a:defRPr sz="1800"/>
            </a:lvl8pPr>
            <a:lvl9pPr>
              <a:defRPr sz="1800"/>
            </a:lvl9pPr>
          </a:lstStyle>
          <a:p>
            <a:pPr marL="342900" marR="0" lvl="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1</a:t>
            </a:r>
            <a:endParaRPr kumimoji="0" lang="en-US"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742950" marR="0" lvl="1"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2</a:t>
            </a:r>
            <a:endParaRPr kumimoji="0" lang="en-US"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143000" marR="0" lvl="2"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3</a:t>
            </a:r>
            <a:endParaRPr kumimoji="0" lang="en-US"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600200" marR="0" lvl="3"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4</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2057400" marR="0" lvl="4"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5</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p:txBody>
      </p:sp>
      <p:sp>
        <p:nvSpPr>
          <p:cNvPr id="4" name="Content Placeholder 3"/>
          <p:cNvSpPr>
            <a:spLocks noGrp="1"/>
          </p:cNvSpPr>
          <p:nvPr>
            <p:ph sz="half" idx="2" hasCustomPrompt="1"/>
          </p:nvPr>
        </p:nvSpPr>
        <p:spPr>
          <a:xfrm>
            <a:off x="4648200" y="1066804"/>
            <a:ext cx="4267200" cy="5059363"/>
          </a:xfrm>
        </p:spPr>
        <p:txBody>
          <a:bodyPr/>
          <a:lstStyle>
            <a:lvl1pPr marL="342900" indent="-342900" rtl="1">
              <a:buClr>
                <a:schemeClr val="tx1"/>
              </a:buClr>
              <a:buSzPct val="102000"/>
              <a:buFont typeface="Arial" panose="020B0604020202020204" pitchFamily="34" charset="0"/>
              <a:buChar char="•"/>
              <a:defRPr sz="2400">
                <a:cs typeface="B Nazanin" panose="00000400000000000000" pitchFamily="2" charset="-78"/>
              </a:defRPr>
            </a:lvl1pPr>
            <a:lvl2pPr marL="742950" indent="-285750">
              <a:buClr>
                <a:schemeClr val="tx1"/>
              </a:buClr>
              <a:buSzPct val="102000"/>
              <a:buFont typeface="Arial" panose="020B0604020202020204" pitchFamily="34" charset="0"/>
              <a:buChar char="•"/>
              <a:defRPr sz="2000"/>
            </a:lvl2pPr>
            <a:lvl3pPr marL="1143000" indent="-228600">
              <a:buClr>
                <a:schemeClr val="tx1"/>
              </a:buClr>
              <a:buSzPct val="102000"/>
              <a:buFont typeface="Arial" panose="020B0604020202020204" pitchFamily="34" charset="0"/>
              <a:buChar char="•"/>
              <a:defRPr sz="1800"/>
            </a:lvl3pPr>
            <a:lvl4pPr marL="1600200" indent="-228600">
              <a:buClr>
                <a:schemeClr val="tx1"/>
              </a:buClr>
              <a:buSzPct val="102000"/>
              <a:buFont typeface="Arial" panose="020B0604020202020204" pitchFamily="34" charset="0"/>
              <a:buChar char="•"/>
              <a:defRPr sz="1600"/>
            </a:lvl4pPr>
            <a:lvl5pPr marL="2057400" indent="-228600">
              <a:buClr>
                <a:schemeClr val="tx1"/>
              </a:buClr>
              <a:buSzPct val="102000"/>
              <a:buFont typeface="Arial" panose="020B0604020202020204" pitchFamily="34" charset="0"/>
              <a:buChar char="•"/>
              <a:defRPr sz="1400"/>
            </a:lvl5pPr>
            <a:lvl6pPr>
              <a:defRPr sz="1800"/>
            </a:lvl6pPr>
            <a:lvl7pPr>
              <a:defRPr sz="1800"/>
            </a:lvl7pPr>
            <a:lvl8pPr>
              <a:defRPr sz="1800"/>
            </a:lvl8pPr>
            <a:lvl9pPr>
              <a:defRPr sz="1800"/>
            </a:lvl9pPr>
          </a:lstStyle>
          <a:p>
            <a:pPr lvl="0"/>
            <a:r>
              <a:rPr lang="fa-IR" dirty="0"/>
              <a:t>سطح 1</a:t>
            </a:r>
            <a:endParaRPr lang="en-US" dirty="0"/>
          </a:p>
          <a:p>
            <a:pPr lvl="1"/>
            <a:r>
              <a:rPr lang="fa-IR" dirty="0"/>
              <a:t>سطح 2</a:t>
            </a:r>
            <a:endParaRPr lang="en-US" dirty="0"/>
          </a:p>
          <a:p>
            <a:pPr lvl="2"/>
            <a:r>
              <a:rPr lang="fa-IR" dirty="0"/>
              <a:t>سطح 3</a:t>
            </a:r>
            <a:endParaRPr lang="en-US" dirty="0"/>
          </a:p>
          <a:p>
            <a:pPr lvl="3"/>
            <a:r>
              <a:rPr lang="fa-IR" dirty="0"/>
              <a:t>سطح 4</a:t>
            </a:r>
            <a:endParaRPr lang="en-US" dirty="0"/>
          </a:p>
          <a:p>
            <a:pPr lvl="4"/>
            <a:r>
              <a:rPr lang="fa-IR" dirty="0"/>
              <a:t>سطح 5</a:t>
            </a:r>
            <a:endParaRPr lang="en-US" dirty="0"/>
          </a:p>
        </p:txBody>
      </p:sp>
      <p:sp>
        <p:nvSpPr>
          <p:cNvPr id="2" name="Title 1"/>
          <p:cNvSpPr>
            <a:spLocks noGrp="1"/>
          </p:cNvSpPr>
          <p:nvPr>
            <p:ph type="title" hasCustomPrompt="1"/>
          </p:nvPr>
        </p:nvSpPr>
        <p:spPr>
          <a:xfrm>
            <a:off x="0" y="0"/>
            <a:ext cx="8839200" cy="762000"/>
          </a:xfrm>
        </p:spPr>
        <p:txBody>
          <a:bodyPr/>
          <a:lstStyle>
            <a:lvl1pPr marL="182880" algn="ctr" rtl="1">
              <a:defRPr sz="2800" baseline="0">
                <a:solidFill>
                  <a:schemeClr val="bg1"/>
                </a:solidFill>
              </a:defRPr>
            </a:lvl1pPr>
          </a:lstStyle>
          <a:p>
            <a:r>
              <a:rPr lang="fa-IR" dirty="0"/>
              <a:t>موضوع</a:t>
            </a:r>
            <a:endParaRPr lang="en-US" dirty="0"/>
          </a:p>
        </p:txBody>
      </p:sp>
      <p:sp>
        <p:nvSpPr>
          <p:cNvPr id="10" name="Footer Placeholder 5"/>
          <p:cNvSpPr>
            <a:spLocks noGrp="1"/>
          </p:cNvSpPr>
          <p:nvPr>
            <p:ph type="ftr" sz="quarter" idx="11"/>
          </p:nvPr>
        </p:nvSpPr>
        <p:spPr>
          <a:xfrm>
            <a:off x="4572000" y="6492879"/>
            <a:ext cx="3505200" cy="365125"/>
          </a:xfrm>
        </p:spPr>
        <p:txBody>
          <a:bodyPr/>
          <a:lstStyle>
            <a:lvl1pPr algn="ctr">
              <a:defRPr baseline="0">
                <a:solidFill>
                  <a:schemeClr val="bg1"/>
                </a:solidFill>
              </a:defRPr>
            </a:lvl1pPr>
          </a:lstStyle>
          <a:p>
            <a:pPr>
              <a:defRPr/>
            </a:pPr>
            <a:r>
              <a:rPr lang="en-US" dirty="0"/>
              <a:t>IRS-aided wireless systems</a:t>
            </a:r>
          </a:p>
        </p:txBody>
      </p:sp>
      <p:sp>
        <p:nvSpPr>
          <p:cNvPr id="11" name="Slide Number Placeholder 6"/>
          <p:cNvSpPr>
            <a:spLocks noGrp="1"/>
          </p:cNvSpPr>
          <p:nvPr>
            <p:ph type="sldNum" sz="quarter" idx="12"/>
          </p:nvPr>
        </p:nvSpPr>
        <p:spPr>
          <a:xfrm>
            <a:off x="8077200" y="6492879"/>
            <a:ext cx="1066800" cy="365125"/>
          </a:xfrm>
        </p:spPr>
        <p:txBody>
          <a:bodyPr/>
          <a:lstStyle>
            <a:lvl1pPr>
              <a:defRPr baseline="0">
                <a:solidFill>
                  <a:schemeClr val="bg1"/>
                </a:solidFill>
              </a:defRPr>
            </a:lvl1pPr>
          </a:lstStyle>
          <a:p>
            <a:pPr>
              <a:defRPr/>
            </a:pPr>
            <a:fld id="{E0914438-E03E-42D6-939C-F115C7234DCA}" type="slidenum">
              <a:rPr lang="en-US"/>
              <a:pPr>
                <a:defRPr/>
              </a:pPr>
              <a:t>‹#›</a:t>
            </a:fld>
            <a:endParaRPr lang="en-US"/>
          </a:p>
        </p:txBody>
      </p:sp>
      <p:pic>
        <p:nvPicPr>
          <p:cNvPr id="13" name="Picture 12">
            <a:extLst>
              <a:ext uri="{FF2B5EF4-FFF2-40B4-BE49-F238E27FC236}">
                <a16:creationId xmlns:a16="http://schemas.microsoft.com/office/drawing/2014/main" id="{DFCE9949-DAD4-4546-BDE5-CED5C665915A}"/>
              </a:ext>
            </a:extLst>
          </p:cNvPr>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1"/>
            <a:ext cx="62592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 Placeholder 15">
            <a:extLst>
              <a:ext uri="{FF2B5EF4-FFF2-40B4-BE49-F238E27FC236}">
                <a16:creationId xmlns:a16="http://schemas.microsoft.com/office/drawing/2014/main" id="{07D11667-342B-40ED-86D0-E0DE790D0437}"/>
              </a:ext>
            </a:extLst>
          </p:cNvPr>
          <p:cNvSpPr>
            <a:spLocks noGrp="1"/>
          </p:cNvSpPr>
          <p:nvPr>
            <p:ph type="body" sz="quarter" idx="13"/>
          </p:nvPr>
        </p:nvSpPr>
        <p:spPr>
          <a:xfrm>
            <a:off x="1" y="6453336"/>
            <a:ext cx="4211959" cy="404664"/>
          </a:xfrm>
        </p:spPr>
        <p:txBody>
          <a:bodyPr anchor="ctr" anchorCtr="0"/>
          <a:lstStyle>
            <a:lvl1pPr marL="0" indent="0" algn="l" rtl="0">
              <a:buNone/>
              <a:defRPr sz="1200" baseline="0">
                <a:solidFill>
                  <a:schemeClr val="bg1"/>
                </a:solidFill>
              </a:defRPr>
            </a:lvl1pPr>
          </a:lstStyle>
          <a:p>
            <a:pPr algn="l"/>
            <a:endParaRPr lang="en-US" dirty="0"/>
          </a:p>
        </p:txBody>
      </p:sp>
    </p:spTree>
    <p:extLst>
      <p:ext uri="{BB962C8B-B14F-4D97-AF65-F5344CB8AC3E}">
        <p14:creationId xmlns:p14="http://schemas.microsoft.com/office/powerpoint/2010/main" val="314386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3" name="Text Placeholder 2"/>
          <p:cNvSpPr>
            <a:spLocks noGrp="1"/>
          </p:cNvSpPr>
          <p:nvPr>
            <p:ph type="body" idx="1" hasCustomPrompt="1"/>
          </p:nvPr>
        </p:nvSpPr>
        <p:spPr>
          <a:xfrm>
            <a:off x="457200" y="990600"/>
            <a:ext cx="4040188" cy="639762"/>
          </a:xfrm>
        </p:spPr>
        <p:txBody>
          <a:bodyPr anchor="b"/>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a-IR" dirty="0"/>
              <a:t>موضوع 2</a:t>
            </a:r>
            <a:endParaRPr lang="en-US" dirty="0"/>
          </a:p>
        </p:txBody>
      </p:sp>
      <p:sp>
        <p:nvSpPr>
          <p:cNvPr id="4" name="Content Placeholder 3"/>
          <p:cNvSpPr>
            <a:spLocks noGrp="1"/>
          </p:cNvSpPr>
          <p:nvPr>
            <p:ph sz="half" idx="2" hasCustomPrompt="1"/>
          </p:nvPr>
        </p:nvSpPr>
        <p:spPr>
          <a:xfrm>
            <a:off x="457200" y="1676404"/>
            <a:ext cx="4040188" cy="4449763"/>
          </a:xfrm>
        </p:spPr>
        <p:txBody>
          <a:bodyPr/>
          <a:lstStyle>
            <a:lvl1pPr marL="342900" marR="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400"/>
            </a:lvl1pPr>
            <a:lvl2pPr marL="742950" marR="0"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000"/>
            </a:lvl2pPr>
            <a:lvl3pPr marL="11430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800"/>
            </a:lvl3pPr>
            <a:lvl4pPr marL="16002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600"/>
            </a:lvl4pPr>
            <a:lvl5pPr marL="20574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342900" marR="0" lvl="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1</a:t>
            </a:r>
            <a:endParaRPr kumimoji="0" lang="en-US"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742950" marR="0" lvl="1"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2</a:t>
            </a:r>
            <a:endParaRPr kumimoji="0" lang="en-US"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143000" marR="0" lvl="2"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3</a:t>
            </a:r>
            <a:endParaRPr kumimoji="0" lang="en-US"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600200" marR="0" lvl="3"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4</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2057400" marR="0" lvl="4"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5</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p:txBody>
      </p:sp>
      <p:sp>
        <p:nvSpPr>
          <p:cNvPr id="5" name="Text Placeholder 4"/>
          <p:cNvSpPr>
            <a:spLocks noGrp="1"/>
          </p:cNvSpPr>
          <p:nvPr>
            <p:ph type="body" sz="quarter" idx="3" hasCustomPrompt="1"/>
          </p:nvPr>
        </p:nvSpPr>
        <p:spPr>
          <a:xfrm>
            <a:off x="4645027" y="990600"/>
            <a:ext cx="4041775" cy="639762"/>
          </a:xfrm>
        </p:spPr>
        <p:txBody>
          <a:bodyPr anchor="b"/>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a-IR" dirty="0"/>
              <a:t>موضوع 1</a:t>
            </a:r>
            <a:endParaRPr lang="en-US" dirty="0"/>
          </a:p>
        </p:txBody>
      </p:sp>
      <p:sp>
        <p:nvSpPr>
          <p:cNvPr id="6" name="Content Placeholder 5"/>
          <p:cNvSpPr>
            <a:spLocks noGrp="1"/>
          </p:cNvSpPr>
          <p:nvPr>
            <p:ph sz="quarter" idx="4" hasCustomPrompt="1"/>
          </p:nvPr>
        </p:nvSpPr>
        <p:spPr>
          <a:xfrm>
            <a:off x="4645027" y="1676404"/>
            <a:ext cx="4041775" cy="4449763"/>
          </a:xfrm>
        </p:spPr>
        <p:txBody>
          <a:bodyPr/>
          <a:lstStyle>
            <a:lvl1pPr marL="342900" marR="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400"/>
            </a:lvl1pPr>
            <a:lvl2pPr marL="742950" marR="0"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000"/>
            </a:lvl2pPr>
            <a:lvl3pPr marL="11430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800"/>
            </a:lvl3pPr>
            <a:lvl4pPr marL="16002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600"/>
            </a:lvl4pPr>
            <a:lvl5pPr marL="20574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342900" marR="0" lvl="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1</a:t>
            </a:r>
            <a:endParaRPr kumimoji="0" lang="en-US"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742950" marR="0" lvl="1"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2</a:t>
            </a:r>
            <a:endParaRPr kumimoji="0" lang="en-US"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143000" marR="0" lvl="2"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3</a:t>
            </a:r>
            <a:endParaRPr kumimoji="0" lang="en-US"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600200" marR="0" lvl="3"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4</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2057400" marR="0" lvl="4"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5</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p:txBody>
      </p:sp>
      <p:sp>
        <p:nvSpPr>
          <p:cNvPr id="2" name="Title 1"/>
          <p:cNvSpPr>
            <a:spLocks noGrp="1"/>
          </p:cNvSpPr>
          <p:nvPr>
            <p:ph type="title" hasCustomPrompt="1"/>
          </p:nvPr>
        </p:nvSpPr>
        <p:spPr>
          <a:xfrm>
            <a:off x="0" y="0"/>
            <a:ext cx="8839200" cy="762000"/>
          </a:xfrm>
        </p:spPr>
        <p:txBody>
          <a:bodyPr/>
          <a:lstStyle>
            <a:lvl1pPr marL="182880" algn="ctr" rtl="1">
              <a:defRPr sz="2800" baseline="0">
                <a:solidFill>
                  <a:schemeClr val="bg1"/>
                </a:solidFill>
              </a:defRPr>
            </a:lvl1pPr>
          </a:lstStyle>
          <a:p>
            <a:r>
              <a:rPr lang="fa-IR" dirty="0"/>
              <a:t>موضوع</a:t>
            </a:r>
            <a:endParaRPr lang="en-US" dirty="0"/>
          </a:p>
        </p:txBody>
      </p:sp>
      <p:sp>
        <p:nvSpPr>
          <p:cNvPr id="12" name="Footer Placeholder 7"/>
          <p:cNvSpPr>
            <a:spLocks noGrp="1"/>
          </p:cNvSpPr>
          <p:nvPr>
            <p:ph type="ftr" sz="quarter" idx="11"/>
          </p:nvPr>
        </p:nvSpPr>
        <p:spPr>
          <a:xfrm>
            <a:off x="4572000" y="6492879"/>
            <a:ext cx="3505200" cy="365125"/>
          </a:xfrm>
        </p:spPr>
        <p:txBody>
          <a:bodyPr/>
          <a:lstStyle>
            <a:lvl1pPr algn="ctr">
              <a:defRPr baseline="0">
                <a:solidFill>
                  <a:schemeClr val="bg1"/>
                </a:solidFill>
              </a:defRPr>
            </a:lvl1pPr>
          </a:lstStyle>
          <a:p>
            <a:pPr>
              <a:defRPr/>
            </a:pPr>
            <a:r>
              <a:rPr lang="en-US" dirty="0"/>
              <a:t>IRS-aided wireless systems</a:t>
            </a:r>
          </a:p>
        </p:txBody>
      </p:sp>
      <p:sp>
        <p:nvSpPr>
          <p:cNvPr id="13" name="Slide Number Placeholder 8"/>
          <p:cNvSpPr>
            <a:spLocks noGrp="1"/>
          </p:cNvSpPr>
          <p:nvPr>
            <p:ph type="sldNum" sz="quarter" idx="12"/>
          </p:nvPr>
        </p:nvSpPr>
        <p:spPr>
          <a:xfrm>
            <a:off x="8077200" y="6492879"/>
            <a:ext cx="1066800" cy="365125"/>
          </a:xfrm>
        </p:spPr>
        <p:txBody>
          <a:bodyPr/>
          <a:lstStyle>
            <a:lvl1pPr>
              <a:defRPr baseline="0">
                <a:solidFill>
                  <a:schemeClr val="bg1"/>
                </a:solidFill>
              </a:defRPr>
            </a:lvl1pPr>
          </a:lstStyle>
          <a:p>
            <a:pPr>
              <a:defRPr/>
            </a:pPr>
            <a:fld id="{408425CC-1EB0-4DE8-B2BA-F16A60422238}" type="slidenum">
              <a:rPr lang="en-US"/>
              <a:pPr>
                <a:defRPr/>
              </a:pPr>
              <a:t>‹#›</a:t>
            </a:fld>
            <a:endParaRPr lang="en-US"/>
          </a:p>
        </p:txBody>
      </p:sp>
      <p:pic>
        <p:nvPicPr>
          <p:cNvPr id="15" name="Picture 14">
            <a:extLst>
              <a:ext uri="{FF2B5EF4-FFF2-40B4-BE49-F238E27FC236}">
                <a16:creationId xmlns:a16="http://schemas.microsoft.com/office/drawing/2014/main" id="{508912C6-B684-4EFB-8ED7-EF1AC540CE04}"/>
              </a:ext>
            </a:extLst>
          </p:cNvPr>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1"/>
            <a:ext cx="62592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 Placeholder 15">
            <a:extLst>
              <a:ext uri="{FF2B5EF4-FFF2-40B4-BE49-F238E27FC236}">
                <a16:creationId xmlns:a16="http://schemas.microsoft.com/office/drawing/2014/main" id="{4A152705-A6C9-4311-A103-548393DFCE9A}"/>
              </a:ext>
            </a:extLst>
          </p:cNvPr>
          <p:cNvSpPr>
            <a:spLocks noGrp="1"/>
          </p:cNvSpPr>
          <p:nvPr>
            <p:ph type="body" sz="quarter" idx="13"/>
          </p:nvPr>
        </p:nvSpPr>
        <p:spPr>
          <a:xfrm>
            <a:off x="1" y="6453336"/>
            <a:ext cx="4211959" cy="404664"/>
          </a:xfrm>
        </p:spPr>
        <p:txBody>
          <a:bodyPr anchor="ctr" anchorCtr="0"/>
          <a:lstStyle>
            <a:lvl1pPr marL="0" indent="0" algn="l" rtl="0">
              <a:buNone/>
              <a:defRPr sz="1200" baseline="0">
                <a:solidFill>
                  <a:schemeClr val="bg1"/>
                </a:solidFill>
              </a:defRPr>
            </a:lvl1pPr>
          </a:lstStyle>
          <a:p>
            <a:pPr algn="l"/>
            <a:endParaRPr lang="en-US" dirty="0"/>
          </a:p>
        </p:txBody>
      </p:sp>
    </p:spTree>
    <p:extLst>
      <p:ext uri="{BB962C8B-B14F-4D97-AF65-F5344CB8AC3E}">
        <p14:creationId xmlns:p14="http://schemas.microsoft.com/office/powerpoint/2010/main" val="302581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Size Text">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userDrawn="1"/>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hasCustomPrompt="1"/>
          </p:nvPr>
        </p:nvSpPr>
        <p:spPr>
          <a:xfrm>
            <a:off x="0" y="0"/>
            <a:ext cx="8915400" cy="762000"/>
          </a:xfrm>
        </p:spPr>
        <p:txBody>
          <a:bodyPr/>
          <a:lstStyle>
            <a:lvl1pPr marL="182880" algn="ctr" rtl="1">
              <a:defRPr sz="2800" baseline="0">
                <a:solidFill>
                  <a:schemeClr val="bg1"/>
                </a:solidFill>
                <a:cs typeface="B Nazanin" panose="00000400000000000000" pitchFamily="2" charset="-78"/>
              </a:defRPr>
            </a:lvl1pPr>
          </a:lstStyle>
          <a:p>
            <a:r>
              <a:rPr lang="fa-IR" dirty="0"/>
              <a:t>موضوع</a:t>
            </a:r>
            <a:endParaRPr lang="en-US" dirty="0"/>
          </a:p>
        </p:txBody>
      </p:sp>
      <p:sp>
        <p:nvSpPr>
          <p:cNvPr id="12" name="Text Placeholder 10"/>
          <p:cNvSpPr>
            <a:spLocks noGrp="1"/>
          </p:cNvSpPr>
          <p:nvPr>
            <p:ph type="body" sz="quarter" idx="13"/>
          </p:nvPr>
        </p:nvSpPr>
        <p:spPr>
          <a:xfrm>
            <a:off x="0" y="6477000"/>
            <a:ext cx="4572000" cy="381000"/>
          </a:xfrm>
        </p:spPr>
        <p:txBody>
          <a:bodyPr anchor="ctr">
            <a:normAutofit/>
          </a:bodyPr>
          <a:lstStyle>
            <a:lvl1pPr algn="l" rtl="0">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Click to edit Master text styles</a:t>
            </a:r>
          </a:p>
        </p:txBody>
      </p:sp>
      <p:sp>
        <p:nvSpPr>
          <p:cNvPr id="8" name="Footer Placeholder 7"/>
          <p:cNvSpPr>
            <a:spLocks noGrp="1"/>
          </p:cNvSpPr>
          <p:nvPr>
            <p:ph type="ftr" sz="quarter" idx="15"/>
          </p:nvPr>
        </p:nvSpPr>
        <p:spPr>
          <a:xfrm>
            <a:off x="4572000" y="6492879"/>
            <a:ext cx="3505200" cy="365125"/>
          </a:xfrm>
        </p:spPr>
        <p:txBody>
          <a:bodyPr/>
          <a:lstStyle>
            <a:lvl1pPr algn="ctr">
              <a:defRPr baseline="0">
                <a:solidFill>
                  <a:schemeClr val="bg1"/>
                </a:solidFill>
              </a:defRPr>
            </a:lvl1pPr>
          </a:lstStyle>
          <a:p>
            <a:pPr>
              <a:defRPr/>
            </a:pPr>
            <a:r>
              <a:rPr lang="en-US" dirty="0"/>
              <a:t>IRS-aided wireless systems</a:t>
            </a:r>
          </a:p>
        </p:txBody>
      </p:sp>
      <p:sp>
        <p:nvSpPr>
          <p:cNvPr id="9" name="Slide Number Placeholder 8"/>
          <p:cNvSpPr>
            <a:spLocks noGrp="1"/>
          </p:cNvSpPr>
          <p:nvPr>
            <p:ph type="sldNum" sz="quarter" idx="16"/>
          </p:nvPr>
        </p:nvSpPr>
        <p:spPr>
          <a:xfrm>
            <a:off x="8077200" y="6492879"/>
            <a:ext cx="1066800" cy="365125"/>
          </a:xfrm>
        </p:spPr>
        <p:txBody>
          <a:bodyPr/>
          <a:lstStyle>
            <a:lvl1pPr>
              <a:defRPr baseline="0">
                <a:solidFill>
                  <a:schemeClr val="bg1"/>
                </a:solidFill>
              </a:defRPr>
            </a:lvl1pPr>
          </a:lstStyle>
          <a:p>
            <a:pPr>
              <a:defRPr/>
            </a:pPr>
            <a:fld id="{DE9B09D5-51A1-4336-96F4-6B5507BAD87A}" type="slidenum">
              <a:rPr lang="en-US"/>
              <a:pPr>
                <a:defRPr/>
              </a:pPr>
              <a:t>‹#›</a:t>
            </a:fld>
            <a:endParaRPr lang="en-US"/>
          </a:p>
        </p:txBody>
      </p:sp>
      <p:pic>
        <p:nvPicPr>
          <p:cNvPr id="10" name="Picture 9">
            <a:extLst>
              <a:ext uri="{FF2B5EF4-FFF2-40B4-BE49-F238E27FC236}">
                <a16:creationId xmlns:a16="http://schemas.microsoft.com/office/drawing/2014/main" id="{BB98B282-57DF-413F-917A-B3226AFA774C}"/>
              </a:ext>
            </a:extLst>
          </p:cNvPr>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1"/>
            <a:ext cx="62592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Content Placeholder 2">
            <a:extLst>
              <a:ext uri="{FF2B5EF4-FFF2-40B4-BE49-F238E27FC236}">
                <a16:creationId xmlns:a16="http://schemas.microsoft.com/office/drawing/2014/main" id="{F32B578E-1384-424D-B4B3-5F1624F644FC}"/>
              </a:ext>
            </a:extLst>
          </p:cNvPr>
          <p:cNvSpPr>
            <a:spLocks noGrp="1"/>
          </p:cNvSpPr>
          <p:nvPr>
            <p:ph idx="1" hasCustomPrompt="1"/>
          </p:nvPr>
        </p:nvSpPr>
        <p:spPr>
          <a:xfrm>
            <a:off x="304800" y="1066804"/>
            <a:ext cx="8382000" cy="5059363"/>
          </a:xfrm>
        </p:spPr>
        <p:txBody>
          <a:bodyPr/>
          <a:lstStyle>
            <a:lvl1pPr marL="342900" indent="-342900">
              <a:lnSpc>
                <a:spcPct val="100000"/>
              </a:lnSpc>
              <a:spcBef>
                <a:spcPts val="636"/>
              </a:spcBef>
              <a:buClr>
                <a:schemeClr val="tx1"/>
              </a:buClr>
              <a:buSzPct val="100000"/>
              <a:buFont typeface="Arial" panose="020B0604020202020204" pitchFamily="34" charset="0"/>
              <a:buChar char="•"/>
              <a:defRPr sz="2000"/>
            </a:lvl1pPr>
            <a:lvl2pPr marL="800100" indent="-342900">
              <a:lnSpc>
                <a:spcPct val="100000"/>
              </a:lnSpc>
              <a:spcBef>
                <a:spcPts val="636"/>
              </a:spcBef>
              <a:buClr>
                <a:schemeClr val="tx1"/>
              </a:buClr>
              <a:buSzPct val="100000"/>
              <a:buFont typeface="Arial" panose="020B0604020202020204" pitchFamily="34" charset="0"/>
              <a:buChar char="•"/>
              <a:defRPr sz="1800"/>
            </a:lvl2pPr>
            <a:lvl3pPr marL="1200150" indent="-285750">
              <a:lnSpc>
                <a:spcPct val="100000"/>
              </a:lnSpc>
              <a:spcBef>
                <a:spcPts val="636"/>
              </a:spcBef>
              <a:buClr>
                <a:schemeClr val="tx1"/>
              </a:buClr>
              <a:buSzPct val="100000"/>
              <a:buFont typeface="Arial" panose="020B0604020202020204" pitchFamily="34" charset="0"/>
              <a:buChar char="•"/>
              <a:defRPr sz="1600"/>
            </a:lvl3pPr>
            <a:lvl4pPr marL="1657350" indent="-285750">
              <a:lnSpc>
                <a:spcPct val="100000"/>
              </a:lnSpc>
              <a:spcBef>
                <a:spcPts val="636"/>
              </a:spcBef>
              <a:buClr>
                <a:schemeClr val="tx1"/>
              </a:buClr>
              <a:buSzPct val="100000"/>
              <a:buFont typeface="Arial" panose="020B0604020202020204" pitchFamily="34" charset="0"/>
              <a:buChar char="•"/>
              <a:defRPr sz="1400"/>
            </a:lvl4pPr>
            <a:lvl5pPr marL="2000250" indent="-171450">
              <a:lnSpc>
                <a:spcPct val="100000"/>
              </a:lnSpc>
              <a:spcBef>
                <a:spcPts val="636"/>
              </a:spcBef>
              <a:buClr>
                <a:schemeClr val="tx1"/>
              </a:buClr>
              <a:buSzPct val="100000"/>
              <a:buFont typeface="Arial" panose="020B0604020202020204" pitchFamily="34" charset="0"/>
              <a:buChar char="•"/>
              <a:defRPr sz="800"/>
            </a:lvl5pPr>
          </a:lstStyle>
          <a:p>
            <a:pPr lvl="0"/>
            <a:r>
              <a:rPr lang="fa-IR" dirty="0"/>
              <a:t>سطح 1</a:t>
            </a:r>
            <a:endParaRPr lang="en-US" dirty="0"/>
          </a:p>
          <a:p>
            <a:pPr lvl="1"/>
            <a:r>
              <a:rPr lang="fa-IR" dirty="0"/>
              <a:t>سطح 2</a:t>
            </a:r>
            <a:endParaRPr lang="en-US" dirty="0"/>
          </a:p>
          <a:p>
            <a:pPr lvl="2"/>
            <a:r>
              <a:rPr lang="fa-IR" dirty="0"/>
              <a:t>سطح 3</a:t>
            </a:r>
            <a:endParaRPr lang="en-US" dirty="0"/>
          </a:p>
          <a:p>
            <a:pPr lvl="3"/>
            <a:r>
              <a:rPr lang="fa-IR" dirty="0"/>
              <a:t>سطح 4</a:t>
            </a:r>
            <a:endParaRPr lang="en-US" dirty="0"/>
          </a:p>
          <a:p>
            <a:pPr lvl="4"/>
            <a:r>
              <a:rPr lang="fa-IR" dirty="0"/>
              <a:t>سطح 5</a:t>
            </a:r>
            <a:endParaRPr lang="en-US" dirty="0"/>
          </a:p>
        </p:txBody>
      </p:sp>
    </p:spTree>
    <p:extLst>
      <p:ext uri="{BB962C8B-B14F-4D97-AF65-F5344CB8AC3E}">
        <p14:creationId xmlns:p14="http://schemas.microsoft.com/office/powerpoint/2010/main" val="951147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0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a-IR" dirty="0">
                <a:cs typeface="B Nazanin" panose="00000400000000000000" pitchFamily="2" charset="-78"/>
              </a:rPr>
              <a:t>موضوع</a:t>
            </a:r>
            <a:endParaRPr lang="en-CA" dirty="0"/>
          </a:p>
        </p:txBody>
      </p:sp>
      <p:sp>
        <p:nvSpPr>
          <p:cNvPr id="1027" name="Text Placeholder 2"/>
          <p:cNvSpPr>
            <a:spLocks noGrp="1"/>
          </p:cNvSpPr>
          <p:nvPr>
            <p:ph type="body" idx="1"/>
          </p:nvPr>
        </p:nvSpPr>
        <p:spPr bwMode="auto">
          <a:xfrm>
            <a:off x="457200" y="1124744"/>
            <a:ext cx="82296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a-IR" dirty="0"/>
              <a:t>قسمت اصلی </a:t>
            </a:r>
            <a:endParaRPr lang="en-US" dirty="0"/>
          </a:p>
          <a:p>
            <a:pPr lvl="1"/>
            <a:r>
              <a:rPr lang="fa-IR" dirty="0"/>
              <a:t>سطح دو</a:t>
            </a:r>
            <a:endParaRPr lang="en-US" dirty="0"/>
          </a:p>
          <a:p>
            <a:pPr lvl="2"/>
            <a:r>
              <a:rPr lang="fa-IR" dirty="0"/>
              <a:t>سطح سه</a:t>
            </a:r>
            <a:endParaRPr lang="en-US" dirty="0"/>
          </a:p>
          <a:p>
            <a:pPr lvl="3"/>
            <a:r>
              <a:rPr lang="fa-IR" dirty="0"/>
              <a:t>سطح 4</a:t>
            </a:r>
            <a:endParaRPr lang="en-US" dirty="0"/>
          </a:p>
          <a:p>
            <a:pPr lvl="4"/>
            <a:r>
              <a:rPr lang="fa-IR" dirty="0"/>
              <a:t>سطح 5</a:t>
            </a:r>
            <a:endParaRPr lang="en-CA" dirty="0"/>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AC1AFCD-A1ED-4944-B412-D42D8C644C6B}" type="datetime1">
              <a:rPr lang="en-US" smtClean="0"/>
              <a:t>1/29/2022</a:t>
            </a:fld>
            <a:endParaRPr lang="en-US" dirty="0"/>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t>IRS-aided wireless systems</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dirty="0"/>
              <a:t>0</a:t>
            </a:r>
          </a:p>
        </p:txBody>
      </p:sp>
    </p:spTree>
  </p:cSld>
  <p:clrMap bg1="lt1" tx1="dk1" bg2="lt2" tx2="dk2" accent1="accent1" accent2="accent2" accent3="accent3" accent4="accent4" accent5="accent5" accent6="accent6" hlink="hlink" folHlink="folHlink"/>
  <p:sldLayoutIdLst>
    <p:sldLayoutId id="2147483696" r:id="rId1"/>
    <p:sldLayoutId id="2147483688" r:id="rId2"/>
    <p:sldLayoutId id="2147483698" r:id="rId3"/>
    <p:sldLayoutId id="2147483690" r:id="rId4"/>
    <p:sldLayoutId id="2147483691" r:id="rId5"/>
    <p:sldLayoutId id="2147483692" r:id="rId6"/>
  </p:sldLayoutIdLst>
  <p:hf hdr="0" dt="0"/>
  <p:txStyles>
    <p:titleStyle>
      <a:lvl1pPr algn="ctr" rtl="0" eaLnBrk="1" fontAlgn="base" hangingPunct="1">
        <a:spcBef>
          <a:spcPct val="0"/>
        </a:spcBef>
        <a:spcAft>
          <a:spcPct val="0"/>
        </a:spcAft>
        <a:defRPr sz="3600" kern="1200">
          <a:solidFill>
            <a:schemeClr val="tx1"/>
          </a:solidFill>
          <a:latin typeface="+mj-lt"/>
          <a:ea typeface="+mj-ea"/>
          <a:cs typeface="B Nazanin" panose="00000400000000000000" pitchFamily="2" charset="-78"/>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r" rtl="1" eaLnBrk="1" fontAlgn="base" hangingPunct="1">
        <a:spcBef>
          <a:spcPct val="20000"/>
        </a:spcBef>
        <a:spcAft>
          <a:spcPct val="0"/>
        </a:spcAft>
        <a:buClr>
          <a:schemeClr val="tx1"/>
        </a:buClr>
        <a:buFont typeface="Arial" panose="020B0604020202020204" pitchFamily="34" charset="0"/>
        <a:buChar char="•"/>
        <a:defRPr sz="2400" kern="1200">
          <a:solidFill>
            <a:schemeClr val="tx1"/>
          </a:solidFill>
          <a:latin typeface="+mn-lt"/>
          <a:ea typeface="+mn-ea"/>
          <a:cs typeface="B Nazanin" panose="00000400000000000000" pitchFamily="2" charset="-78"/>
        </a:defRPr>
      </a:lvl1pPr>
      <a:lvl2pPr marL="742950" indent="-285750" algn="r" rtl="1" eaLnBrk="1" fontAlgn="base" hangingPunct="1">
        <a:spcBef>
          <a:spcPct val="20000"/>
        </a:spcBef>
        <a:spcAft>
          <a:spcPct val="0"/>
        </a:spcAft>
        <a:buClr>
          <a:schemeClr val="tx1"/>
        </a:buClr>
        <a:buFont typeface="Arial" panose="020B0604020202020204" pitchFamily="34" charset="0"/>
        <a:buChar char="•"/>
        <a:defRPr sz="2000" kern="1200">
          <a:solidFill>
            <a:schemeClr val="tx1"/>
          </a:solidFill>
          <a:latin typeface="+mn-lt"/>
          <a:ea typeface="+mn-ea"/>
          <a:cs typeface="B Nazanin" panose="00000400000000000000" pitchFamily="2" charset="-78"/>
        </a:defRPr>
      </a:lvl2pPr>
      <a:lvl3pPr marL="1143000" indent="-228600" algn="r" rtl="1" eaLnBrk="1" fontAlgn="base" hangingPunct="1">
        <a:spcBef>
          <a:spcPct val="20000"/>
        </a:spcBef>
        <a:spcAft>
          <a:spcPct val="0"/>
        </a:spcAft>
        <a:buClr>
          <a:schemeClr val="tx1"/>
        </a:buClr>
        <a:buFont typeface="Arial" panose="020B0604020202020204" pitchFamily="34" charset="0"/>
        <a:buChar char="•"/>
        <a:defRPr sz="1800" kern="1200">
          <a:solidFill>
            <a:schemeClr val="tx1"/>
          </a:solidFill>
          <a:latin typeface="+mn-lt"/>
          <a:ea typeface="+mn-ea"/>
          <a:cs typeface="B Nazanin" panose="00000400000000000000" pitchFamily="2" charset="-78"/>
        </a:defRPr>
      </a:lvl3pPr>
      <a:lvl4pPr marL="1600200" indent="-228600" algn="r" rtl="1" eaLnBrk="1" fontAlgn="base" hangingPunct="1">
        <a:spcBef>
          <a:spcPct val="20000"/>
        </a:spcBef>
        <a:spcAft>
          <a:spcPct val="0"/>
        </a:spcAft>
        <a:buClr>
          <a:schemeClr val="tx1"/>
        </a:buClr>
        <a:buFont typeface="Arial" panose="020B0604020202020204" pitchFamily="34" charset="0"/>
        <a:buChar char="•"/>
        <a:defRPr sz="1600" kern="1200">
          <a:solidFill>
            <a:schemeClr val="tx1"/>
          </a:solidFill>
          <a:latin typeface="+mn-lt"/>
          <a:ea typeface="+mn-ea"/>
          <a:cs typeface="B Nazanin" panose="00000400000000000000" pitchFamily="2" charset="-78"/>
        </a:defRPr>
      </a:lvl4pPr>
      <a:lvl5pPr marL="2057400" indent="-228600" algn="r" rtl="1" eaLnBrk="1" fontAlgn="base" hangingPunct="1">
        <a:spcBef>
          <a:spcPct val="20000"/>
        </a:spcBef>
        <a:spcAft>
          <a:spcPct val="0"/>
        </a:spcAft>
        <a:buClr>
          <a:schemeClr val="tx1"/>
        </a:buClr>
        <a:buFont typeface="Arial" panose="020B0604020202020204" pitchFamily="34" charset="0"/>
        <a:buChar char="•"/>
        <a:defRPr sz="1600" kern="1200">
          <a:solidFill>
            <a:schemeClr val="tx1"/>
          </a:solidFill>
          <a:latin typeface="+mn-lt"/>
          <a:ea typeface="+mn-ea"/>
          <a:cs typeface="B Nazanin" panose="00000400000000000000" pitchFamily="2"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windows/wsl/install"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3.xml"/><Relationship Id="rId5" Type="http://schemas.microsoft.com/office/2007/relationships/hdphoto" Target="../media/hdphoto4.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3528" y="2060848"/>
            <a:ext cx="8136904" cy="3693319"/>
          </a:xfrm>
          <a:prstGeom prst="rect">
            <a:avLst/>
          </a:prstGeom>
          <a:noFill/>
        </p:spPr>
        <p:txBody>
          <a:bodyPr wrap="square" rtlCol="0">
            <a:spAutoFit/>
          </a:bodyPr>
          <a:lstStyle/>
          <a:p>
            <a:pPr algn="ctr"/>
            <a:r>
              <a:rPr lang="ar-SA" sz="3600" b="1" dirty="0">
                <a:solidFill>
                  <a:srgbClr val="000000"/>
                </a:solidFill>
                <a:effectLst/>
                <a:latin typeface="BZarBold"/>
                <a:ea typeface="Times New Roman" panose="02020603050405020304" pitchFamily="18" charset="0"/>
                <a:cs typeface="B Nazanin" panose="00000400000000000000" pitchFamily="2" charset="-78"/>
              </a:rPr>
              <a:t>طراحی و پیادهسازی سامانه هوشمند نظارت بر تصاویر دوربین های پیرامونی تحت شبکه</a:t>
            </a:r>
            <a:endParaRPr lang="fa-IR" sz="6600" dirty="0">
              <a:cs typeface="B Nazanin" panose="00000400000000000000" pitchFamily="2" charset="-78"/>
            </a:endParaRPr>
          </a:p>
          <a:p>
            <a:pPr algn="ctr" rtl="1"/>
            <a:endParaRPr lang="en-US" sz="2400" b="1" dirty="0">
              <a:latin typeface="Times New Roman" panose="02020603050405020304" pitchFamily="18" charset="0"/>
              <a:cs typeface="B Nazanin" panose="00000400000000000000" pitchFamily="2" charset="-78"/>
            </a:endParaRPr>
          </a:p>
          <a:p>
            <a:pPr algn="ctr" rtl="1"/>
            <a:r>
              <a:rPr lang="fa-IR" sz="2400" b="1" dirty="0">
                <a:latin typeface="Times New Roman" panose="02020603050405020304" pitchFamily="18" charset="0"/>
                <a:cs typeface="B Nazanin" panose="00000400000000000000" pitchFamily="2" charset="-78"/>
              </a:rPr>
              <a:t>نگارش: حسین غلامی</a:t>
            </a:r>
            <a:endParaRPr lang="en-US" dirty="0">
              <a:latin typeface="Times New Roman" panose="02020603050405020304" pitchFamily="18" charset="0"/>
              <a:cs typeface="B Nazanin" panose="00000400000000000000" pitchFamily="2" charset="-78"/>
            </a:endParaRPr>
          </a:p>
          <a:p>
            <a:pPr algn="ctr" rtl="1"/>
            <a:endParaRPr lang="en-US" dirty="0">
              <a:latin typeface="Times New Roman" panose="02020603050405020304" pitchFamily="18" charset="0"/>
              <a:cs typeface="B Nazanin" panose="00000400000000000000" pitchFamily="2" charset="-78"/>
            </a:endParaRPr>
          </a:p>
          <a:p>
            <a:pPr algn="ctr" rtl="1"/>
            <a:r>
              <a:rPr lang="fa-IR" sz="2400" b="1" dirty="0">
                <a:latin typeface="Times New Roman" panose="02020603050405020304" pitchFamily="18" charset="0"/>
                <a:cs typeface="B Nazanin" panose="00000400000000000000" pitchFamily="2" charset="-78"/>
              </a:rPr>
              <a:t>استاد راهنما: دکتر</a:t>
            </a:r>
            <a:r>
              <a:rPr lang="en-US" sz="2400" b="1" dirty="0">
                <a:latin typeface="Times New Roman" panose="02020603050405020304" pitchFamily="18" charset="0"/>
                <a:cs typeface="B Nazanin" panose="00000400000000000000" pitchFamily="2" charset="-78"/>
              </a:rPr>
              <a:t> </a:t>
            </a:r>
            <a:r>
              <a:rPr lang="fa-IR" sz="2400" b="1" dirty="0">
                <a:latin typeface="Times New Roman" panose="02020603050405020304" pitchFamily="18" charset="0"/>
                <a:cs typeface="B Nazanin" panose="00000400000000000000" pitchFamily="2" charset="-78"/>
              </a:rPr>
              <a:t> ****</a:t>
            </a:r>
            <a:endParaRPr lang="en-US" sz="2400" b="1" dirty="0">
              <a:latin typeface="Times New Roman" panose="02020603050405020304" pitchFamily="18" charset="0"/>
              <a:cs typeface="B Nazanin" panose="00000400000000000000" pitchFamily="2" charset="-78"/>
            </a:endParaRPr>
          </a:p>
          <a:p>
            <a:pPr algn="ctr" rtl="1"/>
            <a:endParaRPr lang="fa-IR" b="1" dirty="0">
              <a:latin typeface="Times New Roman" panose="02020603050405020304" pitchFamily="18" charset="0"/>
              <a:cs typeface="B Nazanin" panose="00000400000000000000" pitchFamily="2" charset="-78"/>
            </a:endParaRPr>
          </a:p>
          <a:p>
            <a:pPr algn="ctr" rtl="1"/>
            <a:endParaRPr lang="en-US" b="1" dirty="0">
              <a:latin typeface="Times New Roman" panose="02020603050405020304" pitchFamily="18" charset="0"/>
              <a:cs typeface="B Nazanin" panose="00000400000000000000" pitchFamily="2" charset="-78"/>
            </a:endParaRPr>
          </a:p>
          <a:p>
            <a:pPr algn="ctr" rtl="1"/>
            <a:r>
              <a:rPr lang="fa-IR" b="1" dirty="0">
                <a:latin typeface="Times New Roman" panose="02020603050405020304" pitchFamily="18" charset="0"/>
                <a:cs typeface="B Nazanin" panose="00000400000000000000" pitchFamily="2" charset="-78"/>
              </a:rPr>
              <a:t>زمستان 1400</a:t>
            </a:r>
            <a:endParaRPr lang="en-US" b="1" dirty="0">
              <a:latin typeface="Times New Roman" panose="02020603050405020304" pitchFamily="18" charset="0"/>
              <a:cs typeface="B Nazanin" panose="00000400000000000000" pitchFamily="2" charset="-78"/>
            </a:endParaRPr>
          </a:p>
          <a:p>
            <a:pPr algn="ctr" rtl="1"/>
            <a:endParaRPr lang="en-US" dirty="0">
              <a:latin typeface="Times New Roman" panose="02020603050405020304" pitchFamily="18" charset="0"/>
              <a:cs typeface="B Nazanin" panose="00000400000000000000" pitchFamily="2" charset="-78"/>
            </a:endParaRPr>
          </a:p>
        </p:txBody>
      </p:sp>
      <p:sp>
        <p:nvSpPr>
          <p:cNvPr id="5" name="TextBox 4">
            <a:extLst>
              <a:ext uri="{FF2B5EF4-FFF2-40B4-BE49-F238E27FC236}">
                <a16:creationId xmlns:a16="http://schemas.microsoft.com/office/drawing/2014/main" id="{9BDB51E6-B685-40A6-BC75-BC96A93507EB}"/>
              </a:ext>
            </a:extLst>
          </p:cNvPr>
          <p:cNvSpPr txBox="1"/>
          <p:nvPr/>
        </p:nvSpPr>
        <p:spPr>
          <a:xfrm>
            <a:off x="1343980" y="759262"/>
            <a:ext cx="6096000" cy="1012585"/>
          </a:xfrm>
          <a:prstGeom prst="rect">
            <a:avLst/>
          </a:prstGeom>
          <a:noFill/>
        </p:spPr>
        <p:txBody>
          <a:bodyPr wrap="square">
            <a:spAutoFit/>
          </a:bodyPr>
          <a:lstStyle/>
          <a:p>
            <a:pPr marL="0" marR="0" indent="0" algn="ctr" rtl="1">
              <a:lnSpc>
                <a:spcPct val="115000"/>
              </a:lnSpc>
              <a:spcBef>
                <a:spcPts val="0"/>
              </a:spcBef>
              <a:spcAft>
                <a:spcPts val="0"/>
              </a:spcAft>
            </a:pPr>
            <a:r>
              <a:rPr lang="ar-SA" sz="3200" dirty="0">
                <a:effectLst/>
                <a:cs typeface="B Nazanin" panose="00000400000000000000" pitchFamily="2" charset="-78"/>
              </a:rPr>
              <a:t>ارتش جمهوری اسلامی ایران</a:t>
            </a:r>
            <a:endParaRPr lang="en-US" sz="3200" dirty="0">
              <a:effectLst/>
              <a:cs typeface="B Nazanin" panose="00000400000000000000" pitchFamily="2" charset="-78"/>
            </a:endParaRPr>
          </a:p>
          <a:p>
            <a:pPr marL="0" marR="0" indent="0" algn="ctr" rtl="1">
              <a:lnSpc>
                <a:spcPct val="115000"/>
              </a:lnSpc>
              <a:spcBef>
                <a:spcPts val="0"/>
              </a:spcBef>
              <a:spcAft>
                <a:spcPts val="0"/>
              </a:spcAft>
            </a:pPr>
            <a:r>
              <a:rPr lang="fa-IR" sz="2000" dirty="0">
                <a:effectLst/>
                <a:cs typeface="B Nazanin" panose="00000400000000000000" pitchFamily="2" charset="-78"/>
              </a:rPr>
              <a:t>(فرماندهی جنگال و سایبر راهبردی آجا )</a:t>
            </a:r>
            <a:endParaRPr lang="en-US" sz="3200" b="1" dirty="0">
              <a:effectLst/>
              <a:latin typeface="Times New Roman" panose="02020603050405020304" pitchFamily="18" charset="0"/>
              <a:ea typeface="Times New Roman" panose="02020603050405020304" pitchFamily="18" charset="0"/>
              <a:cs typeface="B Nazanin" panose="00000400000000000000" pitchFamily="2" charset="-78"/>
            </a:endParaRPr>
          </a:p>
        </p:txBody>
      </p:sp>
      <p:pic>
        <p:nvPicPr>
          <p:cNvPr id="7" name="Picture 21">
            <a:extLst>
              <a:ext uri="{FF2B5EF4-FFF2-40B4-BE49-F238E27FC236}">
                <a16:creationId xmlns:a16="http://schemas.microsoft.com/office/drawing/2014/main" id="{4EA8F7F5-58F7-49AC-ACB9-E5AE4D6C6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507" y="158517"/>
            <a:ext cx="1623925" cy="181338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41276C5-89FB-4C51-A7BD-B3F0F0C81589}"/>
              </a:ext>
            </a:extLst>
          </p:cNvPr>
          <p:cNvSpPr txBox="1">
            <a:spLocks/>
          </p:cNvSpPr>
          <p:nvPr/>
        </p:nvSpPr>
        <p:spPr bwMode="auto">
          <a:xfrm>
            <a:off x="3345945" y="83401"/>
            <a:ext cx="2001078" cy="72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2800" kern="1200" baseline="0">
                <a:solidFill>
                  <a:schemeClr val="bg1"/>
                </a:solidFill>
                <a:latin typeface="+mj-lt"/>
                <a:ea typeface="+mj-ea"/>
                <a:cs typeface="B Nazanin" panose="00000400000000000000" pitchFamily="2" charset="-78"/>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fa-IR" sz="2400">
                <a:solidFill>
                  <a:schemeClr val="tx1"/>
                </a:solidFill>
              </a:rPr>
              <a:t>به نام خدا</a:t>
            </a:r>
            <a:endParaRPr lang="en-US" sz="2400" dirty="0">
              <a:solidFill>
                <a:schemeClr val="tx1"/>
              </a:solidFill>
            </a:endParaRPr>
          </a:p>
        </p:txBody>
      </p:sp>
      <p:pic>
        <p:nvPicPr>
          <p:cNvPr id="10" name="Picture 16" descr="Description: Description: بازنشسته.jpg">
            <a:extLst>
              <a:ext uri="{FF2B5EF4-FFF2-40B4-BE49-F238E27FC236}">
                <a16:creationId xmlns:a16="http://schemas.microsoft.com/office/drawing/2014/main" id="{96E0CEE7-799F-4C6E-B547-83A7DE0B6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31" y="129753"/>
            <a:ext cx="1628997" cy="168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8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657C8-A74A-4791-9F80-2BB3F8F3600C}"/>
              </a:ext>
            </a:extLst>
          </p:cNvPr>
          <p:cNvSpPr>
            <a:spLocks noGrp="1"/>
          </p:cNvSpPr>
          <p:nvPr>
            <p:ph idx="1"/>
          </p:nvPr>
        </p:nvSpPr>
        <p:spPr/>
        <p:txBody>
          <a:bodyPr/>
          <a:lstStyle/>
          <a:p>
            <a:r>
              <a:rPr lang="fa-IR" sz="2400" dirty="0"/>
              <a:t>پیشنیاز های این پروژه به شرح زیر است:</a:t>
            </a:r>
          </a:p>
          <a:p>
            <a:pPr marL="0" indent="0">
              <a:buNone/>
            </a:pPr>
            <a:r>
              <a:rPr lang="fa-IR" sz="2400" dirty="0"/>
              <a:t>1- نصب داکر</a:t>
            </a:r>
          </a:p>
          <a:p>
            <a:pPr marL="0" indent="0">
              <a:buNone/>
            </a:pPr>
            <a:r>
              <a:rPr lang="fa-IR" sz="2400" dirty="0"/>
              <a:t>2- نصب پایتون</a:t>
            </a:r>
          </a:p>
          <a:p>
            <a:pPr marL="457200" lvl="1" indent="0">
              <a:buNone/>
            </a:pPr>
            <a:r>
              <a:rPr lang="fa-IR" sz="2400" dirty="0"/>
              <a:t>2-1- نصب کتابخانه های پایتون مربوطه</a:t>
            </a:r>
          </a:p>
          <a:p>
            <a:pPr marL="0" indent="0">
              <a:buNone/>
            </a:pPr>
            <a:endParaRPr lang="fa-IR" sz="2400" dirty="0"/>
          </a:p>
          <a:p>
            <a:pPr marL="0" indent="0">
              <a:buNone/>
            </a:pPr>
            <a:endParaRPr lang="fa-IR" sz="2400" dirty="0"/>
          </a:p>
          <a:p>
            <a:pPr marL="0" indent="0">
              <a:buNone/>
            </a:pPr>
            <a:endParaRPr lang="fa-IR" sz="2400" dirty="0"/>
          </a:p>
          <a:p>
            <a:pPr marL="0" indent="0">
              <a:buNone/>
            </a:pPr>
            <a:endParaRPr lang="fa-IR" sz="2400" dirty="0"/>
          </a:p>
          <a:p>
            <a:pPr marL="0" indent="0">
              <a:buNone/>
            </a:pPr>
            <a:endParaRPr lang="fa-IR" sz="2400" dirty="0"/>
          </a:p>
          <a:p>
            <a:pPr marL="0" indent="0">
              <a:buNone/>
            </a:pPr>
            <a:endParaRPr lang="en-US" sz="2400" dirty="0"/>
          </a:p>
          <a:p>
            <a:pPr marL="0" indent="0">
              <a:buNone/>
            </a:pPr>
            <a:endParaRPr lang="fa-IR" sz="2400" dirty="0"/>
          </a:p>
          <a:p>
            <a:pPr marL="0" indent="0" algn="ctr">
              <a:buNone/>
            </a:pPr>
            <a:r>
              <a:rPr lang="fa-IR" sz="1600" dirty="0"/>
              <a:t>(جزئیات نصب بر روی سیستم عامل های متفاوت در دفترچه کاربری محصول آورده شده در این بخش نصب پیشنیاز ها بر روی سیستم عامل ویندوز 10 بررسی می‌شود)</a:t>
            </a:r>
          </a:p>
          <a:p>
            <a:endParaRPr lang="en-US" sz="2400" dirty="0"/>
          </a:p>
        </p:txBody>
      </p:sp>
      <p:sp>
        <p:nvSpPr>
          <p:cNvPr id="3" name="Title 2">
            <a:extLst>
              <a:ext uri="{FF2B5EF4-FFF2-40B4-BE49-F238E27FC236}">
                <a16:creationId xmlns:a16="http://schemas.microsoft.com/office/drawing/2014/main" id="{3D2EB651-56C4-4E7E-BC01-A0FABA180D74}"/>
              </a:ext>
            </a:extLst>
          </p:cNvPr>
          <p:cNvSpPr>
            <a:spLocks noGrp="1"/>
          </p:cNvSpPr>
          <p:nvPr>
            <p:ph type="title"/>
          </p:nvPr>
        </p:nvSpPr>
        <p:spPr/>
        <p:txBody>
          <a:bodyPr/>
          <a:lstStyle/>
          <a:p>
            <a:r>
              <a:rPr lang="fa-IR" dirty="0"/>
              <a:t>نصب پیش‌نیازهای پروژه</a:t>
            </a:r>
            <a:endParaRPr lang="en-US" dirty="0"/>
          </a:p>
        </p:txBody>
      </p:sp>
      <p:sp>
        <p:nvSpPr>
          <p:cNvPr id="4" name="Footer Placeholder 3">
            <a:extLst>
              <a:ext uri="{FF2B5EF4-FFF2-40B4-BE49-F238E27FC236}">
                <a16:creationId xmlns:a16="http://schemas.microsoft.com/office/drawing/2014/main" id="{73822935-F199-4C7F-969C-5A92071C2D2A}"/>
              </a:ext>
            </a:extLst>
          </p:cNvPr>
          <p:cNvSpPr>
            <a:spLocks noGrp="1"/>
          </p:cNvSpPr>
          <p:nvPr>
            <p:ph type="ftr" sz="quarter" idx="11"/>
          </p:nvPr>
        </p:nvSpPr>
        <p:spPr/>
        <p:txBody>
          <a:bodyPr/>
          <a:lstStyle/>
          <a:p>
            <a:pPr>
              <a:defRPr/>
            </a:pPr>
            <a:r>
              <a:rPr lang="fa-IR" dirty="0"/>
              <a:t>نصب پیش‌نیازهای پروژه</a:t>
            </a:r>
            <a:endParaRPr lang="en-US" dirty="0"/>
          </a:p>
        </p:txBody>
      </p:sp>
      <p:sp>
        <p:nvSpPr>
          <p:cNvPr id="5" name="Slide Number Placeholder 4">
            <a:extLst>
              <a:ext uri="{FF2B5EF4-FFF2-40B4-BE49-F238E27FC236}">
                <a16:creationId xmlns:a16="http://schemas.microsoft.com/office/drawing/2014/main" id="{B526B35B-1D51-4920-AA83-00262FCFEE78}"/>
              </a:ext>
            </a:extLst>
          </p:cNvPr>
          <p:cNvSpPr>
            <a:spLocks noGrp="1"/>
          </p:cNvSpPr>
          <p:nvPr>
            <p:ph type="sldNum" sz="quarter" idx="12"/>
          </p:nvPr>
        </p:nvSpPr>
        <p:spPr/>
        <p:txBody>
          <a:bodyPr/>
          <a:lstStyle/>
          <a:p>
            <a:pPr>
              <a:defRPr/>
            </a:pPr>
            <a:fld id="{6BE6D1FB-4F8F-4809-B4CC-C2FE5C9ED48A}" type="slidenum">
              <a:rPr lang="en-US" smtClean="0"/>
              <a:pPr>
                <a:defRPr/>
              </a:pPr>
              <a:t>10</a:t>
            </a:fld>
            <a:endParaRPr lang="en-US" dirty="0"/>
          </a:p>
        </p:txBody>
      </p:sp>
      <p:sp>
        <p:nvSpPr>
          <p:cNvPr id="6" name="Text Placeholder 5">
            <a:extLst>
              <a:ext uri="{FF2B5EF4-FFF2-40B4-BE49-F238E27FC236}">
                <a16:creationId xmlns:a16="http://schemas.microsoft.com/office/drawing/2014/main" id="{EB2EED43-0E47-4C71-BA16-BD46D1BEE6C3}"/>
              </a:ext>
            </a:extLst>
          </p:cNvPr>
          <p:cNvSpPr>
            <a:spLocks noGrp="1"/>
          </p:cNvSpPr>
          <p:nvPr>
            <p:ph type="body" sz="quarter" idx="13"/>
          </p:nvPr>
        </p:nvSpPr>
        <p:spPr/>
        <p:txBody>
          <a:bodyPr/>
          <a:lstStyle/>
          <a:p>
            <a:endParaRPr lang="en-US"/>
          </a:p>
        </p:txBody>
      </p:sp>
      <p:pic>
        <p:nvPicPr>
          <p:cNvPr id="10" name="Picture 9">
            <a:extLst>
              <a:ext uri="{FF2B5EF4-FFF2-40B4-BE49-F238E27FC236}">
                <a16:creationId xmlns:a16="http://schemas.microsoft.com/office/drawing/2014/main" id="{48FD8710-8086-4E20-8785-C918B9DA8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074" y="2924944"/>
            <a:ext cx="3819852" cy="2760565"/>
          </a:xfrm>
          <a:prstGeom prst="rect">
            <a:avLst/>
          </a:prstGeom>
        </p:spPr>
      </p:pic>
    </p:spTree>
    <p:extLst>
      <p:ext uri="{BB962C8B-B14F-4D97-AF65-F5344CB8AC3E}">
        <p14:creationId xmlns:p14="http://schemas.microsoft.com/office/powerpoint/2010/main" val="12039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657C8-A74A-4791-9F80-2BB3F8F3600C}"/>
              </a:ext>
            </a:extLst>
          </p:cNvPr>
          <p:cNvSpPr>
            <a:spLocks noGrp="1"/>
          </p:cNvSpPr>
          <p:nvPr>
            <p:ph idx="1"/>
          </p:nvPr>
        </p:nvSpPr>
        <p:spPr/>
        <p:txBody>
          <a:bodyPr/>
          <a:lstStyle/>
          <a:p>
            <a:pPr marL="0" indent="0">
              <a:buNone/>
            </a:pPr>
            <a:r>
              <a:rPr lang="fa-IR" dirty="0"/>
              <a:t>ابتدا به سایت داکر به آدرس زیر مراجعه کرده و نرم افزار داکر دکستاپ را دانلود و نصب می‌کنیم.</a:t>
            </a:r>
          </a:p>
          <a:p>
            <a:pPr marL="0" indent="0" algn="l">
              <a:buNone/>
            </a:pPr>
            <a:r>
              <a:rPr lang="en-US" dirty="0">
                <a:hlinkClick r:id="rId2"/>
              </a:rPr>
              <a:t>https://www.docker.com/products/docker-desktop</a:t>
            </a:r>
            <a:endParaRPr lang="fa-IR" dirty="0"/>
          </a:p>
          <a:p>
            <a:endParaRPr lang="fa-IR" dirty="0"/>
          </a:p>
          <a:p>
            <a:endParaRPr lang="fa-IR" dirty="0"/>
          </a:p>
          <a:p>
            <a:endParaRPr lang="fa-IR" dirty="0"/>
          </a:p>
          <a:p>
            <a:endParaRPr lang="fa-IR" dirty="0"/>
          </a:p>
          <a:p>
            <a:pPr marL="0" indent="0">
              <a:buNone/>
            </a:pPr>
            <a:endParaRPr lang="fa-IR" dirty="0"/>
          </a:p>
          <a:p>
            <a:pPr marL="0" indent="0">
              <a:buNone/>
            </a:pPr>
            <a:endParaRPr lang="en-US" dirty="0"/>
          </a:p>
          <a:p>
            <a:pPr marL="0" indent="0">
              <a:buNone/>
            </a:pPr>
            <a:r>
              <a:rPr lang="fa-IR" sz="1800" dirty="0"/>
              <a:t>پیشنیازهایی که برای اجرای این برنامه داریم به شرح زیر است:</a:t>
            </a:r>
          </a:p>
          <a:p>
            <a:pPr marL="0" indent="0">
              <a:buNone/>
            </a:pPr>
            <a:r>
              <a:rPr lang="fa-IR" sz="1800" dirty="0"/>
              <a:t>1-حداقل 4 گیگابایت حافظه</a:t>
            </a:r>
          </a:p>
          <a:p>
            <a:pPr marL="0" indent="0">
              <a:buNone/>
            </a:pPr>
            <a:r>
              <a:rPr lang="fa-IR" sz="1800" dirty="0"/>
              <a:t>2-یک هسته پردازنده 64 بیتی </a:t>
            </a:r>
          </a:p>
          <a:p>
            <a:pPr marL="0" indent="0">
              <a:buNone/>
            </a:pPr>
            <a:r>
              <a:rPr lang="fa-IR" sz="1800" dirty="0"/>
              <a:t>3-فعال بودن ویژگی </a:t>
            </a:r>
            <a:r>
              <a:rPr lang="en-US" sz="1800" dirty="0"/>
              <a:t>virtualization</a:t>
            </a:r>
            <a:r>
              <a:rPr lang="fa-IR" sz="1800" dirty="0"/>
              <a:t> در بخش بایوس </a:t>
            </a:r>
            <a:r>
              <a:rPr lang="en-US" sz="1800" dirty="0" err="1"/>
              <a:t>cpu</a:t>
            </a:r>
            <a:endParaRPr lang="fa-IR" sz="1800" dirty="0"/>
          </a:p>
          <a:p>
            <a:pPr marL="0" indent="0">
              <a:buNone/>
            </a:pPr>
            <a:r>
              <a:rPr lang="fa-IR" sz="1800" dirty="0"/>
              <a:t>4-فعال بودن </a:t>
            </a:r>
            <a:r>
              <a:rPr lang="en-US" sz="1800" dirty="0" err="1"/>
              <a:t>hyper-v</a:t>
            </a:r>
            <a:r>
              <a:rPr lang="fa-IR" sz="1800" dirty="0"/>
              <a:t> یا </a:t>
            </a:r>
            <a:r>
              <a:rPr lang="en-US" sz="1800" dirty="0"/>
              <a:t>WSL2</a:t>
            </a:r>
            <a:r>
              <a:rPr lang="fa-IR" sz="1800" dirty="0"/>
              <a:t> در ویندوز(</a:t>
            </a:r>
            <a:r>
              <a:rPr lang="fa-IR" sz="1400" dirty="0"/>
              <a:t>اجرای دستور </a:t>
            </a:r>
            <a:r>
              <a:rPr lang="en-US" sz="1400" dirty="0" err="1"/>
              <a:t>wsl</a:t>
            </a:r>
            <a:r>
              <a:rPr lang="en-US" sz="1400" dirty="0"/>
              <a:t> –install</a:t>
            </a:r>
            <a:r>
              <a:rPr lang="fa-IR" sz="1400" dirty="0"/>
              <a:t> در پاورشل ویندوز</a:t>
            </a:r>
            <a:r>
              <a:rPr lang="en-US" sz="1400" dirty="0"/>
              <a:t>(</a:t>
            </a:r>
          </a:p>
          <a:p>
            <a:pPr marL="0" indent="0" algn="l">
              <a:buNone/>
            </a:pPr>
            <a:r>
              <a:rPr lang="en-US" sz="1100" dirty="0">
                <a:hlinkClick r:id="rId3"/>
              </a:rPr>
              <a:t>https://docs.microsoft.com/en-us/windows/wsl/install</a:t>
            </a:r>
            <a:endParaRPr lang="en-US" sz="900" dirty="0"/>
          </a:p>
          <a:p>
            <a:pPr marL="0" indent="0">
              <a:buNone/>
            </a:pPr>
            <a:endParaRPr lang="fa-IR" dirty="0"/>
          </a:p>
          <a:p>
            <a:endParaRPr lang="fa-IR" dirty="0"/>
          </a:p>
          <a:p>
            <a:endParaRPr lang="en-US" dirty="0"/>
          </a:p>
        </p:txBody>
      </p:sp>
      <p:sp>
        <p:nvSpPr>
          <p:cNvPr id="3" name="Title 2">
            <a:extLst>
              <a:ext uri="{FF2B5EF4-FFF2-40B4-BE49-F238E27FC236}">
                <a16:creationId xmlns:a16="http://schemas.microsoft.com/office/drawing/2014/main" id="{3D2EB651-56C4-4E7E-BC01-A0FABA180D74}"/>
              </a:ext>
            </a:extLst>
          </p:cNvPr>
          <p:cNvSpPr>
            <a:spLocks noGrp="1"/>
          </p:cNvSpPr>
          <p:nvPr>
            <p:ph type="title"/>
          </p:nvPr>
        </p:nvSpPr>
        <p:spPr/>
        <p:txBody>
          <a:bodyPr/>
          <a:lstStyle/>
          <a:p>
            <a:r>
              <a:rPr lang="fa-IR" dirty="0"/>
              <a:t>نصب پیش‌نیازهای پروژه</a:t>
            </a:r>
            <a:r>
              <a:rPr lang="en-US" dirty="0"/>
              <a:t>-</a:t>
            </a:r>
            <a:r>
              <a:rPr lang="fa-IR" dirty="0"/>
              <a:t>نصب داکر</a:t>
            </a:r>
            <a:endParaRPr lang="en-US" dirty="0"/>
          </a:p>
        </p:txBody>
      </p:sp>
      <p:sp>
        <p:nvSpPr>
          <p:cNvPr id="4" name="Footer Placeholder 3">
            <a:extLst>
              <a:ext uri="{FF2B5EF4-FFF2-40B4-BE49-F238E27FC236}">
                <a16:creationId xmlns:a16="http://schemas.microsoft.com/office/drawing/2014/main" id="{73822935-F199-4C7F-969C-5A92071C2D2A}"/>
              </a:ext>
            </a:extLst>
          </p:cNvPr>
          <p:cNvSpPr>
            <a:spLocks noGrp="1"/>
          </p:cNvSpPr>
          <p:nvPr>
            <p:ph type="ftr" sz="quarter" idx="11"/>
          </p:nvPr>
        </p:nvSpPr>
        <p:spPr/>
        <p:txBody>
          <a:bodyPr/>
          <a:lstStyle/>
          <a:p>
            <a:pPr>
              <a:defRPr/>
            </a:pPr>
            <a:r>
              <a:rPr lang="fa-IR" dirty="0"/>
              <a:t>نصب پیش‌نیازهای پروژه</a:t>
            </a:r>
            <a:endParaRPr lang="en-US" dirty="0"/>
          </a:p>
        </p:txBody>
      </p:sp>
      <p:sp>
        <p:nvSpPr>
          <p:cNvPr id="5" name="Slide Number Placeholder 4">
            <a:extLst>
              <a:ext uri="{FF2B5EF4-FFF2-40B4-BE49-F238E27FC236}">
                <a16:creationId xmlns:a16="http://schemas.microsoft.com/office/drawing/2014/main" id="{B526B35B-1D51-4920-AA83-00262FCFEE78}"/>
              </a:ext>
            </a:extLst>
          </p:cNvPr>
          <p:cNvSpPr>
            <a:spLocks noGrp="1"/>
          </p:cNvSpPr>
          <p:nvPr>
            <p:ph type="sldNum" sz="quarter" idx="12"/>
          </p:nvPr>
        </p:nvSpPr>
        <p:spPr/>
        <p:txBody>
          <a:bodyPr/>
          <a:lstStyle/>
          <a:p>
            <a:pPr>
              <a:defRPr/>
            </a:pPr>
            <a:fld id="{6BE6D1FB-4F8F-4809-B4CC-C2FE5C9ED48A}" type="slidenum">
              <a:rPr lang="en-US" smtClean="0"/>
              <a:pPr>
                <a:defRPr/>
              </a:pPr>
              <a:t>11</a:t>
            </a:fld>
            <a:endParaRPr lang="en-US" dirty="0"/>
          </a:p>
        </p:txBody>
      </p:sp>
      <p:sp>
        <p:nvSpPr>
          <p:cNvPr id="6" name="Text Placeholder 5">
            <a:extLst>
              <a:ext uri="{FF2B5EF4-FFF2-40B4-BE49-F238E27FC236}">
                <a16:creationId xmlns:a16="http://schemas.microsoft.com/office/drawing/2014/main" id="{EB2EED43-0E47-4C71-BA16-BD46D1BEE6C3}"/>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4C52C0D1-F7A3-4198-8A42-84C7720A7F23}"/>
              </a:ext>
            </a:extLst>
          </p:cNvPr>
          <p:cNvPicPr>
            <a:picLocks noChangeAspect="1"/>
          </p:cNvPicPr>
          <p:nvPr/>
        </p:nvPicPr>
        <p:blipFill rotWithShape="1">
          <a:blip r:embed="rId4"/>
          <a:srcRect b="11138"/>
          <a:stretch/>
        </p:blipFill>
        <p:spPr>
          <a:xfrm>
            <a:off x="827584" y="1779265"/>
            <a:ext cx="7092280" cy="2297807"/>
          </a:xfrm>
          <a:prstGeom prst="rect">
            <a:avLst/>
          </a:prstGeom>
        </p:spPr>
      </p:pic>
    </p:spTree>
    <p:extLst>
      <p:ext uri="{BB962C8B-B14F-4D97-AF65-F5344CB8AC3E}">
        <p14:creationId xmlns:p14="http://schemas.microsoft.com/office/powerpoint/2010/main" val="178049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657C8-A74A-4791-9F80-2BB3F8F3600C}"/>
              </a:ext>
            </a:extLst>
          </p:cNvPr>
          <p:cNvSpPr>
            <a:spLocks noGrp="1"/>
          </p:cNvSpPr>
          <p:nvPr>
            <p:ph idx="1"/>
          </p:nvPr>
        </p:nvSpPr>
        <p:spPr/>
        <p:txBody>
          <a:bodyPr/>
          <a:lstStyle/>
          <a:p>
            <a:r>
              <a:rPr lang="fa-IR" dirty="0"/>
              <a:t>با اجرای این برنامه فرآیند نصب شروع خواهد شد.</a:t>
            </a:r>
            <a:endParaRPr lang="en-US" dirty="0"/>
          </a:p>
        </p:txBody>
      </p:sp>
      <p:sp>
        <p:nvSpPr>
          <p:cNvPr id="3" name="Title 2">
            <a:extLst>
              <a:ext uri="{FF2B5EF4-FFF2-40B4-BE49-F238E27FC236}">
                <a16:creationId xmlns:a16="http://schemas.microsoft.com/office/drawing/2014/main" id="{3D2EB651-56C4-4E7E-BC01-A0FABA180D74}"/>
              </a:ext>
            </a:extLst>
          </p:cNvPr>
          <p:cNvSpPr>
            <a:spLocks noGrp="1"/>
          </p:cNvSpPr>
          <p:nvPr>
            <p:ph type="title"/>
          </p:nvPr>
        </p:nvSpPr>
        <p:spPr/>
        <p:txBody>
          <a:bodyPr/>
          <a:lstStyle/>
          <a:p>
            <a:r>
              <a:rPr lang="fa-IR" dirty="0"/>
              <a:t>نصب پیش‌نیازهای پروژه</a:t>
            </a:r>
            <a:r>
              <a:rPr lang="en-US" dirty="0"/>
              <a:t>-</a:t>
            </a:r>
            <a:r>
              <a:rPr lang="fa-IR" dirty="0"/>
              <a:t>نصب داکر</a:t>
            </a:r>
            <a:endParaRPr lang="en-US" dirty="0"/>
          </a:p>
        </p:txBody>
      </p:sp>
      <p:sp>
        <p:nvSpPr>
          <p:cNvPr id="4" name="Footer Placeholder 3">
            <a:extLst>
              <a:ext uri="{FF2B5EF4-FFF2-40B4-BE49-F238E27FC236}">
                <a16:creationId xmlns:a16="http://schemas.microsoft.com/office/drawing/2014/main" id="{73822935-F199-4C7F-969C-5A92071C2D2A}"/>
              </a:ext>
            </a:extLst>
          </p:cNvPr>
          <p:cNvSpPr>
            <a:spLocks noGrp="1"/>
          </p:cNvSpPr>
          <p:nvPr>
            <p:ph type="ftr" sz="quarter" idx="11"/>
          </p:nvPr>
        </p:nvSpPr>
        <p:spPr/>
        <p:txBody>
          <a:bodyPr/>
          <a:lstStyle/>
          <a:p>
            <a:pPr>
              <a:defRPr/>
            </a:pPr>
            <a:r>
              <a:rPr lang="fa-IR" dirty="0"/>
              <a:t>نصب پیش‌نیازهای پروژه</a:t>
            </a:r>
            <a:endParaRPr lang="en-US" dirty="0"/>
          </a:p>
        </p:txBody>
      </p:sp>
      <p:sp>
        <p:nvSpPr>
          <p:cNvPr id="5" name="Slide Number Placeholder 4">
            <a:extLst>
              <a:ext uri="{FF2B5EF4-FFF2-40B4-BE49-F238E27FC236}">
                <a16:creationId xmlns:a16="http://schemas.microsoft.com/office/drawing/2014/main" id="{B526B35B-1D51-4920-AA83-00262FCFEE78}"/>
              </a:ext>
            </a:extLst>
          </p:cNvPr>
          <p:cNvSpPr>
            <a:spLocks noGrp="1"/>
          </p:cNvSpPr>
          <p:nvPr>
            <p:ph type="sldNum" sz="quarter" idx="12"/>
          </p:nvPr>
        </p:nvSpPr>
        <p:spPr/>
        <p:txBody>
          <a:bodyPr/>
          <a:lstStyle/>
          <a:p>
            <a:pPr>
              <a:defRPr/>
            </a:pPr>
            <a:fld id="{6BE6D1FB-4F8F-4809-B4CC-C2FE5C9ED48A}" type="slidenum">
              <a:rPr lang="en-US" smtClean="0"/>
              <a:pPr>
                <a:defRPr/>
              </a:pPr>
              <a:t>12</a:t>
            </a:fld>
            <a:endParaRPr lang="en-US" dirty="0"/>
          </a:p>
        </p:txBody>
      </p:sp>
      <p:sp>
        <p:nvSpPr>
          <p:cNvPr id="6" name="Text Placeholder 5">
            <a:extLst>
              <a:ext uri="{FF2B5EF4-FFF2-40B4-BE49-F238E27FC236}">
                <a16:creationId xmlns:a16="http://schemas.microsoft.com/office/drawing/2014/main" id="{EB2EED43-0E47-4C71-BA16-BD46D1BEE6C3}"/>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499425FF-E02A-47CC-AE37-6A04575B582E}"/>
              </a:ext>
            </a:extLst>
          </p:cNvPr>
          <p:cNvPicPr>
            <a:picLocks noChangeAspect="1"/>
          </p:cNvPicPr>
          <p:nvPr/>
        </p:nvPicPr>
        <p:blipFill rotWithShape="1">
          <a:blip r:embed="rId2"/>
          <a:srcRect l="1462" r="1252" b="3400"/>
          <a:stretch/>
        </p:blipFill>
        <p:spPr>
          <a:xfrm>
            <a:off x="452140" y="1484784"/>
            <a:ext cx="4502091" cy="3096344"/>
          </a:xfrm>
          <a:prstGeom prst="rect">
            <a:avLst/>
          </a:prstGeom>
        </p:spPr>
      </p:pic>
      <p:pic>
        <p:nvPicPr>
          <p:cNvPr id="11" name="Picture 10">
            <a:extLst>
              <a:ext uri="{FF2B5EF4-FFF2-40B4-BE49-F238E27FC236}">
                <a16:creationId xmlns:a16="http://schemas.microsoft.com/office/drawing/2014/main" id="{76B15CFA-63D2-47AC-BF63-2BBFF30BD6BD}"/>
              </a:ext>
            </a:extLst>
          </p:cNvPr>
          <p:cNvPicPr>
            <a:picLocks noChangeAspect="1"/>
          </p:cNvPicPr>
          <p:nvPr/>
        </p:nvPicPr>
        <p:blipFill>
          <a:blip r:embed="rId3"/>
          <a:stretch>
            <a:fillRect/>
          </a:stretch>
        </p:blipFill>
        <p:spPr>
          <a:xfrm>
            <a:off x="3603677" y="2582239"/>
            <a:ext cx="4595387" cy="3183433"/>
          </a:xfrm>
          <a:prstGeom prst="rect">
            <a:avLst/>
          </a:prstGeom>
        </p:spPr>
      </p:pic>
    </p:spTree>
    <p:extLst>
      <p:ext uri="{BB962C8B-B14F-4D97-AF65-F5344CB8AC3E}">
        <p14:creationId xmlns:p14="http://schemas.microsoft.com/office/powerpoint/2010/main" val="145425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657C8-A74A-4791-9F80-2BB3F8F3600C}"/>
              </a:ext>
            </a:extLst>
          </p:cNvPr>
          <p:cNvSpPr>
            <a:spLocks noGrp="1"/>
          </p:cNvSpPr>
          <p:nvPr>
            <p:ph idx="1"/>
          </p:nvPr>
        </p:nvSpPr>
        <p:spPr/>
        <p:txBody>
          <a:bodyPr/>
          <a:lstStyle/>
          <a:p>
            <a:r>
              <a:rPr lang="fa-IR" dirty="0"/>
              <a:t>با اجرای نرم افزار </a:t>
            </a:r>
            <a:r>
              <a:rPr lang="en-US" dirty="0"/>
              <a:t>docker-</a:t>
            </a:r>
            <a:r>
              <a:rPr lang="en-US" dirty="0" err="1"/>
              <a:t>destop</a:t>
            </a:r>
            <a:r>
              <a:rPr lang="fa-IR" dirty="0"/>
              <a:t> پنجره ی زیر نمایش داده خواهد شد که معنای نصب صحیح این نرم افزار است.</a:t>
            </a:r>
            <a:endParaRPr lang="en-US" dirty="0"/>
          </a:p>
          <a:p>
            <a:endParaRPr lang="en-US" dirty="0"/>
          </a:p>
        </p:txBody>
      </p:sp>
      <p:sp>
        <p:nvSpPr>
          <p:cNvPr id="3" name="Title 2">
            <a:extLst>
              <a:ext uri="{FF2B5EF4-FFF2-40B4-BE49-F238E27FC236}">
                <a16:creationId xmlns:a16="http://schemas.microsoft.com/office/drawing/2014/main" id="{3D2EB651-56C4-4E7E-BC01-A0FABA180D74}"/>
              </a:ext>
            </a:extLst>
          </p:cNvPr>
          <p:cNvSpPr>
            <a:spLocks noGrp="1"/>
          </p:cNvSpPr>
          <p:nvPr>
            <p:ph type="title"/>
          </p:nvPr>
        </p:nvSpPr>
        <p:spPr/>
        <p:txBody>
          <a:bodyPr/>
          <a:lstStyle/>
          <a:p>
            <a:r>
              <a:rPr lang="fa-IR" dirty="0"/>
              <a:t>نصب پیش‌نیازهای پروژه</a:t>
            </a:r>
            <a:r>
              <a:rPr lang="en-US" dirty="0"/>
              <a:t>-</a:t>
            </a:r>
            <a:r>
              <a:rPr lang="fa-IR" dirty="0"/>
              <a:t>نصب داکر</a:t>
            </a:r>
            <a:endParaRPr lang="en-US" dirty="0"/>
          </a:p>
        </p:txBody>
      </p:sp>
      <p:sp>
        <p:nvSpPr>
          <p:cNvPr id="4" name="Footer Placeholder 3">
            <a:extLst>
              <a:ext uri="{FF2B5EF4-FFF2-40B4-BE49-F238E27FC236}">
                <a16:creationId xmlns:a16="http://schemas.microsoft.com/office/drawing/2014/main" id="{73822935-F199-4C7F-969C-5A92071C2D2A}"/>
              </a:ext>
            </a:extLst>
          </p:cNvPr>
          <p:cNvSpPr>
            <a:spLocks noGrp="1"/>
          </p:cNvSpPr>
          <p:nvPr>
            <p:ph type="ftr" sz="quarter" idx="11"/>
          </p:nvPr>
        </p:nvSpPr>
        <p:spPr/>
        <p:txBody>
          <a:bodyPr/>
          <a:lstStyle/>
          <a:p>
            <a:pPr>
              <a:defRPr/>
            </a:pPr>
            <a:r>
              <a:rPr lang="fa-IR" dirty="0"/>
              <a:t>نصب پیش‌نیازهای پروژه</a:t>
            </a:r>
            <a:endParaRPr lang="en-US" dirty="0"/>
          </a:p>
        </p:txBody>
      </p:sp>
      <p:sp>
        <p:nvSpPr>
          <p:cNvPr id="5" name="Slide Number Placeholder 4">
            <a:extLst>
              <a:ext uri="{FF2B5EF4-FFF2-40B4-BE49-F238E27FC236}">
                <a16:creationId xmlns:a16="http://schemas.microsoft.com/office/drawing/2014/main" id="{B526B35B-1D51-4920-AA83-00262FCFEE78}"/>
              </a:ext>
            </a:extLst>
          </p:cNvPr>
          <p:cNvSpPr>
            <a:spLocks noGrp="1"/>
          </p:cNvSpPr>
          <p:nvPr>
            <p:ph type="sldNum" sz="quarter" idx="12"/>
          </p:nvPr>
        </p:nvSpPr>
        <p:spPr/>
        <p:txBody>
          <a:bodyPr/>
          <a:lstStyle/>
          <a:p>
            <a:pPr>
              <a:defRPr/>
            </a:pPr>
            <a:fld id="{6BE6D1FB-4F8F-4809-B4CC-C2FE5C9ED48A}" type="slidenum">
              <a:rPr lang="en-US" smtClean="0"/>
              <a:pPr>
                <a:defRPr/>
              </a:pPr>
              <a:t>13</a:t>
            </a:fld>
            <a:endParaRPr lang="en-US" dirty="0"/>
          </a:p>
        </p:txBody>
      </p:sp>
      <p:sp>
        <p:nvSpPr>
          <p:cNvPr id="6" name="Text Placeholder 5">
            <a:extLst>
              <a:ext uri="{FF2B5EF4-FFF2-40B4-BE49-F238E27FC236}">
                <a16:creationId xmlns:a16="http://schemas.microsoft.com/office/drawing/2014/main" id="{EB2EED43-0E47-4C71-BA16-BD46D1BEE6C3}"/>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8EDAAD1B-97FD-4A47-B80D-34291F161337}"/>
              </a:ext>
            </a:extLst>
          </p:cNvPr>
          <p:cNvPicPr>
            <a:picLocks noChangeAspect="1"/>
          </p:cNvPicPr>
          <p:nvPr/>
        </p:nvPicPr>
        <p:blipFill>
          <a:blip r:embed="rId2"/>
          <a:stretch>
            <a:fillRect/>
          </a:stretch>
        </p:blipFill>
        <p:spPr>
          <a:xfrm>
            <a:off x="457200" y="1628800"/>
            <a:ext cx="5911932" cy="4258295"/>
          </a:xfrm>
          <a:prstGeom prst="rect">
            <a:avLst/>
          </a:prstGeom>
        </p:spPr>
      </p:pic>
    </p:spTree>
    <p:extLst>
      <p:ext uri="{BB962C8B-B14F-4D97-AF65-F5344CB8AC3E}">
        <p14:creationId xmlns:p14="http://schemas.microsoft.com/office/powerpoint/2010/main" val="101018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657C8-A74A-4791-9F80-2BB3F8F3600C}"/>
              </a:ext>
            </a:extLst>
          </p:cNvPr>
          <p:cNvSpPr>
            <a:spLocks noGrp="1"/>
          </p:cNvSpPr>
          <p:nvPr>
            <p:ph idx="1"/>
          </p:nvPr>
        </p:nvSpPr>
        <p:spPr/>
        <p:txBody>
          <a:bodyPr/>
          <a:lstStyle/>
          <a:p>
            <a:pPr marL="0" indent="0">
              <a:buNone/>
            </a:pPr>
            <a:r>
              <a:rPr lang="fa-IR" dirty="0"/>
              <a:t>ابتدا به سایت پایتون به آدرس زیر مراجعه کرده و آخرین نسخه پایتون را دانلود و نصب می‌کنیم.</a:t>
            </a:r>
          </a:p>
          <a:p>
            <a:pPr marL="0" indent="0" algn="l">
              <a:buNone/>
            </a:pPr>
            <a:r>
              <a:rPr lang="en-US" dirty="0"/>
              <a:t>https://www.python.org/downloads/windows/</a:t>
            </a:r>
            <a:endParaRPr lang="fa-IR" dirty="0"/>
          </a:p>
          <a:p>
            <a:endParaRPr lang="fa-IR" dirty="0"/>
          </a:p>
          <a:p>
            <a:endParaRPr lang="fa-IR" dirty="0"/>
          </a:p>
          <a:p>
            <a:pPr marL="0" indent="0">
              <a:buNone/>
            </a:pPr>
            <a:endParaRPr lang="fa-IR" dirty="0"/>
          </a:p>
          <a:p>
            <a:pPr marL="0" indent="0">
              <a:buNone/>
            </a:pPr>
            <a:endParaRPr lang="en-US" dirty="0"/>
          </a:p>
          <a:p>
            <a:endParaRPr lang="fa-IR" dirty="0"/>
          </a:p>
          <a:p>
            <a:endParaRPr lang="fa-IR" dirty="0"/>
          </a:p>
          <a:p>
            <a:endParaRPr lang="en-US" dirty="0"/>
          </a:p>
        </p:txBody>
      </p:sp>
      <p:sp>
        <p:nvSpPr>
          <p:cNvPr id="3" name="Title 2">
            <a:extLst>
              <a:ext uri="{FF2B5EF4-FFF2-40B4-BE49-F238E27FC236}">
                <a16:creationId xmlns:a16="http://schemas.microsoft.com/office/drawing/2014/main" id="{3D2EB651-56C4-4E7E-BC01-A0FABA180D74}"/>
              </a:ext>
            </a:extLst>
          </p:cNvPr>
          <p:cNvSpPr>
            <a:spLocks noGrp="1"/>
          </p:cNvSpPr>
          <p:nvPr>
            <p:ph type="title"/>
          </p:nvPr>
        </p:nvSpPr>
        <p:spPr/>
        <p:txBody>
          <a:bodyPr/>
          <a:lstStyle/>
          <a:p>
            <a:r>
              <a:rPr lang="fa-IR" dirty="0"/>
              <a:t>نصب پیش‌نیازهای پروژه</a:t>
            </a:r>
            <a:r>
              <a:rPr lang="en-US" dirty="0"/>
              <a:t>-</a:t>
            </a:r>
            <a:r>
              <a:rPr lang="fa-IR" dirty="0"/>
              <a:t>نصب پایتون</a:t>
            </a:r>
            <a:endParaRPr lang="en-US" dirty="0"/>
          </a:p>
        </p:txBody>
      </p:sp>
      <p:sp>
        <p:nvSpPr>
          <p:cNvPr id="4" name="Footer Placeholder 3">
            <a:extLst>
              <a:ext uri="{FF2B5EF4-FFF2-40B4-BE49-F238E27FC236}">
                <a16:creationId xmlns:a16="http://schemas.microsoft.com/office/drawing/2014/main" id="{73822935-F199-4C7F-969C-5A92071C2D2A}"/>
              </a:ext>
            </a:extLst>
          </p:cNvPr>
          <p:cNvSpPr>
            <a:spLocks noGrp="1"/>
          </p:cNvSpPr>
          <p:nvPr>
            <p:ph type="ftr" sz="quarter" idx="11"/>
          </p:nvPr>
        </p:nvSpPr>
        <p:spPr/>
        <p:txBody>
          <a:bodyPr/>
          <a:lstStyle/>
          <a:p>
            <a:pPr>
              <a:defRPr/>
            </a:pPr>
            <a:r>
              <a:rPr lang="fa-IR" dirty="0"/>
              <a:t>نصب پیش‌نیازهای پروژه</a:t>
            </a:r>
            <a:r>
              <a:rPr lang="en-US" dirty="0"/>
              <a:t>-</a:t>
            </a:r>
            <a:r>
              <a:rPr lang="fa-IR" dirty="0"/>
              <a:t>نصب پایتون</a:t>
            </a:r>
            <a:endParaRPr lang="en-US" dirty="0"/>
          </a:p>
        </p:txBody>
      </p:sp>
      <p:sp>
        <p:nvSpPr>
          <p:cNvPr id="5" name="Slide Number Placeholder 4">
            <a:extLst>
              <a:ext uri="{FF2B5EF4-FFF2-40B4-BE49-F238E27FC236}">
                <a16:creationId xmlns:a16="http://schemas.microsoft.com/office/drawing/2014/main" id="{B526B35B-1D51-4920-AA83-00262FCFEE78}"/>
              </a:ext>
            </a:extLst>
          </p:cNvPr>
          <p:cNvSpPr>
            <a:spLocks noGrp="1"/>
          </p:cNvSpPr>
          <p:nvPr>
            <p:ph type="sldNum" sz="quarter" idx="12"/>
          </p:nvPr>
        </p:nvSpPr>
        <p:spPr/>
        <p:txBody>
          <a:bodyPr/>
          <a:lstStyle/>
          <a:p>
            <a:pPr>
              <a:defRPr/>
            </a:pPr>
            <a:fld id="{6BE6D1FB-4F8F-4809-B4CC-C2FE5C9ED48A}" type="slidenum">
              <a:rPr lang="en-US" smtClean="0"/>
              <a:pPr>
                <a:defRPr/>
              </a:pPr>
              <a:t>14</a:t>
            </a:fld>
            <a:endParaRPr lang="en-US" dirty="0"/>
          </a:p>
        </p:txBody>
      </p:sp>
      <p:sp>
        <p:nvSpPr>
          <p:cNvPr id="6" name="Text Placeholder 5">
            <a:extLst>
              <a:ext uri="{FF2B5EF4-FFF2-40B4-BE49-F238E27FC236}">
                <a16:creationId xmlns:a16="http://schemas.microsoft.com/office/drawing/2014/main" id="{EB2EED43-0E47-4C71-BA16-BD46D1BEE6C3}"/>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45EAB850-A5DB-470D-A0A4-93A236E68663}"/>
              </a:ext>
            </a:extLst>
          </p:cNvPr>
          <p:cNvPicPr>
            <a:picLocks noChangeAspect="1"/>
          </p:cNvPicPr>
          <p:nvPr/>
        </p:nvPicPr>
        <p:blipFill>
          <a:blip r:embed="rId2"/>
          <a:stretch>
            <a:fillRect/>
          </a:stretch>
        </p:blipFill>
        <p:spPr>
          <a:xfrm>
            <a:off x="686309" y="2276872"/>
            <a:ext cx="7618981" cy="3168352"/>
          </a:xfrm>
          <a:prstGeom prst="rect">
            <a:avLst/>
          </a:prstGeom>
        </p:spPr>
      </p:pic>
    </p:spTree>
    <p:extLst>
      <p:ext uri="{BB962C8B-B14F-4D97-AF65-F5344CB8AC3E}">
        <p14:creationId xmlns:p14="http://schemas.microsoft.com/office/powerpoint/2010/main" val="20780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44BF8-1BAF-4C1B-9DEE-8D3215BDE186}"/>
              </a:ext>
            </a:extLst>
          </p:cNvPr>
          <p:cNvSpPr>
            <a:spLocks noGrp="1"/>
          </p:cNvSpPr>
          <p:nvPr>
            <p:ph idx="1"/>
          </p:nvPr>
        </p:nvSpPr>
        <p:spPr/>
        <p:txBody>
          <a:bodyPr/>
          <a:lstStyle/>
          <a:p>
            <a:r>
              <a:rPr lang="fa-IR" dirty="0"/>
              <a:t>فرآیند نصب به سادگی با کلیک بر روی گزینه </a:t>
            </a:r>
            <a:r>
              <a:rPr lang="en-US" dirty="0"/>
              <a:t>Install Now</a:t>
            </a:r>
            <a:r>
              <a:rPr lang="fa-IR" dirty="0"/>
              <a:t> انجام خواهد شد.</a:t>
            </a:r>
            <a:endParaRPr lang="en-US" dirty="0"/>
          </a:p>
        </p:txBody>
      </p:sp>
      <p:sp>
        <p:nvSpPr>
          <p:cNvPr id="3" name="Title 2">
            <a:extLst>
              <a:ext uri="{FF2B5EF4-FFF2-40B4-BE49-F238E27FC236}">
                <a16:creationId xmlns:a16="http://schemas.microsoft.com/office/drawing/2014/main" id="{368F5214-6614-4B06-8D18-ECED15263E8C}"/>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BAEF58D2-DED6-441E-9F1D-4FEFCAE65808}"/>
              </a:ext>
            </a:extLst>
          </p:cNvPr>
          <p:cNvSpPr>
            <a:spLocks noGrp="1"/>
          </p:cNvSpPr>
          <p:nvPr>
            <p:ph type="ftr" sz="quarter" idx="11"/>
          </p:nvPr>
        </p:nvSpPr>
        <p:spPr/>
        <p:txBody>
          <a:bodyPr/>
          <a:lstStyle/>
          <a:p>
            <a:pPr>
              <a:defRPr/>
            </a:pPr>
            <a:r>
              <a:rPr lang="fa-IR" dirty="0"/>
              <a:t>نصب پیش‌نیازهای پروژه</a:t>
            </a:r>
            <a:r>
              <a:rPr lang="en-US" dirty="0"/>
              <a:t>-</a:t>
            </a:r>
            <a:r>
              <a:rPr lang="fa-IR" dirty="0"/>
              <a:t>نصب پایتون</a:t>
            </a:r>
            <a:endParaRPr lang="en-US" dirty="0"/>
          </a:p>
        </p:txBody>
      </p:sp>
      <p:sp>
        <p:nvSpPr>
          <p:cNvPr id="5" name="Slide Number Placeholder 4">
            <a:extLst>
              <a:ext uri="{FF2B5EF4-FFF2-40B4-BE49-F238E27FC236}">
                <a16:creationId xmlns:a16="http://schemas.microsoft.com/office/drawing/2014/main" id="{106C9C80-ECBA-4E16-8B9C-41374A525F98}"/>
              </a:ext>
            </a:extLst>
          </p:cNvPr>
          <p:cNvSpPr>
            <a:spLocks noGrp="1"/>
          </p:cNvSpPr>
          <p:nvPr>
            <p:ph type="sldNum" sz="quarter" idx="12"/>
          </p:nvPr>
        </p:nvSpPr>
        <p:spPr/>
        <p:txBody>
          <a:bodyPr/>
          <a:lstStyle/>
          <a:p>
            <a:pPr>
              <a:defRPr/>
            </a:pPr>
            <a:fld id="{6BE6D1FB-4F8F-4809-B4CC-C2FE5C9ED48A}" type="slidenum">
              <a:rPr lang="en-US" smtClean="0"/>
              <a:pPr>
                <a:defRPr/>
              </a:pPr>
              <a:t>15</a:t>
            </a:fld>
            <a:endParaRPr lang="en-US" dirty="0"/>
          </a:p>
        </p:txBody>
      </p:sp>
      <p:sp>
        <p:nvSpPr>
          <p:cNvPr id="6" name="Text Placeholder 5">
            <a:extLst>
              <a:ext uri="{FF2B5EF4-FFF2-40B4-BE49-F238E27FC236}">
                <a16:creationId xmlns:a16="http://schemas.microsoft.com/office/drawing/2014/main" id="{B2CA0115-D181-47E7-BE38-6B30AF6851C2}"/>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63A769BA-B547-42F6-95AB-1DAD1185A4C2}"/>
              </a:ext>
            </a:extLst>
          </p:cNvPr>
          <p:cNvPicPr>
            <a:picLocks noChangeAspect="1"/>
          </p:cNvPicPr>
          <p:nvPr/>
        </p:nvPicPr>
        <p:blipFill rotWithShape="1">
          <a:blip r:embed="rId2"/>
          <a:srcRect t="1712"/>
          <a:stretch/>
        </p:blipFill>
        <p:spPr>
          <a:xfrm>
            <a:off x="971953" y="1666623"/>
            <a:ext cx="6480014" cy="3921632"/>
          </a:xfrm>
          <a:prstGeom prst="rect">
            <a:avLst/>
          </a:prstGeom>
        </p:spPr>
      </p:pic>
    </p:spTree>
    <p:extLst>
      <p:ext uri="{BB962C8B-B14F-4D97-AF65-F5344CB8AC3E}">
        <p14:creationId xmlns:p14="http://schemas.microsoft.com/office/powerpoint/2010/main" val="168776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حال از طریق خط فرمان به ریشه پروژه رفته و با اجرای دستور زیر پیش نیازهای پروژه را نصب می‌نماییم.</a:t>
            </a:r>
            <a:endParaRPr lang="en-US" dirty="0"/>
          </a:p>
          <a:p>
            <a:r>
              <a:rPr lang="en-US" dirty="0"/>
              <a:t> pip install –r requirements.txt                                                                       </a:t>
            </a: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r>
              <a:rPr lang="fa-IR" dirty="0"/>
              <a:t>نصب پیش‌نیازهای پروژه</a:t>
            </a:r>
            <a:r>
              <a:rPr lang="en-US" dirty="0"/>
              <a:t>-</a:t>
            </a:r>
            <a:r>
              <a:rPr lang="fa-IR" dirty="0"/>
              <a:t>نصب کتابخانه های پایتون</a:t>
            </a:r>
            <a:endParaRPr lang="en-US" dirty="0"/>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defRPr/>
            </a:pPr>
            <a:r>
              <a:rPr lang="fa-IR" dirty="0"/>
              <a:t>نصب پیش‌نیازهای پروژه</a:t>
            </a:r>
            <a:r>
              <a:rPr lang="en-US" dirty="0"/>
              <a:t>-</a:t>
            </a:r>
            <a:r>
              <a:rPr lang="fa-IR" dirty="0"/>
              <a:t>نصب کتابخانه های پایتون</a:t>
            </a:r>
            <a:endParaRPr lang="en-US" dirty="0"/>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16</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10" name="Picture 9">
            <a:extLst>
              <a:ext uri="{FF2B5EF4-FFF2-40B4-BE49-F238E27FC236}">
                <a16:creationId xmlns:a16="http://schemas.microsoft.com/office/drawing/2014/main" id="{1EE673FC-2FFF-46BE-A2D5-C4D6B561AD36}"/>
              </a:ext>
            </a:extLst>
          </p:cNvPr>
          <p:cNvPicPr>
            <a:picLocks noChangeAspect="1"/>
          </p:cNvPicPr>
          <p:nvPr/>
        </p:nvPicPr>
        <p:blipFill rotWithShape="1">
          <a:blip r:embed="rId2"/>
          <a:srcRect r="44488"/>
          <a:stretch/>
        </p:blipFill>
        <p:spPr>
          <a:xfrm>
            <a:off x="543389" y="2723801"/>
            <a:ext cx="7904821" cy="1728192"/>
          </a:xfrm>
          <a:prstGeom prst="rect">
            <a:avLst/>
          </a:prstGeom>
        </p:spPr>
      </p:pic>
    </p:spTree>
    <p:extLst>
      <p:ext uri="{BB962C8B-B14F-4D97-AF65-F5344CB8AC3E}">
        <p14:creationId xmlns:p14="http://schemas.microsoft.com/office/powerpoint/2010/main" val="51422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4BD0D1-3D3B-47AC-8C59-17A46249FE8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0FC0966-CDAE-4D9A-9F36-51A83B20A947}"/>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BE99FAFE-3197-45F9-BBD9-8E3C7238F3DF}"/>
              </a:ext>
            </a:extLst>
          </p:cNvPr>
          <p:cNvSpPr>
            <a:spLocks noGrp="1"/>
          </p:cNvSpPr>
          <p:nvPr>
            <p:ph type="sldNum" sz="quarter" idx="12"/>
          </p:nvPr>
        </p:nvSpPr>
        <p:spPr/>
        <p:txBody>
          <a:bodyPr/>
          <a:lstStyle/>
          <a:p>
            <a:pPr>
              <a:defRPr/>
            </a:pPr>
            <a:fld id="{6BE6D1FB-4F8F-4809-B4CC-C2FE5C9ED48A}" type="slidenum">
              <a:rPr lang="en-US" smtClean="0"/>
              <a:pPr>
                <a:defRPr/>
              </a:pPr>
              <a:t>17</a:t>
            </a:fld>
            <a:endParaRPr lang="en-US" dirty="0"/>
          </a:p>
        </p:txBody>
      </p:sp>
      <p:sp>
        <p:nvSpPr>
          <p:cNvPr id="6" name="Text Placeholder 5">
            <a:extLst>
              <a:ext uri="{FF2B5EF4-FFF2-40B4-BE49-F238E27FC236}">
                <a16:creationId xmlns:a16="http://schemas.microsoft.com/office/drawing/2014/main" id="{EC54CA36-D8B0-4590-85A7-F4A5FD34DB2D}"/>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05AF1843-9C22-48D7-B21C-FE9F68F5F32C}"/>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راه اندازی برنامه کاربردی سرور</a:t>
            </a:r>
            <a:endParaRPr lang="en-US" sz="4000" dirty="0">
              <a:cs typeface="B Nazanin" panose="00000400000000000000" pitchFamily="2" charset="-78"/>
            </a:endParaRPr>
          </a:p>
        </p:txBody>
      </p:sp>
    </p:spTree>
    <p:extLst>
      <p:ext uri="{BB962C8B-B14F-4D97-AF65-F5344CB8AC3E}">
        <p14:creationId xmlns:p14="http://schemas.microsoft.com/office/powerpoint/2010/main" val="823344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پیش از راه اندازی برنامه کاربردی سرور ، نیازداریم تا سرویس های پروژه را اجرا کنیم.</a:t>
            </a:r>
          </a:p>
          <a:p>
            <a:r>
              <a:rPr lang="fa-IR" dirty="0"/>
              <a:t>برای این کار در ریشه پروژه دستور زیر را اجرا می‌کنیم.</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18</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B1024EFF-EBC4-4115-A80A-A2C516246D7C}"/>
              </a:ext>
            </a:extLst>
          </p:cNvPr>
          <p:cNvPicPr>
            <a:picLocks noChangeAspect="1"/>
          </p:cNvPicPr>
          <p:nvPr/>
        </p:nvPicPr>
        <p:blipFill rotWithShape="1">
          <a:blip r:embed="rId2"/>
          <a:srcRect l="36" t="3456"/>
          <a:stretch/>
        </p:blipFill>
        <p:spPr>
          <a:xfrm>
            <a:off x="754199" y="2423410"/>
            <a:ext cx="7635601" cy="2011179"/>
          </a:xfrm>
          <a:prstGeom prst="rect">
            <a:avLst/>
          </a:prstGeom>
        </p:spPr>
      </p:pic>
    </p:spTree>
    <p:extLst>
      <p:ext uri="{BB962C8B-B14F-4D97-AF65-F5344CB8AC3E}">
        <p14:creationId xmlns:p14="http://schemas.microsoft.com/office/powerpoint/2010/main" val="2683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برای راه اندازی برنامه کاربردی سرور به پوشه </a:t>
            </a:r>
            <a:r>
              <a:rPr lang="en-US" dirty="0"/>
              <a:t>server</a:t>
            </a:r>
            <a:r>
              <a:rPr lang="fa-IR" dirty="0"/>
              <a:t> رفته و دستور زیر را اجرا می‌کنیم.</a:t>
            </a:r>
          </a:p>
          <a:p>
            <a:endParaRPr lang="fa-IR" dirty="0"/>
          </a:p>
          <a:p>
            <a:endParaRPr lang="fa-IR" dirty="0"/>
          </a:p>
          <a:p>
            <a:endParaRPr lang="fa-IR" dirty="0"/>
          </a:p>
          <a:p>
            <a:r>
              <a:rPr lang="fa-IR" dirty="0"/>
              <a:t>با اجرای این دستور پنجره ی فوق باز خواهد شد.</a:t>
            </a:r>
            <a:endParaRPr lang="en-US" dirty="0"/>
          </a:p>
          <a:p>
            <a:r>
              <a:rPr lang="fa-IR" dirty="0"/>
              <a:t>نام کاربری و رمز عبور پیش فرض برای این برنامه </a:t>
            </a:r>
            <a:r>
              <a:rPr lang="en-US" dirty="0" err="1"/>
              <a:t>guest,guest</a:t>
            </a:r>
            <a:r>
              <a:rPr lang="fa-IR" dirty="0"/>
              <a:t> است</a:t>
            </a:r>
            <a:r>
              <a:rPr lang="en-US" dirty="0"/>
              <a:t>.</a:t>
            </a: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19</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EA744A94-F7FE-402E-BB33-9C51C22F8ABB}"/>
              </a:ext>
            </a:extLst>
          </p:cNvPr>
          <p:cNvPicPr>
            <a:picLocks noChangeAspect="1"/>
          </p:cNvPicPr>
          <p:nvPr/>
        </p:nvPicPr>
        <p:blipFill>
          <a:blip r:embed="rId2"/>
          <a:stretch>
            <a:fillRect/>
          </a:stretch>
        </p:blipFill>
        <p:spPr>
          <a:xfrm>
            <a:off x="334744" y="1454393"/>
            <a:ext cx="3877216" cy="1076475"/>
          </a:xfrm>
          <a:prstGeom prst="rect">
            <a:avLst/>
          </a:prstGeom>
        </p:spPr>
      </p:pic>
      <p:pic>
        <p:nvPicPr>
          <p:cNvPr id="11" name="Picture 10">
            <a:extLst>
              <a:ext uri="{FF2B5EF4-FFF2-40B4-BE49-F238E27FC236}">
                <a16:creationId xmlns:a16="http://schemas.microsoft.com/office/drawing/2014/main" id="{EEEFFEAE-18F0-4D43-AFFB-DF7B21648D94}"/>
              </a:ext>
            </a:extLst>
          </p:cNvPr>
          <p:cNvPicPr>
            <a:picLocks noChangeAspect="1"/>
          </p:cNvPicPr>
          <p:nvPr/>
        </p:nvPicPr>
        <p:blipFill>
          <a:blip r:embed="rId3"/>
          <a:stretch>
            <a:fillRect/>
          </a:stretch>
        </p:blipFill>
        <p:spPr>
          <a:xfrm>
            <a:off x="489372" y="2740368"/>
            <a:ext cx="2098273" cy="3569155"/>
          </a:xfrm>
          <a:prstGeom prst="rect">
            <a:avLst/>
          </a:prstGeom>
        </p:spPr>
      </p:pic>
      <p:pic>
        <p:nvPicPr>
          <p:cNvPr id="12" name="Picture 11">
            <a:extLst>
              <a:ext uri="{FF2B5EF4-FFF2-40B4-BE49-F238E27FC236}">
                <a16:creationId xmlns:a16="http://schemas.microsoft.com/office/drawing/2014/main" id="{2F948B36-693A-4309-A6C1-3AB266514DCA}"/>
              </a:ext>
            </a:extLst>
          </p:cNvPr>
          <p:cNvPicPr>
            <a:picLocks noChangeAspect="1"/>
          </p:cNvPicPr>
          <p:nvPr/>
        </p:nvPicPr>
        <p:blipFill>
          <a:blip r:embed="rId2"/>
          <a:stretch>
            <a:fillRect/>
          </a:stretch>
        </p:blipFill>
        <p:spPr>
          <a:xfrm>
            <a:off x="334744" y="1484784"/>
            <a:ext cx="3877216" cy="1076475"/>
          </a:xfrm>
          <a:prstGeom prst="rect">
            <a:avLst/>
          </a:prstGeom>
        </p:spPr>
      </p:pic>
    </p:spTree>
    <p:extLst>
      <p:ext uri="{BB962C8B-B14F-4D97-AF65-F5344CB8AC3E}">
        <p14:creationId xmlns:p14="http://schemas.microsoft.com/office/powerpoint/2010/main" val="315018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0AEC85-2668-405A-BABC-4C09B7CA9897}"/>
              </a:ext>
            </a:extLst>
          </p:cNvPr>
          <p:cNvSpPr>
            <a:spLocks noGrp="1"/>
          </p:cNvSpPr>
          <p:nvPr>
            <p:ph idx="1"/>
          </p:nvPr>
        </p:nvSpPr>
        <p:spPr/>
        <p:txBody>
          <a:bodyPr/>
          <a:lstStyle/>
          <a:p>
            <a:pPr algn="r" rtl="1"/>
            <a:r>
              <a:rPr lang="fa-IR" sz="2400" dirty="0">
                <a:cs typeface="B Nazanin" panose="00000400000000000000" pitchFamily="2" charset="-78"/>
              </a:rPr>
              <a:t>مقدمه</a:t>
            </a:r>
          </a:p>
          <a:p>
            <a:pPr lvl="1"/>
            <a:r>
              <a:rPr lang="fa-IR" sz="2200" dirty="0">
                <a:cs typeface="B Nazanin" panose="00000400000000000000" pitchFamily="2" charset="-78"/>
              </a:rPr>
              <a:t>محتوای پروژه</a:t>
            </a:r>
          </a:p>
          <a:p>
            <a:pPr algn="r" rtl="1"/>
            <a:r>
              <a:rPr lang="fa-IR" sz="2400" dirty="0">
                <a:cs typeface="B Nazanin" panose="00000400000000000000" pitchFamily="2" charset="-78"/>
              </a:rPr>
              <a:t>نصب پیش‌نیازهای پروژه</a:t>
            </a:r>
          </a:p>
          <a:p>
            <a:pPr lvl="1"/>
            <a:r>
              <a:rPr lang="fa-IR" sz="2200" dirty="0"/>
              <a:t>نصب داکر</a:t>
            </a:r>
          </a:p>
          <a:p>
            <a:pPr lvl="1"/>
            <a:r>
              <a:rPr lang="fa-IR" sz="2200" dirty="0">
                <a:cs typeface="B Nazanin" panose="00000400000000000000" pitchFamily="2" charset="-78"/>
              </a:rPr>
              <a:t>نصب پایتون</a:t>
            </a:r>
          </a:p>
          <a:p>
            <a:pPr lvl="1"/>
            <a:r>
              <a:rPr lang="fa-IR" sz="2200" dirty="0"/>
              <a:t>نصب کتابخانه های پایتون</a:t>
            </a:r>
            <a:endParaRPr lang="fa-IR" sz="2200" dirty="0">
              <a:cs typeface="B Nazanin" panose="00000400000000000000" pitchFamily="2" charset="-78"/>
            </a:endParaRPr>
          </a:p>
          <a:p>
            <a:pPr algn="r" rtl="1"/>
            <a:r>
              <a:rPr lang="fa-IR" sz="2400" dirty="0">
                <a:cs typeface="B Nazanin" panose="00000400000000000000" pitchFamily="2" charset="-78"/>
              </a:rPr>
              <a:t>راه‌اندازی برنامه کاربردی سرور</a:t>
            </a:r>
          </a:p>
          <a:p>
            <a:pPr algn="r" rtl="1"/>
            <a:r>
              <a:rPr lang="fa-IR" sz="2400" dirty="0">
                <a:cs typeface="B Nazanin" panose="00000400000000000000" pitchFamily="2" charset="-78"/>
              </a:rPr>
              <a:t>راه‌اندازی برنامه کاربردی سرور پردازشی</a:t>
            </a:r>
          </a:p>
          <a:p>
            <a:pPr algn="r" rtl="1"/>
            <a:r>
              <a:rPr lang="fa-IR" sz="2400" dirty="0">
                <a:cs typeface="B Nazanin" panose="00000400000000000000" pitchFamily="2" charset="-78"/>
              </a:rPr>
              <a:t>راه‌اندازی برنامه کاربردی کاربر</a:t>
            </a:r>
          </a:p>
        </p:txBody>
      </p:sp>
      <p:sp>
        <p:nvSpPr>
          <p:cNvPr id="3" name="Title 2">
            <a:extLst>
              <a:ext uri="{FF2B5EF4-FFF2-40B4-BE49-F238E27FC236}">
                <a16:creationId xmlns:a16="http://schemas.microsoft.com/office/drawing/2014/main" id="{B0C329D5-554B-47A8-B474-79290EB7E229}"/>
              </a:ext>
            </a:extLst>
          </p:cNvPr>
          <p:cNvSpPr>
            <a:spLocks noGrp="1"/>
          </p:cNvSpPr>
          <p:nvPr>
            <p:ph type="title"/>
          </p:nvPr>
        </p:nvSpPr>
        <p:spPr/>
        <p:txBody>
          <a:bodyPr/>
          <a:lstStyle/>
          <a:p>
            <a:r>
              <a:rPr lang="fa-IR" dirty="0"/>
              <a:t>فهرست مطالب</a:t>
            </a:r>
            <a:endParaRPr lang="en-US" dirty="0"/>
          </a:p>
        </p:txBody>
      </p:sp>
      <p:sp>
        <p:nvSpPr>
          <p:cNvPr id="4" name="Footer Placeholder 3">
            <a:extLst>
              <a:ext uri="{FF2B5EF4-FFF2-40B4-BE49-F238E27FC236}">
                <a16:creationId xmlns:a16="http://schemas.microsoft.com/office/drawing/2014/main" id="{DBCCF785-F634-4851-9C06-E626042354AE}"/>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19589326-9881-4276-8CC0-BAA4A63A9255}"/>
              </a:ext>
            </a:extLst>
          </p:cNvPr>
          <p:cNvSpPr>
            <a:spLocks noGrp="1"/>
          </p:cNvSpPr>
          <p:nvPr>
            <p:ph type="sldNum" sz="quarter" idx="12"/>
          </p:nvPr>
        </p:nvSpPr>
        <p:spPr/>
        <p:txBody>
          <a:bodyPr/>
          <a:lstStyle/>
          <a:p>
            <a:pPr>
              <a:defRPr/>
            </a:pPr>
            <a:fld id="{6BE6D1FB-4F8F-4809-B4CC-C2FE5C9ED48A}" type="slidenum">
              <a:rPr lang="en-US" smtClean="0"/>
              <a:pPr>
                <a:defRPr/>
              </a:pPr>
              <a:t>2</a:t>
            </a:fld>
            <a:endParaRPr lang="en-US" dirty="0"/>
          </a:p>
        </p:txBody>
      </p:sp>
      <p:sp>
        <p:nvSpPr>
          <p:cNvPr id="6" name="Text Placeholder 5">
            <a:extLst>
              <a:ext uri="{FF2B5EF4-FFF2-40B4-BE49-F238E27FC236}">
                <a16:creationId xmlns:a16="http://schemas.microsoft.com/office/drawing/2014/main" id="{55C68720-C9F0-4C3D-83D9-ADFF53E23DA6}"/>
              </a:ext>
            </a:extLst>
          </p:cNvPr>
          <p:cNvSpPr>
            <a:spLocks noGrp="1"/>
          </p:cNvSpPr>
          <p:nvPr>
            <p:ph type="body" sz="quarter" idx="13"/>
          </p:nvPr>
        </p:nvSpPr>
        <p:spPr/>
        <p:txBody>
          <a:bodyPr/>
          <a:lstStyle/>
          <a:p>
            <a:endParaRPr lang="en-US"/>
          </a:p>
        </p:txBody>
      </p:sp>
      <p:pic>
        <p:nvPicPr>
          <p:cNvPr id="7" name="Picture 21">
            <a:extLst>
              <a:ext uri="{FF2B5EF4-FFF2-40B4-BE49-F238E27FC236}">
                <a16:creationId xmlns:a16="http://schemas.microsoft.com/office/drawing/2014/main" id="{EB2B480A-870E-4BB6-B285-5AA2ED894C27}"/>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699" b="89967" l="8240" r="90262">
                        <a14:foregroundMark x1="50187" y1="55518" x2="40824" y2="51171"/>
                        <a14:foregroundMark x1="8614" y1="38462" x2="9363" y2="58194"/>
                        <a14:foregroundMark x1="86517" y1="37458" x2="83895" y2="58863"/>
                        <a14:foregroundMark x1="90262" y1="48161" x2="90262" y2="48161"/>
                        <a14:foregroundMark x1="47566" y1="29766" x2="56180" y2="31438"/>
                        <a14:foregroundMark x1="48315" y1="47157" x2="48315" y2="47157"/>
                        <a14:foregroundMark x1="48315" y1="47157" x2="48315" y2="47157"/>
                        <a14:foregroundMark x1="46067" y1="47157" x2="50187" y2="39799"/>
                        <a14:foregroundMark x1="44944" y1="35452" x2="53558" y2="38127"/>
                        <a14:foregroundMark x1="41573" y1="55853" x2="56554" y2="58194"/>
                        <a14:foregroundMark x1="18727" y1="32776" x2="42697" y2="20736"/>
                        <a14:foregroundMark x1="48689" y1="19732" x2="73034" y2="23411"/>
                      </a14:backgroundRemoval>
                    </a14:imgEffect>
                  </a14:imgLayer>
                </a14:imgProps>
              </a:ext>
              <a:ext uri="{28A0092B-C50C-407E-A947-70E740481C1C}">
                <a14:useLocalDpi xmlns:a14="http://schemas.microsoft.com/office/drawing/2010/main" val="0"/>
              </a:ext>
            </a:extLst>
          </a:blip>
          <a:srcRect/>
          <a:stretch>
            <a:fillRect/>
          </a:stretch>
        </p:blipFill>
        <p:spPr bwMode="auto">
          <a:xfrm>
            <a:off x="-67679" y="-90992"/>
            <a:ext cx="895263" cy="9997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Description: Description: بازنشسته.jpg">
            <a:extLst>
              <a:ext uri="{FF2B5EF4-FFF2-40B4-BE49-F238E27FC236}">
                <a16:creationId xmlns:a16="http://schemas.microsoft.com/office/drawing/2014/main" id="{17753979-32B4-49FD-97D0-C907B3EF0FA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109" b="97445" l="5639" r="93985">
                        <a14:foregroundMark x1="40226" y1="16058" x2="78947" y2="28467"/>
                        <a14:foregroundMark x1="78947" y1="28467" x2="85714" y2="64964"/>
                        <a14:foregroundMark x1="85714" y1="64964" x2="64389" y2="93581"/>
                        <a14:foregroundMark x1="52056" y1="95698" x2="51880" y2="95620"/>
                        <a14:foregroundMark x1="55361" y1="97156" x2="55140" y2="97059"/>
                        <a14:foregroundMark x1="27820" y1="90146" x2="12406" y2="56204"/>
                        <a14:foregroundMark x1="12406" y1="56204" x2="37594" y2="21168"/>
                        <a14:foregroundMark x1="18797" y1="28467" x2="10150" y2="50000"/>
                        <a14:foregroundMark x1="6767" y1="49270" x2="6767" y2="49270"/>
                        <a14:foregroundMark x1="50000" y1="6204" x2="50000" y2="6204"/>
                        <a14:foregroundMark x1="91353" y1="53285" x2="91353" y2="53285"/>
                        <a14:foregroundMark x1="93985" y1="48540" x2="93985" y2="48540"/>
                        <a14:foregroundMark x1="5639" y1="61314" x2="5639" y2="61314"/>
                        <a14:backgroundMark x1="56767" y1="97445" x2="56767" y2="97445"/>
                        <a14:backgroundMark x1="54887" y1="97810" x2="62406" y2="98905"/>
                        <a14:backgroundMark x1="54135" y1="97810" x2="54135" y2="97810"/>
                        <a14:backgroundMark x1="54135" y1="97810" x2="53008" y2="97445"/>
                        <a14:backgroundMark x1="54135" y1="97445" x2="54887" y2="97445"/>
                        <a14:backgroundMark x1="54887" y1="97445" x2="54135" y2="97445"/>
                      </a14:backgroundRemoval>
                    </a14:imgEffect>
                  </a14:imgLayer>
                </a14:imgProps>
              </a:ext>
              <a:ext uri="{28A0092B-C50C-407E-A947-70E740481C1C}">
                <a14:useLocalDpi xmlns:a14="http://schemas.microsoft.com/office/drawing/2010/main" val="0"/>
              </a:ext>
            </a:extLst>
          </a:blip>
          <a:srcRect/>
          <a:stretch>
            <a:fillRect/>
          </a:stretch>
        </p:blipFill>
        <p:spPr bwMode="auto">
          <a:xfrm>
            <a:off x="8359106" y="-28700"/>
            <a:ext cx="792087" cy="81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719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با ورود به این برنامه با پنجره رو به روی مواجه خواهید شد. این برنامه از 3 تب تشکیل شده که وظایف تعریف دوربین جدید، کنترل دوربین و کنترل کاربران را برعهده خواهد داشت.</a:t>
            </a:r>
          </a:p>
          <a:p>
            <a:pPr marL="0" indent="0">
              <a:buNone/>
            </a:pPr>
            <a:r>
              <a:rPr lang="fa-IR" dirty="0"/>
              <a:t>	</a:t>
            </a:r>
          </a:p>
          <a:p>
            <a:pPr marL="0" indent="0">
              <a:buNone/>
            </a:pPr>
            <a:r>
              <a:rPr lang="fa-IR" dirty="0"/>
              <a:t>در تب اول</a:t>
            </a:r>
          </a:p>
          <a:p>
            <a:r>
              <a:rPr lang="fa-IR" dirty="0"/>
              <a:t>در خط اول لینک آدرس دوربین وارد خواهد شد.</a:t>
            </a:r>
          </a:p>
          <a:p>
            <a:r>
              <a:rPr lang="fa-IR" dirty="0"/>
              <a:t>در خط دوم یک نام منحصر به فرد باید تعیین شود.</a:t>
            </a:r>
          </a:p>
          <a:p>
            <a:r>
              <a:rPr lang="fa-IR" dirty="0"/>
              <a:t>در لیست انتخابی باید سطح دسترسی دوربین مشخص</a:t>
            </a:r>
          </a:p>
          <a:p>
            <a:pPr marL="0" indent="0">
              <a:buNone/>
            </a:pPr>
            <a:r>
              <a:rPr lang="fa-IR" dirty="0"/>
              <a:t> شود.</a:t>
            </a:r>
          </a:p>
          <a:p>
            <a:r>
              <a:rPr lang="fa-IR" dirty="0"/>
              <a:t>نهایتاً، گزینه اضافه کردن دوربین باید فشرده شود.</a:t>
            </a:r>
          </a:p>
          <a:p>
            <a:endParaRPr lang="fa-IR" dirty="0"/>
          </a:p>
          <a:p>
            <a:endParaRPr lang="fa-IR" dirty="0"/>
          </a:p>
          <a:p>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20</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EFEFB3B8-43B4-4A93-9A97-23CF0D451544}"/>
              </a:ext>
            </a:extLst>
          </p:cNvPr>
          <p:cNvPicPr>
            <a:picLocks noChangeAspect="1"/>
          </p:cNvPicPr>
          <p:nvPr/>
        </p:nvPicPr>
        <p:blipFill>
          <a:blip r:embed="rId2"/>
          <a:stretch>
            <a:fillRect/>
          </a:stretch>
        </p:blipFill>
        <p:spPr>
          <a:xfrm>
            <a:off x="119311" y="1822256"/>
            <a:ext cx="3973338" cy="4608715"/>
          </a:xfrm>
          <a:prstGeom prst="rect">
            <a:avLst/>
          </a:prstGeom>
        </p:spPr>
      </p:pic>
    </p:spTree>
    <p:extLst>
      <p:ext uri="{BB962C8B-B14F-4D97-AF65-F5344CB8AC3E}">
        <p14:creationId xmlns:p14="http://schemas.microsoft.com/office/powerpoint/2010/main" val="146607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495800" y="1066804"/>
            <a:ext cx="4191000" cy="5059363"/>
          </a:xfrm>
        </p:spPr>
        <p:txBody>
          <a:bodyPr/>
          <a:lstStyle/>
          <a:p>
            <a:pPr marL="0" indent="0" algn="justLow">
              <a:buNone/>
            </a:pPr>
            <a:r>
              <a:rPr lang="fa-IR" dirty="0"/>
              <a:t>تب دوم از دو بخش تشکیل شده یک بخش برای کنترل دوربین های تعریف شده و یک بخش برای حذف اطلاعات دوربین هایی که از آنها در سرور اطلاعات موجود است.</a:t>
            </a:r>
          </a:p>
          <a:p>
            <a:pPr marL="0" indent="0" algn="justLow">
              <a:buNone/>
            </a:pPr>
            <a:r>
              <a:rPr lang="fa-IR" dirty="0"/>
              <a:t>در بخش اول در لیست انتخابی نام دوربین تعریف شده مورد نظر انتخاب شود.</a:t>
            </a:r>
          </a:p>
          <a:p>
            <a:pPr marL="0" indent="0" algn="justLow">
              <a:buNone/>
            </a:pPr>
            <a:r>
              <a:rPr lang="fa-IR" dirty="0"/>
              <a:t>سپس فرآیند مرتبط با دوربین مورد نظر را میتوان فعال و غیرفعال کرد.  یا میتوان دوربین انتخابی را حذف نمود. با حذف دوربین انتخابی باید مجددا آن را تب قبلی تعریف نمود. با حذف دوربین اطلاعات ذخیره شده آن در سرور حذف نمی‌شود.</a:t>
            </a:r>
          </a:p>
          <a:p>
            <a:pPr marL="0" indent="0" algn="justLow">
              <a:buNone/>
            </a:pPr>
            <a:r>
              <a:rPr lang="fa-IR" dirty="0"/>
              <a:t>به همین منظور در بخش دوم گزینه ای برای حذف اطلاعات ذخیره شده دوربین در نظر گرفته شد. تا بتوان اطلاعات ذخیره شده دوربین را حذف نمود.</a:t>
            </a:r>
          </a:p>
          <a:p>
            <a:pPr marL="0" indent="0" algn="justLow">
              <a:buNone/>
            </a:pP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21</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F604180B-4486-4ECE-9B23-EA524AC839D2}"/>
              </a:ext>
            </a:extLst>
          </p:cNvPr>
          <p:cNvPicPr>
            <a:picLocks noChangeAspect="1"/>
          </p:cNvPicPr>
          <p:nvPr/>
        </p:nvPicPr>
        <p:blipFill rotWithShape="1">
          <a:blip r:embed="rId2"/>
          <a:srcRect l="533"/>
          <a:stretch/>
        </p:blipFill>
        <p:spPr>
          <a:xfrm>
            <a:off x="179512" y="1062273"/>
            <a:ext cx="4254500" cy="4887007"/>
          </a:xfrm>
          <a:prstGeom prst="rect">
            <a:avLst/>
          </a:prstGeom>
        </p:spPr>
      </p:pic>
    </p:spTree>
    <p:extLst>
      <p:ext uri="{BB962C8B-B14F-4D97-AF65-F5344CB8AC3E}">
        <p14:creationId xmlns:p14="http://schemas.microsoft.com/office/powerpoint/2010/main" val="3092449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627242" y="1066804"/>
            <a:ext cx="4059558" cy="5059363"/>
          </a:xfrm>
        </p:spPr>
        <p:txBody>
          <a:bodyPr/>
          <a:lstStyle/>
          <a:p>
            <a:pPr marL="0" indent="0" algn="justLow">
              <a:buNone/>
            </a:pPr>
            <a:r>
              <a:rPr lang="fa-IR" dirty="0"/>
              <a:t>تب سوم از برنامه کاربردی سرور برای کنترل کاربران سیستم است و از دو بخش تشکیل شده</a:t>
            </a:r>
          </a:p>
          <a:p>
            <a:pPr marL="0" indent="0" algn="justLow">
              <a:buNone/>
            </a:pPr>
            <a:r>
              <a:rPr lang="fa-IR" dirty="0"/>
              <a:t>بخش اضافه کردن کاربر و بخش حذف کاربر.</a:t>
            </a:r>
          </a:p>
          <a:p>
            <a:pPr marL="0" indent="0" algn="justLow">
              <a:buNone/>
            </a:pPr>
            <a:r>
              <a:rPr lang="fa-IR" dirty="0"/>
              <a:t>در بخش اضافه کردن کاربر جدید، در خط اول نام کاربری و در خط دوم رمز عبور و در لیست انتخابی موجود سطح دسترسی کاربر جدید تعیین می‌شود.</a:t>
            </a:r>
          </a:p>
          <a:p>
            <a:pPr marL="0" indent="0" algn="justLow">
              <a:buNone/>
            </a:pPr>
            <a:r>
              <a:rPr lang="fa-IR" dirty="0"/>
              <a:t>و با فشردن کلید اضافه کردن کاربر، کاربر جدید تعریف خواهد شد.</a:t>
            </a:r>
          </a:p>
          <a:p>
            <a:pPr marL="0" indent="0" algn="justLow">
              <a:buNone/>
            </a:pPr>
            <a:r>
              <a:rPr lang="fa-IR" dirty="0"/>
              <a:t>در بخش حذف کاربر از طریق لیست انتخابی موجود کاربر تعیین می‌شود و با فشردن کلید حذف کاربر از سیستم حذف خواهد شد.</a:t>
            </a:r>
          </a:p>
          <a:p>
            <a:pPr algn="justLow"/>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22</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05C5F580-E206-4145-8C9D-F3E45AC1C9A6}"/>
              </a:ext>
            </a:extLst>
          </p:cNvPr>
          <p:cNvPicPr>
            <a:picLocks noChangeAspect="1"/>
          </p:cNvPicPr>
          <p:nvPr/>
        </p:nvPicPr>
        <p:blipFill>
          <a:blip r:embed="rId2"/>
          <a:stretch>
            <a:fillRect/>
          </a:stretch>
        </p:blipFill>
        <p:spPr>
          <a:xfrm>
            <a:off x="268017" y="1161709"/>
            <a:ext cx="4248743" cy="4906060"/>
          </a:xfrm>
          <a:prstGeom prst="rect">
            <a:avLst/>
          </a:prstGeom>
        </p:spPr>
      </p:pic>
    </p:spTree>
    <p:extLst>
      <p:ext uri="{BB962C8B-B14F-4D97-AF65-F5344CB8AC3E}">
        <p14:creationId xmlns:p14="http://schemas.microsoft.com/office/powerpoint/2010/main" val="366398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4BD0D1-3D3B-47AC-8C59-17A46249FE8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0FC0966-CDAE-4D9A-9F36-51A83B20A947}"/>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BE99FAFE-3197-45F9-BBD9-8E3C7238F3DF}"/>
              </a:ext>
            </a:extLst>
          </p:cNvPr>
          <p:cNvSpPr>
            <a:spLocks noGrp="1"/>
          </p:cNvSpPr>
          <p:nvPr>
            <p:ph type="sldNum" sz="quarter" idx="12"/>
          </p:nvPr>
        </p:nvSpPr>
        <p:spPr/>
        <p:txBody>
          <a:bodyPr/>
          <a:lstStyle/>
          <a:p>
            <a:pPr>
              <a:defRPr/>
            </a:pPr>
            <a:fld id="{6BE6D1FB-4F8F-4809-B4CC-C2FE5C9ED48A}" type="slidenum">
              <a:rPr lang="en-US" smtClean="0"/>
              <a:pPr>
                <a:defRPr/>
              </a:pPr>
              <a:t>23</a:t>
            </a:fld>
            <a:endParaRPr lang="en-US" dirty="0"/>
          </a:p>
        </p:txBody>
      </p:sp>
      <p:sp>
        <p:nvSpPr>
          <p:cNvPr id="6" name="Text Placeholder 5">
            <a:extLst>
              <a:ext uri="{FF2B5EF4-FFF2-40B4-BE49-F238E27FC236}">
                <a16:creationId xmlns:a16="http://schemas.microsoft.com/office/drawing/2014/main" id="{EC54CA36-D8B0-4590-85A7-F4A5FD34DB2D}"/>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05AF1843-9C22-48D7-B21C-FE9F68F5F32C}"/>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راه اندازی برنامه کاربردی سرور پردازشی</a:t>
            </a:r>
            <a:endParaRPr lang="en-US" sz="4000" dirty="0">
              <a:cs typeface="B Nazanin" panose="00000400000000000000" pitchFamily="2" charset="-78"/>
            </a:endParaRPr>
          </a:p>
        </p:txBody>
      </p:sp>
    </p:spTree>
    <p:extLst>
      <p:ext uri="{BB962C8B-B14F-4D97-AF65-F5344CB8AC3E}">
        <p14:creationId xmlns:p14="http://schemas.microsoft.com/office/powerpoint/2010/main" val="2718291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برنامه کاربردی سرور پردازشی میتواند بر روی رایانه ای متفاوت از رایانه ای که برنامه کاربردی سرور را اجرا می‌کند، اجرا شود. برای این کار کافی است تنها مرحله نصب کتابخانه‌های پایتون را برای اجرای این برنامه بر روی آن رایانه انجام داد و پوشه </a:t>
            </a:r>
            <a:r>
              <a:rPr lang="en-US" dirty="0" err="1"/>
              <a:t>Server_process</a:t>
            </a:r>
            <a:r>
              <a:rPr lang="en-US" dirty="0"/>
              <a:t> layer</a:t>
            </a:r>
            <a:r>
              <a:rPr lang="fa-IR" dirty="0"/>
              <a:t> را به آن کامپیوتر انتقال داد.</a:t>
            </a:r>
          </a:p>
          <a:p>
            <a:endParaRPr lang="fa-IR" dirty="0"/>
          </a:p>
          <a:p>
            <a:r>
              <a:rPr lang="fa-IR" dirty="0"/>
              <a:t>حال برای راه اندازی برنامه کاربردی سرور پردازشی به پوشه</a:t>
            </a:r>
            <a:r>
              <a:rPr lang="en-US" dirty="0" err="1"/>
              <a:t>Server_process</a:t>
            </a:r>
            <a:r>
              <a:rPr lang="en-US" dirty="0"/>
              <a:t> layer</a:t>
            </a:r>
            <a:r>
              <a:rPr lang="fa-IR" dirty="0"/>
              <a:t> رفته و دستور زیر را اجرا می‌کنیم.</a:t>
            </a:r>
          </a:p>
          <a:p>
            <a:endParaRPr lang="fa-IR" dirty="0"/>
          </a:p>
          <a:p>
            <a:endParaRPr lang="fa-IR" dirty="0"/>
          </a:p>
          <a:p>
            <a:pPr marL="0" indent="0">
              <a:buNone/>
            </a:pP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 پردازشی</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24</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C56C0F41-CB82-42E8-9AB6-02D757C63022}"/>
              </a:ext>
            </a:extLst>
          </p:cNvPr>
          <p:cNvPicPr>
            <a:picLocks noChangeAspect="1"/>
          </p:cNvPicPr>
          <p:nvPr/>
        </p:nvPicPr>
        <p:blipFill>
          <a:blip r:embed="rId2"/>
          <a:stretch>
            <a:fillRect/>
          </a:stretch>
        </p:blipFill>
        <p:spPr>
          <a:xfrm>
            <a:off x="755575" y="3212976"/>
            <a:ext cx="4265639" cy="1224136"/>
          </a:xfrm>
          <a:prstGeom prst="rect">
            <a:avLst/>
          </a:prstGeom>
        </p:spPr>
      </p:pic>
    </p:spTree>
    <p:extLst>
      <p:ext uri="{BB962C8B-B14F-4D97-AF65-F5344CB8AC3E}">
        <p14:creationId xmlns:p14="http://schemas.microsoft.com/office/powerpoint/2010/main" val="2434085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3439144" y="1097758"/>
            <a:ext cx="5247655" cy="5059363"/>
          </a:xfrm>
        </p:spPr>
        <p:txBody>
          <a:bodyPr/>
          <a:lstStyle/>
          <a:p>
            <a:pPr algn="justLow"/>
            <a:r>
              <a:rPr lang="fa-IR" dirty="0"/>
              <a:t>با اجرا دستور قبل دستور پنجره ی فوق باز خواهد شد.</a:t>
            </a:r>
            <a:endParaRPr lang="en-US" dirty="0"/>
          </a:p>
          <a:p>
            <a:pPr marL="0" indent="0" algn="justLow">
              <a:buNone/>
            </a:pPr>
            <a:endParaRPr lang="fa-IR" dirty="0"/>
          </a:p>
          <a:p>
            <a:pPr marL="0" indent="0" algn="justLow">
              <a:buNone/>
            </a:pPr>
            <a:endParaRPr lang="fa-IR" dirty="0"/>
          </a:p>
          <a:p>
            <a:pPr marL="0" indent="0" algn="justLow">
              <a:buNone/>
            </a:pPr>
            <a:r>
              <a:rPr lang="fa-IR" dirty="0"/>
              <a:t>در خط اول آدرس کامپیوتر سرور باید وارد شود.</a:t>
            </a:r>
          </a:p>
          <a:p>
            <a:pPr marL="0" indent="0" algn="justLow">
              <a:buNone/>
            </a:pPr>
            <a:r>
              <a:rPr lang="fa-IR" dirty="0"/>
              <a:t>در خط دوم پورت سرویس </a:t>
            </a:r>
            <a:r>
              <a:rPr lang="en-US" dirty="0" err="1"/>
              <a:t>rabbitmq</a:t>
            </a:r>
            <a:r>
              <a:rPr lang="fa-IR" dirty="0"/>
              <a:t> که در داکرکامپوز تعیین شده است.</a:t>
            </a:r>
          </a:p>
          <a:p>
            <a:pPr marL="0" indent="0" algn="justLow">
              <a:buNone/>
            </a:pPr>
            <a:r>
              <a:rPr lang="fa-IR" dirty="0"/>
              <a:t>در خط سوم و چهارم نام کاربری و رمز عبور برنامه سرور باید تعیین شود.</a:t>
            </a:r>
          </a:p>
          <a:p>
            <a:pPr marL="0" indent="0" algn="justLow">
              <a:buNone/>
            </a:pPr>
            <a:r>
              <a:rPr lang="fa-IR" dirty="0"/>
              <a:t>و در پایان با فشردن کلید ورود، وارد برنامه خواهید شد.</a:t>
            </a:r>
            <a:endParaRPr lang="en-US"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 پردازشی</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25</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12" name="Picture 11">
            <a:extLst>
              <a:ext uri="{FF2B5EF4-FFF2-40B4-BE49-F238E27FC236}">
                <a16:creationId xmlns:a16="http://schemas.microsoft.com/office/drawing/2014/main" id="{50854459-C09A-48E0-B7C8-828C024C1EE0}"/>
              </a:ext>
            </a:extLst>
          </p:cNvPr>
          <p:cNvPicPr>
            <a:picLocks noChangeAspect="1"/>
          </p:cNvPicPr>
          <p:nvPr/>
        </p:nvPicPr>
        <p:blipFill>
          <a:blip r:embed="rId2"/>
          <a:stretch>
            <a:fillRect/>
          </a:stretch>
        </p:blipFill>
        <p:spPr>
          <a:xfrm>
            <a:off x="457201" y="1089169"/>
            <a:ext cx="2981943" cy="5059363"/>
          </a:xfrm>
          <a:prstGeom prst="rect">
            <a:avLst/>
          </a:prstGeom>
        </p:spPr>
      </p:pic>
    </p:spTree>
    <p:extLst>
      <p:ext uri="{BB962C8B-B14F-4D97-AF65-F5344CB8AC3E}">
        <p14:creationId xmlns:p14="http://schemas.microsoft.com/office/powerpoint/2010/main" val="2974512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140502" y="1097758"/>
            <a:ext cx="4546298" cy="5059363"/>
          </a:xfrm>
        </p:spPr>
        <p:txBody>
          <a:bodyPr/>
          <a:lstStyle/>
          <a:p>
            <a:pPr algn="justLow"/>
            <a:r>
              <a:rPr lang="fa-IR" dirty="0"/>
              <a:t>این برنامه از دو تب اصلی تشکیل شده است. یک تب برای اضافه کردن لایه پردازشی جدید و یک تب برای کنترل لایه پردازشی تعریف شده.</a:t>
            </a:r>
          </a:p>
          <a:p>
            <a:pPr marL="0" indent="0" algn="justLow">
              <a:buNone/>
            </a:pPr>
            <a:r>
              <a:rPr lang="fa-IR" dirty="0"/>
              <a:t>در تب اول یک لیست انتخابی از دوربین های فعال در سیستم را مشاهده می‌شود که قصد داریم اطلاعات آن را پردازش کنیم.</a:t>
            </a:r>
          </a:p>
          <a:p>
            <a:pPr marL="0" indent="0" algn="justLow">
              <a:buNone/>
            </a:pPr>
            <a:r>
              <a:rPr lang="fa-IR" dirty="0"/>
              <a:t>در ادامه یک نام برای لایه پردازشی اضافه شده در نظر می‌گیریم و سطح دسترسی برای دستیابی به اطلاعات پردازش شده را درنظر می‌گیریم.</a:t>
            </a:r>
          </a:p>
          <a:p>
            <a:pPr marL="0" indent="0" algn="justLow">
              <a:buNone/>
            </a:pPr>
            <a:r>
              <a:rPr lang="fa-IR" dirty="0"/>
              <a:t>سپس با فشردن کلید اضافه کردن لایه پردازشی میتوان لایه پردازشی را به مجموعه اضافه نمود.</a:t>
            </a:r>
          </a:p>
          <a:p>
            <a:pPr marL="0" indent="0" algn="justLow">
              <a:buNone/>
            </a:pPr>
            <a:endParaRPr lang="fa-IR" dirty="0"/>
          </a:p>
          <a:p>
            <a:pPr marL="0" indent="0" algn="justLow">
              <a:buNone/>
            </a:pPr>
            <a:r>
              <a:rPr lang="fa-IR" dirty="0"/>
              <a:t>با فشردن کلیدبازیابی لیست انتخابی متشکل از دوربین‌های فعال به روزرسانی خواهد شد.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 پردازشی</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26</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10" name="Picture 9">
            <a:extLst>
              <a:ext uri="{FF2B5EF4-FFF2-40B4-BE49-F238E27FC236}">
                <a16:creationId xmlns:a16="http://schemas.microsoft.com/office/drawing/2014/main" id="{C5D20E14-B89D-4B67-A300-E527F9BCE714}"/>
              </a:ext>
            </a:extLst>
          </p:cNvPr>
          <p:cNvPicPr>
            <a:picLocks noChangeAspect="1"/>
          </p:cNvPicPr>
          <p:nvPr/>
        </p:nvPicPr>
        <p:blipFill>
          <a:blip r:embed="rId2"/>
          <a:stretch>
            <a:fillRect/>
          </a:stretch>
        </p:blipFill>
        <p:spPr>
          <a:xfrm>
            <a:off x="169634" y="1322010"/>
            <a:ext cx="3970868" cy="4570076"/>
          </a:xfrm>
          <a:prstGeom prst="rect">
            <a:avLst/>
          </a:prstGeom>
        </p:spPr>
      </p:pic>
    </p:spTree>
    <p:extLst>
      <p:ext uri="{BB962C8B-B14F-4D97-AF65-F5344CB8AC3E}">
        <p14:creationId xmlns:p14="http://schemas.microsoft.com/office/powerpoint/2010/main" val="17032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140502" y="1097758"/>
            <a:ext cx="4546298" cy="5059363"/>
          </a:xfrm>
        </p:spPr>
        <p:txBody>
          <a:bodyPr/>
          <a:lstStyle/>
          <a:p>
            <a:pPr marL="0" indent="0" algn="justLow">
              <a:buNone/>
            </a:pPr>
            <a:r>
              <a:rPr lang="fa-IR" dirty="0"/>
              <a:t>در تب دوم این برنامه میتوان در بخش اول لایه پردازشی مدنظر را که در تب پیش تعریف شد انتخاب نمود.</a:t>
            </a:r>
          </a:p>
          <a:p>
            <a:pPr marL="0" indent="0" algn="justLow">
              <a:buNone/>
            </a:pPr>
            <a:r>
              <a:rPr lang="fa-IR" dirty="0"/>
              <a:t>الگوریتم هوش مصنوعی مورد نظر که قصد داریم در این لایه پردازشی فعال کنیم را انتخاب خواهیم نمود.</a:t>
            </a:r>
          </a:p>
          <a:p>
            <a:pPr marL="0" indent="0" algn="justLow">
              <a:buNone/>
            </a:pPr>
            <a:endParaRPr lang="fa-IR" dirty="0"/>
          </a:p>
          <a:p>
            <a:pPr marL="0" indent="0" algn="justLow">
              <a:buNone/>
            </a:pPr>
            <a:r>
              <a:rPr lang="fa-IR" dirty="0"/>
              <a:t>تعداد پردازش فریم آن را تعیین خواهیم نمود، بدین شکل عدد 60 به این معناست که از هر 60 فریم تصویر یک فریم پردازش شود. به عنوان مثال اگر تصویر با سرعت 30 فریم بر ثانیه خوانده شود، هر 2 ثانیه یک فریم پردازش خواهد شد. که بسته به الگوریتم و توان پردازشی رایانه باید تعیین شود</a:t>
            </a:r>
          </a:p>
          <a:p>
            <a:pPr marL="0" indent="0" algn="justLow">
              <a:buNone/>
            </a:pPr>
            <a:endParaRPr lang="fa-IR" dirty="0"/>
          </a:p>
          <a:p>
            <a:pPr marL="0" indent="0" algn="justLow">
              <a:buNone/>
            </a:pPr>
            <a:r>
              <a:rPr lang="fa-IR" dirty="0"/>
              <a:t>در پایان نیز با فشردن کلید فعال‌سازی، غیر‌فعال‌سازی می‌توان این لایه را کنترل نمود.با فشردن کلید حذف، این لایه پردازشی حذف شده و باید آن را تعریف نمود.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 پردازشی</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27</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DC8687A8-B328-4B1F-A3B7-1C880DBCBBB4}"/>
              </a:ext>
            </a:extLst>
          </p:cNvPr>
          <p:cNvPicPr>
            <a:picLocks noChangeAspect="1"/>
          </p:cNvPicPr>
          <p:nvPr/>
        </p:nvPicPr>
        <p:blipFill>
          <a:blip r:embed="rId2"/>
          <a:stretch>
            <a:fillRect/>
          </a:stretch>
        </p:blipFill>
        <p:spPr>
          <a:xfrm>
            <a:off x="41528" y="1162474"/>
            <a:ext cx="4128904" cy="4782803"/>
          </a:xfrm>
          <a:prstGeom prst="rect">
            <a:avLst/>
          </a:prstGeom>
        </p:spPr>
      </p:pic>
    </p:spTree>
    <p:extLst>
      <p:ext uri="{BB962C8B-B14F-4D97-AF65-F5344CB8AC3E}">
        <p14:creationId xmlns:p14="http://schemas.microsoft.com/office/powerpoint/2010/main" val="17826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4BD0D1-3D3B-47AC-8C59-17A46249FE8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0FC0966-CDAE-4D9A-9F36-51A83B20A947}"/>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BE99FAFE-3197-45F9-BBD9-8E3C7238F3DF}"/>
              </a:ext>
            </a:extLst>
          </p:cNvPr>
          <p:cNvSpPr>
            <a:spLocks noGrp="1"/>
          </p:cNvSpPr>
          <p:nvPr>
            <p:ph type="sldNum" sz="quarter" idx="12"/>
          </p:nvPr>
        </p:nvSpPr>
        <p:spPr/>
        <p:txBody>
          <a:bodyPr/>
          <a:lstStyle/>
          <a:p>
            <a:pPr>
              <a:defRPr/>
            </a:pPr>
            <a:fld id="{6BE6D1FB-4F8F-4809-B4CC-C2FE5C9ED48A}" type="slidenum">
              <a:rPr lang="en-US" smtClean="0"/>
              <a:pPr>
                <a:defRPr/>
              </a:pPr>
              <a:t>28</a:t>
            </a:fld>
            <a:endParaRPr lang="en-US" dirty="0"/>
          </a:p>
        </p:txBody>
      </p:sp>
      <p:sp>
        <p:nvSpPr>
          <p:cNvPr id="6" name="Text Placeholder 5">
            <a:extLst>
              <a:ext uri="{FF2B5EF4-FFF2-40B4-BE49-F238E27FC236}">
                <a16:creationId xmlns:a16="http://schemas.microsoft.com/office/drawing/2014/main" id="{EC54CA36-D8B0-4590-85A7-F4A5FD34DB2D}"/>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05AF1843-9C22-48D7-B21C-FE9F68F5F32C}"/>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راه اندازی برنامه کاربردی کاربر</a:t>
            </a:r>
            <a:endParaRPr lang="en-US" sz="4000" dirty="0">
              <a:cs typeface="B Nazanin" panose="00000400000000000000" pitchFamily="2" charset="-78"/>
            </a:endParaRPr>
          </a:p>
        </p:txBody>
      </p:sp>
    </p:spTree>
    <p:extLst>
      <p:ext uri="{BB962C8B-B14F-4D97-AF65-F5344CB8AC3E}">
        <p14:creationId xmlns:p14="http://schemas.microsoft.com/office/powerpoint/2010/main" val="1992422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برنامه کاربردی کاربر می‌تواند بر روی هر رایانه ای که در شبکه داخلی سیستم قرار گرفته اجرا شود. برای این کار کافی است تنها مرحله نصب کتابخانه‌های پایتون را برای اجرای این برنامه بر روی آن رایانه انجام داد و پوشه </a:t>
            </a:r>
            <a:r>
              <a:rPr lang="en-US" dirty="0"/>
              <a:t>Client application</a:t>
            </a:r>
            <a:r>
              <a:rPr lang="fa-IR" dirty="0"/>
              <a:t> را به آن کامپیوتر انتقال داد.</a:t>
            </a:r>
          </a:p>
          <a:p>
            <a:endParaRPr lang="fa-IR" dirty="0"/>
          </a:p>
          <a:p>
            <a:r>
              <a:rPr lang="fa-IR" dirty="0"/>
              <a:t>حال برای راه اندازی برنامه کاربردی سرور پردازشی به پوشه </a:t>
            </a:r>
            <a:r>
              <a:rPr lang="en-US" dirty="0"/>
              <a:t>Client application</a:t>
            </a:r>
            <a:r>
              <a:rPr lang="fa-IR" dirty="0"/>
              <a:t> رفته و دستور زیر را اجرا می‌کنیم.</a:t>
            </a:r>
          </a:p>
          <a:p>
            <a:endParaRPr lang="fa-IR" dirty="0"/>
          </a:p>
          <a:p>
            <a:endParaRPr lang="fa-IR" dirty="0"/>
          </a:p>
          <a:p>
            <a:pPr marL="0" indent="0">
              <a:buNone/>
            </a:pP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29</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CDA279A7-CE5F-4B4B-AB4F-24C785FCD92A}"/>
              </a:ext>
            </a:extLst>
          </p:cNvPr>
          <p:cNvPicPr>
            <a:picLocks noChangeAspect="1"/>
          </p:cNvPicPr>
          <p:nvPr/>
        </p:nvPicPr>
        <p:blipFill>
          <a:blip r:embed="rId2"/>
          <a:stretch>
            <a:fillRect/>
          </a:stretch>
        </p:blipFill>
        <p:spPr>
          <a:xfrm>
            <a:off x="611560" y="3157541"/>
            <a:ext cx="4372585" cy="1057423"/>
          </a:xfrm>
          <a:prstGeom prst="rect">
            <a:avLst/>
          </a:prstGeom>
        </p:spPr>
      </p:pic>
    </p:spTree>
    <p:extLst>
      <p:ext uri="{BB962C8B-B14F-4D97-AF65-F5344CB8AC3E}">
        <p14:creationId xmlns:p14="http://schemas.microsoft.com/office/powerpoint/2010/main" val="330119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4BD0D1-3D3B-47AC-8C59-17A46249FE8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0FC0966-CDAE-4D9A-9F36-51A83B20A947}"/>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BE99FAFE-3197-45F9-BBD9-8E3C7238F3DF}"/>
              </a:ext>
            </a:extLst>
          </p:cNvPr>
          <p:cNvSpPr>
            <a:spLocks noGrp="1"/>
          </p:cNvSpPr>
          <p:nvPr>
            <p:ph type="sldNum" sz="quarter" idx="12"/>
          </p:nvPr>
        </p:nvSpPr>
        <p:spPr/>
        <p:txBody>
          <a:bodyPr/>
          <a:lstStyle/>
          <a:p>
            <a:pPr>
              <a:defRPr/>
            </a:pPr>
            <a:fld id="{6BE6D1FB-4F8F-4809-B4CC-C2FE5C9ED48A}" type="slidenum">
              <a:rPr lang="en-US" smtClean="0"/>
              <a:pPr>
                <a:defRPr/>
              </a:pPr>
              <a:t>3</a:t>
            </a:fld>
            <a:endParaRPr lang="en-US" dirty="0"/>
          </a:p>
        </p:txBody>
      </p:sp>
      <p:sp>
        <p:nvSpPr>
          <p:cNvPr id="6" name="Text Placeholder 5">
            <a:extLst>
              <a:ext uri="{FF2B5EF4-FFF2-40B4-BE49-F238E27FC236}">
                <a16:creationId xmlns:a16="http://schemas.microsoft.com/office/drawing/2014/main" id="{EC54CA36-D8B0-4590-85A7-F4A5FD34DB2D}"/>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05AF1843-9C22-48D7-B21C-FE9F68F5F32C}"/>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مقدمه</a:t>
            </a:r>
            <a:endParaRPr lang="en-US" sz="4000" dirty="0">
              <a:cs typeface="B Nazanin" panose="00000400000000000000" pitchFamily="2" charset="-78"/>
            </a:endParaRPr>
          </a:p>
        </p:txBody>
      </p:sp>
    </p:spTree>
    <p:extLst>
      <p:ext uri="{BB962C8B-B14F-4D97-AF65-F5344CB8AC3E}">
        <p14:creationId xmlns:p14="http://schemas.microsoft.com/office/powerpoint/2010/main" val="2546084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3851920" y="1066804"/>
            <a:ext cx="4834880" cy="5059363"/>
          </a:xfrm>
        </p:spPr>
        <p:txBody>
          <a:bodyPr/>
          <a:lstStyle/>
          <a:p>
            <a:pPr algn="justLow"/>
            <a:r>
              <a:rPr lang="fa-IR" dirty="0"/>
              <a:t>با اجرا دستور قبل دستور پنجره ی فوق باز خواهد شد.</a:t>
            </a:r>
            <a:endParaRPr lang="en-US" dirty="0"/>
          </a:p>
          <a:p>
            <a:pPr marL="0" indent="0" algn="justLow">
              <a:buNone/>
            </a:pPr>
            <a:endParaRPr lang="fa-IR" dirty="0"/>
          </a:p>
          <a:p>
            <a:pPr marL="0" indent="0" algn="justLow">
              <a:buNone/>
            </a:pPr>
            <a:endParaRPr lang="fa-IR" dirty="0"/>
          </a:p>
          <a:p>
            <a:pPr marL="0" indent="0" algn="justLow">
              <a:buNone/>
            </a:pPr>
            <a:r>
              <a:rPr lang="fa-IR" dirty="0"/>
              <a:t>در خط اول آدرس کامپیوتر سرور باید وارد شود.</a:t>
            </a:r>
          </a:p>
          <a:p>
            <a:pPr marL="0" indent="0" algn="justLow">
              <a:buNone/>
            </a:pPr>
            <a:r>
              <a:rPr lang="fa-IR" dirty="0"/>
              <a:t>در خط سوم و چهارم نام کاربری و رمز عبور که در برنامه کاربردی سرور تعیین شد باید وارد شود.</a:t>
            </a:r>
            <a:endParaRPr lang="en-US" dirty="0"/>
          </a:p>
          <a:p>
            <a:pPr marL="0" indent="0" algn="justLow">
              <a:buNone/>
            </a:pPr>
            <a:r>
              <a:rPr lang="fa-IR" dirty="0"/>
              <a:t>و در پایان با فشردن کلید ورود، وارد برنامه خواهید شد.</a:t>
            </a:r>
            <a:endParaRPr lang="en-US"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30</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EB6F8BC1-0C3A-4E5B-8390-DFEEEB500B34}"/>
              </a:ext>
            </a:extLst>
          </p:cNvPr>
          <p:cNvPicPr>
            <a:picLocks noChangeAspect="1"/>
          </p:cNvPicPr>
          <p:nvPr/>
        </p:nvPicPr>
        <p:blipFill rotWithShape="1">
          <a:blip r:embed="rId2"/>
          <a:srcRect t="523" b="-1"/>
          <a:stretch/>
        </p:blipFill>
        <p:spPr>
          <a:xfrm>
            <a:off x="476920" y="1066804"/>
            <a:ext cx="2857899" cy="4833032"/>
          </a:xfrm>
          <a:prstGeom prst="rect">
            <a:avLst/>
          </a:prstGeom>
        </p:spPr>
      </p:pic>
    </p:spTree>
    <p:extLst>
      <p:ext uri="{BB962C8B-B14F-4D97-AF65-F5344CB8AC3E}">
        <p14:creationId xmlns:p14="http://schemas.microsoft.com/office/powerpoint/2010/main" val="2560624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297140" y="1066804"/>
            <a:ext cx="4389660" cy="5059363"/>
          </a:xfrm>
        </p:spPr>
        <p:txBody>
          <a:bodyPr/>
          <a:lstStyle/>
          <a:p>
            <a:pPr algn="justLow"/>
            <a:r>
              <a:rPr lang="fa-IR" dirty="0"/>
              <a:t>این برنامه از دو تب اصلی تشکیل شده است. یک تب برای دسترسی به پخش زنده اطلاعات دوربین و یک تب برای دسترسی به اطلاعات ذخیره شده دوربین</a:t>
            </a:r>
          </a:p>
          <a:p>
            <a:pPr algn="justLow"/>
            <a:r>
              <a:rPr lang="fa-IR" dirty="0"/>
              <a:t>در این برنامه یک کلید انتخابی تعبیه شده که لیست دوربین‌های فعال سیستم را در تب اول و لیست انتخابی دوربین‌هایی که از آنها در سرور اطلاعات موجود است را بروزسانی می‌کند.</a:t>
            </a:r>
          </a:p>
          <a:p>
            <a:pPr marL="0" indent="0" algn="justLow">
              <a:buNone/>
            </a:pPr>
            <a:r>
              <a:rPr lang="fa-IR" dirty="0"/>
              <a:t>در تب اول با انتخابی دوربین فعال مورد در نظر در لیست انتخابی، با فشردن کلید نمایش اطلاعات، صفحه پخش زنده اطلاعات نمایان خواهد شد.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31</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9899AFEB-D824-4F68-927F-7B4DEB516BA7}"/>
              </a:ext>
            </a:extLst>
          </p:cNvPr>
          <p:cNvPicPr>
            <a:picLocks noChangeAspect="1"/>
          </p:cNvPicPr>
          <p:nvPr/>
        </p:nvPicPr>
        <p:blipFill>
          <a:blip r:embed="rId2"/>
          <a:stretch>
            <a:fillRect/>
          </a:stretch>
        </p:blipFill>
        <p:spPr>
          <a:xfrm>
            <a:off x="29344" y="1075436"/>
            <a:ext cx="4267796" cy="4906060"/>
          </a:xfrm>
          <a:prstGeom prst="rect">
            <a:avLst/>
          </a:prstGeom>
        </p:spPr>
      </p:pic>
    </p:spTree>
    <p:extLst>
      <p:ext uri="{BB962C8B-B14F-4D97-AF65-F5344CB8AC3E}">
        <p14:creationId xmlns:p14="http://schemas.microsoft.com/office/powerpoint/2010/main" val="234316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5678912" y="1066804"/>
            <a:ext cx="3007888" cy="5059363"/>
          </a:xfrm>
        </p:spPr>
        <p:txBody>
          <a:bodyPr/>
          <a:lstStyle/>
          <a:p>
            <a:pPr algn="justLow"/>
            <a:r>
              <a:rPr lang="fa-IR" dirty="0"/>
              <a:t>در تصویر رو به رو پخش زنده اطلاعات را میتوان مشاهد کرد.</a:t>
            </a:r>
          </a:p>
          <a:p>
            <a:pPr algn="justLow"/>
            <a:r>
              <a:rPr lang="fa-IR" dirty="0"/>
              <a:t>برای دسترسی به اطلاعات پردازش شده دوربین یک لیست انتخابی، و دو کلید تعریف شده است.</a:t>
            </a:r>
          </a:p>
          <a:p>
            <a:pPr algn="justLow"/>
            <a:r>
              <a:rPr lang="fa-IR" dirty="0"/>
              <a:t>با فشردن کلید بازیابی الگوریتم های فعال برای دوربین مورد نظر به روز رسانی می‌شود.</a:t>
            </a:r>
          </a:p>
          <a:p>
            <a:pPr algn="justLow"/>
            <a:r>
              <a:rPr lang="fa-IR" dirty="0"/>
              <a:t>با انتخاب الگوریتم و مدل هوش مصنوعی دلخواه و فشردن کلید فعال سازی ، اطلاعات پردازش شده بر روی تصویر نمایان خواهد شد.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32</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27FDC3A6-3AA9-483E-94B2-BC9F60C09A2C}"/>
              </a:ext>
            </a:extLst>
          </p:cNvPr>
          <p:cNvPicPr>
            <a:picLocks noChangeAspect="1"/>
          </p:cNvPicPr>
          <p:nvPr/>
        </p:nvPicPr>
        <p:blipFill>
          <a:blip r:embed="rId2"/>
          <a:stretch>
            <a:fillRect/>
          </a:stretch>
        </p:blipFill>
        <p:spPr>
          <a:xfrm>
            <a:off x="-29964" y="1066803"/>
            <a:ext cx="5708876" cy="5059363"/>
          </a:xfrm>
          <a:prstGeom prst="rect">
            <a:avLst/>
          </a:prstGeom>
        </p:spPr>
      </p:pic>
    </p:spTree>
    <p:extLst>
      <p:ext uri="{BB962C8B-B14F-4D97-AF65-F5344CB8AC3E}">
        <p14:creationId xmlns:p14="http://schemas.microsoft.com/office/powerpoint/2010/main" val="3141068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5678912" y="1066804"/>
            <a:ext cx="3007888" cy="5059363"/>
          </a:xfrm>
        </p:spPr>
        <p:txBody>
          <a:bodyPr/>
          <a:lstStyle/>
          <a:p>
            <a:pPr algn="justLow"/>
            <a:r>
              <a:rPr lang="fa-IR" dirty="0"/>
              <a:t>با انتخاب مدل تشخیص چهره و کلید فعال‌سازی، اطلاعات تشخیص داده شده به نمایش در خواهد آمد.</a:t>
            </a:r>
          </a:p>
          <a:p>
            <a:pPr algn="justLow"/>
            <a:r>
              <a:rPr lang="fa-IR" dirty="0"/>
              <a:t>برای غیرفعال کردن نمایش اطلاعات کافی است در لیست انتخابی </a:t>
            </a:r>
            <a:r>
              <a:rPr lang="en-US" dirty="0"/>
              <a:t>None</a:t>
            </a:r>
            <a:r>
              <a:rPr lang="fa-IR" dirty="0"/>
              <a:t> انتخاب شده و گزینه فعال‌سازی انتخاب شود.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33</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B221AECF-6D6C-4275-B346-C25475912260}"/>
              </a:ext>
            </a:extLst>
          </p:cNvPr>
          <p:cNvPicPr>
            <a:picLocks noChangeAspect="1"/>
          </p:cNvPicPr>
          <p:nvPr/>
        </p:nvPicPr>
        <p:blipFill>
          <a:blip r:embed="rId2"/>
          <a:stretch>
            <a:fillRect/>
          </a:stretch>
        </p:blipFill>
        <p:spPr>
          <a:xfrm>
            <a:off x="0" y="1124744"/>
            <a:ext cx="5636325" cy="4968755"/>
          </a:xfrm>
          <a:prstGeom prst="rect">
            <a:avLst/>
          </a:prstGeom>
        </p:spPr>
      </p:pic>
    </p:spTree>
    <p:extLst>
      <p:ext uri="{BB962C8B-B14F-4D97-AF65-F5344CB8AC3E}">
        <p14:creationId xmlns:p14="http://schemas.microsoft.com/office/powerpoint/2010/main" val="1635048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297140" y="1066804"/>
            <a:ext cx="4389660" cy="5059363"/>
          </a:xfrm>
        </p:spPr>
        <p:txBody>
          <a:bodyPr/>
          <a:lstStyle/>
          <a:p>
            <a:pPr marL="0" indent="0" algn="justLow">
              <a:buNone/>
            </a:pPr>
            <a:r>
              <a:rPr lang="fa-IR" dirty="0"/>
              <a:t>در تب دوم برنامه کاربردی کاربر می‌توان به اطلاعات ذخیره شده دوربین ها دست یافت. بدین شکل که در یک لیست انتخابی دوربین‌هایی که از آنها در سرور اطلاعات ذخیره شده، نمایش داده می‌شود.</a:t>
            </a:r>
          </a:p>
          <a:p>
            <a:pPr marL="0" indent="0" algn="justLow">
              <a:buNone/>
            </a:pPr>
            <a:endParaRPr lang="fa-IR" dirty="0"/>
          </a:p>
          <a:p>
            <a:pPr marL="0" indent="0" algn="justLow">
              <a:buNone/>
            </a:pPr>
            <a:r>
              <a:rPr lang="fa-IR" dirty="0"/>
              <a:t>با انتخاب دوربین مورد نظر و فشردن کلید بازپخش اطلاعات پنجره باز پخش اطلاعات باز خواهد شد.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34</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D7164460-90A2-48B0-BE11-8246ED5AA253}"/>
              </a:ext>
            </a:extLst>
          </p:cNvPr>
          <p:cNvPicPr>
            <a:picLocks noChangeAspect="1"/>
          </p:cNvPicPr>
          <p:nvPr/>
        </p:nvPicPr>
        <p:blipFill>
          <a:blip r:embed="rId2"/>
          <a:stretch>
            <a:fillRect/>
          </a:stretch>
        </p:blipFill>
        <p:spPr>
          <a:xfrm>
            <a:off x="67450" y="990259"/>
            <a:ext cx="4229690" cy="4877481"/>
          </a:xfrm>
          <a:prstGeom prst="rect">
            <a:avLst/>
          </a:prstGeom>
        </p:spPr>
      </p:pic>
    </p:spTree>
    <p:extLst>
      <p:ext uri="{BB962C8B-B14F-4D97-AF65-F5344CB8AC3E}">
        <p14:creationId xmlns:p14="http://schemas.microsoft.com/office/powerpoint/2010/main" val="1375073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6417724" y="1066804"/>
            <a:ext cx="2497676" cy="5059363"/>
          </a:xfrm>
        </p:spPr>
        <p:txBody>
          <a:bodyPr/>
          <a:lstStyle/>
          <a:p>
            <a:pPr marL="0" indent="0" algn="justLow">
              <a:buNone/>
            </a:pPr>
            <a:r>
              <a:rPr lang="fa-IR" dirty="0"/>
              <a:t>پنجره بازپخش اطلاعات از دو لیست اصلی تشکیل شده است. که لیست اول اطلاعات موجود در سرور را به نمایش می‌گذارد و لیست دوم اطلاعات ذخیره شده در سمت کاربر را نمایش می‌دهد.</a:t>
            </a:r>
          </a:p>
          <a:p>
            <a:pPr marL="0" indent="0" algn="justLow">
              <a:buNone/>
            </a:pPr>
            <a:r>
              <a:rPr lang="fa-IR" dirty="0"/>
              <a:t>در این پنجره یک کلید بازیابی تعبیه شده که لیست اطلاعات ذخیره شده سرور را به بروزرسانی می‌کند.</a:t>
            </a:r>
          </a:p>
          <a:p>
            <a:pPr marL="0" indent="0" algn="justLow">
              <a:buNone/>
            </a:pPr>
            <a:r>
              <a:rPr lang="fa-IR" dirty="0"/>
              <a:t>با انتخاب زمان مورد نظر از لیست اول و فشردن کلید دریافت، اطلاعات وارد لیست دوم شده</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35</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B6CF72CC-BDAA-4170-BAF4-278FC4B33B67}"/>
              </a:ext>
            </a:extLst>
          </p:cNvPr>
          <p:cNvPicPr>
            <a:picLocks noChangeAspect="1"/>
          </p:cNvPicPr>
          <p:nvPr/>
        </p:nvPicPr>
        <p:blipFill>
          <a:blip r:embed="rId2"/>
          <a:stretch>
            <a:fillRect/>
          </a:stretch>
        </p:blipFill>
        <p:spPr>
          <a:xfrm>
            <a:off x="12700" y="1066804"/>
            <a:ext cx="6405025" cy="4257093"/>
          </a:xfrm>
          <a:prstGeom prst="rect">
            <a:avLst/>
          </a:prstGeom>
        </p:spPr>
      </p:pic>
      <p:pic>
        <p:nvPicPr>
          <p:cNvPr id="11" name="Picture 10">
            <a:extLst>
              <a:ext uri="{FF2B5EF4-FFF2-40B4-BE49-F238E27FC236}">
                <a16:creationId xmlns:a16="http://schemas.microsoft.com/office/drawing/2014/main" id="{11ADA916-86EA-4F23-AB7F-5BFCB559D21B}"/>
              </a:ext>
            </a:extLst>
          </p:cNvPr>
          <p:cNvPicPr>
            <a:picLocks noChangeAspect="1"/>
          </p:cNvPicPr>
          <p:nvPr/>
        </p:nvPicPr>
        <p:blipFill>
          <a:blip r:embed="rId3"/>
          <a:stretch>
            <a:fillRect/>
          </a:stretch>
        </p:blipFill>
        <p:spPr>
          <a:xfrm>
            <a:off x="12699" y="5311625"/>
            <a:ext cx="1762371" cy="1105054"/>
          </a:xfrm>
          <a:prstGeom prst="rect">
            <a:avLst/>
          </a:prstGeom>
        </p:spPr>
      </p:pic>
      <p:sp>
        <p:nvSpPr>
          <p:cNvPr id="13" name="TextBox 12">
            <a:extLst>
              <a:ext uri="{FF2B5EF4-FFF2-40B4-BE49-F238E27FC236}">
                <a16:creationId xmlns:a16="http://schemas.microsoft.com/office/drawing/2014/main" id="{01209E66-D42C-42FB-AAA6-A78797F9318B}"/>
              </a:ext>
            </a:extLst>
          </p:cNvPr>
          <p:cNvSpPr txBox="1"/>
          <p:nvPr/>
        </p:nvSpPr>
        <p:spPr>
          <a:xfrm>
            <a:off x="1259632" y="5457418"/>
            <a:ext cx="7704856" cy="707886"/>
          </a:xfrm>
          <a:prstGeom prst="rect">
            <a:avLst/>
          </a:prstGeom>
          <a:noFill/>
        </p:spPr>
        <p:txBody>
          <a:bodyPr wrap="square">
            <a:spAutoFit/>
          </a:bodyPr>
          <a:lstStyle/>
          <a:p>
            <a:pPr algn="r" rtl="1"/>
            <a:r>
              <a:rPr lang="fa-IR" sz="2000" dirty="0">
                <a:cs typeface="B Nazanin" panose="00000400000000000000" pitchFamily="2" charset="-78"/>
              </a:rPr>
              <a:t>             و در پوشه </a:t>
            </a:r>
            <a:r>
              <a:rPr lang="en-US" sz="2000" dirty="0" err="1">
                <a:cs typeface="B Nazanin" panose="00000400000000000000" pitchFamily="2" charset="-78"/>
              </a:rPr>
              <a:t>downlaod</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قرار خواهد گرفت. با فشردن کلید حذف می‌توان این اطلاعات را حذف نمود و با فشردن کلید پخش در پنجره مشخص شده فایل مورد نظر پخش خواهد شد.</a:t>
            </a:r>
            <a:endParaRPr lang="en-US" sz="2000" dirty="0">
              <a:cs typeface="B Nazanin" panose="00000400000000000000" pitchFamily="2" charset="-78"/>
            </a:endParaRPr>
          </a:p>
        </p:txBody>
      </p:sp>
    </p:spTree>
    <p:extLst>
      <p:ext uri="{BB962C8B-B14F-4D97-AF65-F5344CB8AC3E}">
        <p14:creationId xmlns:p14="http://schemas.microsoft.com/office/powerpoint/2010/main" val="941226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96F6F-3ED8-4DDA-A4AB-E205789AC0CE}"/>
              </a:ext>
            </a:extLst>
          </p:cNvPr>
          <p:cNvSpPr>
            <a:spLocks noGrp="1"/>
          </p:cNvSpPr>
          <p:nvPr>
            <p:ph idx="1"/>
          </p:nvPr>
        </p:nvSpPr>
        <p:spPr/>
        <p:txBody>
          <a:bodyPr/>
          <a:lstStyle/>
          <a:p>
            <a:pPr algn="ctr"/>
            <a:endParaRPr lang="fa-IR" sz="6000" dirty="0"/>
          </a:p>
          <a:p>
            <a:pPr marL="0" indent="0" algn="ctr">
              <a:buNone/>
            </a:pPr>
            <a:endParaRPr lang="fa-IR" sz="6000" dirty="0"/>
          </a:p>
          <a:p>
            <a:pPr marL="0" indent="0" algn="ctr">
              <a:buNone/>
            </a:pPr>
            <a:r>
              <a:rPr lang="fa-IR" sz="6000" dirty="0"/>
              <a:t>تشکر از توجه شما</a:t>
            </a:r>
            <a:endParaRPr lang="en-US" sz="6000" dirty="0"/>
          </a:p>
        </p:txBody>
      </p:sp>
      <p:sp>
        <p:nvSpPr>
          <p:cNvPr id="3" name="Title 2">
            <a:extLst>
              <a:ext uri="{FF2B5EF4-FFF2-40B4-BE49-F238E27FC236}">
                <a16:creationId xmlns:a16="http://schemas.microsoft.com/office/drawing/2014/main" id="{DD809093-D91C-4116-BB8B-B177593A4102}"/>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4E1A0A84-45BC-43A5-81B7-B6712A3FC87C}"/>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AD69B5BF-82F4-4C35-A9EF-51511AB5F8D7}"/>
              </a:ext>
            </a:extLst>
          </p:cNvPr>
          <p:cNvSpPr>
            <a:spLocks noGrp="1"/>
          </p:cNvSpPr>
          <p:nvPr>
            <p:ph type="sldNum" sz="quarter" idx="12"/>
          </p:nvPr>
        </p:nvSpPr>
        <p:spPr/>
        <p:txBody>
          <a:bodyPr/>
          <a:lstStyle/>
          <a:p>
            <a:pPr>
              <a:defRPr/>
            </a:pPr>
            <a:fld id="{6BE6D1FB-4F8F-4809-B4CC-C2FE5C9ED48A}" type="slidenum">
              <a:rPr lang="en-US" smtClean="0"/>
              <a:pPr>
                <a:defRPr/>
              </a:pPr>
              <a:t>36</a:t>
            </a:fld>
            <a:endParaRPr lang="en-US" dirty="0"/>
          </a:p>
        </p:txBody>
      </p:sp>
      <p:sp>
        <p:nvSpPr>
          <p:cNvPr id="6" name="Text Placeholder 5">
            <a:extLst>
              <a:ext uri="{FF2B5EF4-FFF2-40B4-BE49-F238E27FC236}">
                <a16:creationId xmlns:a16="http://schemas.microsoft.com/office/drawing/2014/main" id="{F84E2CD2-721B-45EA-9B37-0A23083D7A8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9400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11528F-FA6D-48D6-B39D-F2971D12A720}"/>
              </a:ext>
            </a:extLst>
          </p:cNvPr>
          <p:cNvSpPr>
            <a:spLocks noGrp="1"/>
          </p:cNvSpPr>
          <p:nvPr>
            <p:ph idx="1"/>
          </p:nvPr>
        </p:nvSpPr>
        <p:spPr>
          <a:xfrm>
            <a:off x="438472" y="1393973"/>
            <a:ext cx="8382000" cy="5059363"/>
          </a:xfrm>
        </p:spPr>
        <p:txBody>
          <a:bodyPr/>
          <a:lstStyle/>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امنیت یکی از مفاهیم اولیه ای است که انسان از ابتدا با آن درگیر بود</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و همواره در صدد افزایش آن است.</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یکی از مواردی که در سال های اخیر برای افزایش امنیت رونق گرفته و پیشرفت کرده، ایجاد امنیت توسط سیستم­های نظارتی و دوربین­ها است.</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دوربین­ها نمی­توانند به صرف ذخیره اطلاعات امنیت را تامین کنند، برای ایجاد امنیت نیازمند آن هستیم که شخصی بر دوربین ها نظارت دائمی داشته باشد که فرآیندی هزینه­بر است و احتمال خطای انسانی وجود دارد.</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در این پروژه هدف پیاده­سازی سیستمی است که بتواند به کمک شخص ناظر آمده و فرآیند نظارت کردن بر دوربین­ها را با کمک هوش مصنوعی و پردازش در یک سرویس دهنده تسهیل کند.</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6B1F1D05-B738-4792-93CF-BCD680E1B792}"/>
              </a:ext>
            </a:extLst>
          </p:cNvPr>
          <p:cNvSpPr>
            <a:spLocks noGrp="1"/>
          </p:cNvSpPr>
          <p:nvPr>
            <p:ph type="title"/>
          </p:nvPr>
        </p:nvSpPr>
        <p:spPr>
          <a:xfrm>
            <a:off x="0" y="2704"/>
            <a:ext cx="8915400" cy="762000"/>
          </a:xfrm>
        </p:spPr>
        <p:txBody>
          <a:bodyPr/>
          <a:lstStyle/>
          <a:p>
            <a:r>
              <a:rPr lang="fa-IR" dirty="0"/>
              <a:t>مقدمه</a:t>
            </a:r>
            <a:endParaRPr lang="en-US" dirty="0"/>
          </a:p>
        </p:txBody>
      </p:sp>
      <p:sp>
        <p:nvSpPr>
          <p:cNvPr id="4" name="Footer Placeholder 3">
            <a:extLst>
              <a:ext uri="{FF2B5EF4-FFF2-40B4-BE49-F238E27FC236}">
                <a16:creationId xmlns:a16="http://schemas.microsoft.com/office/drawing/2014/main" id="{A9325F86-A64C-4BED-A9BC-649CC7D4851A}"/>
              </a:ext>
            </a:extLst>
          </p:cNvPr>
          <p:cNvSpPr>
            <a:spLocks noGrp="1"/>
          </p:cNvSpPr>
          <p:nvPr>
            <p:ph type="ftr" sz="quarter" idx="11"/>
          </p:nvPr>
        </p:nvSpPr>
        <p:spPr/>
        <p:txBody>
          <a:bodyPr/>
          <a:lstStyle/>
          <a:p>
            <a:pPr algn="ctr"/>
            <a:r>
              <a:rPr lang="fa-IR" sz="1200" dirty="0">
                <a:cs typeface="B Nazanin" panose="00000400000000000000" pitchFamily="2" charset="-78"/>
              </a:rPr>
              <a:t>مقدمه</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AA97E2C0-50D8-4559-85AC-C90043528643}"/>
              </a:ext>
            </a:extLst>
          </p:cNvPr>
          <p:cNvSpPr>
            <a:spLocks noGrp="1"/>
          </p:cNvSpPr>
          <p:nvPr>
            <p:ph type="sldNum" sz="quarter" idx="12"/>
          </p:nvPr>
        </p:nvSpPr>
        <p:spPr/>
        <p:txBody>
          <a:bodyPr/>
          <a:lstStyle/>
          <a:p>
            <a:pPr>
              <a:defRPr/>
            </a:pPr>
            <a:fld id="{6BE6D1FB-4F8F-4809-B4CC-C2FE5C9ED48A}" type="slidenum">
              <a:rPr lang="en-US" smtClean="0"/>
              <a:pPr>
                <a:defRPr/>
              </a:pPr>
              <a:t>4</a:t>
            </a:fld>
            <a:endParaRPr lang="en-US" dirty="0"/>
          </a:p>
        </p:txBody>
      </p:sp>
      <p:sp>
        <p:nvSpPr>
          <p:cNvPr id="6" name="Text Placeholder 5">
            <a:extLst>
              <a:ext uri="{FF2B5EF4-FFF2-40B4-BE49-F238E27FC236}">
                <a16:creationId xmlns:a16="http://schemas.microsoft.com/office/drawing/2014/main" id="{9A94CCA4-61BE-457C-932E-6D4A45C8F43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8122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AB75A-CE12-4EEB-A7DE-2382B7F36A26}"/>
              </a:ext>
            </a:extLst>
          </p:cNvPr>
          <p:cNvSpPr>
            <a:spLocks noGrp="1"/>
          </p:cNvSpPr>
          <p:nvPr>
            <p:ph idx="1"/>
          </p:nvPr>
        </p:nvSpPr>
        <p:spPr/>
        <p:txBody>
          <a:bodyPr/>
          <a:lstStyle/>
          <a:p>
            <a:pPr marL="0" indent="0" algn="justLow" rtl="1">
              <a:buNone/>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در این پروژه سه برنامه کاربردی </a:t>
            </a:r>
            <a:r>
              <a:rPr lang="fa-IR" sz="2400" dirty="0">
                <a:latin typeface="Times New Roman" panose="02020603050405020304" pitchFamily="18" charset="0"/>
                <a:ea typeface="Times New Roman" panose="02020603050405020304" pitchFamily="18" charset="0"/>
              </a:rPr>
              <a:t>برای تحقق هدف فوق ارائه شده</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یک برنامه­کاربردی بر روی رایانه سرویس دهنده ارائه شده که اطلاعات دوربین ها را دریافت و فرآیند مدیریت کاربران را انجام دهد</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a:t>
            </a:r>
          </a:p>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دومین برنامه کاربردی بر روی رایانه سرویس دهنده دیگری اجرا شده که پردازش­های مربوط به هوش­مصنوعی را انجام خواهد داد</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در آخر برنامه کاربردی دیگری برای کاربران سیستم ارائه شده که بتوانند فرآیند دسترسی به اطلاعات دوربین ها را برعهده بگیرند.</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61E71F3C-6A5B-408B-AF87-937C0927728C}"/>
              </a:ext>
            </a:extLst>
          </p:cNvPr>
          <p:cNvSpPr>
            <a:spLocks noGrp="1"/>
          </p:cNvSpPr>
          <p:nvPr>
            <p:ph type="title"/>
          </p:nvPr>
        </p:nvSpPr>
        <p:spPr/>
        <p:txBody>
          <a:bodyPr/>
          <a:lstStyle/>
          <a:p>
            <a:r>
              <a:rPr lang="fa-IR" dirty="0"/>
              <a:t>مقدمه</a:t>
            </a:r>
            <a:endParaRPr lang="en-US" dirty="0"/>
          </a:p>
        </p:txBody>
      </p:sp>
      <p:sp>
        <p:nvSpPr>
          <p:cNvPr id="4" name="Footer Placeholder 3">
            <a:extLst>
              <a:ext uri="{FF2B5EF4-FFF2-40B4-BE49-F238E27FC236}">
                <a16:creationId xmlns:a16="http://schemas.microsoft.com/office/drawing/2014/main" id="{48DA7E50-B34C-48CE-9EFD-549B3C095BA5}"/>
              </a:ext>
            </a:extLst>
          </p:cNvPr>
          <p:cNvSpPr>
            <a:spLocks noGrp="1"/>
          </p:cNvSpPr>
          <p:nvPr>
            <p:ph type="ftr" sz="quarter" idx="11"/>
          </p:nvPr>
        </p:nvSpPr>
        <p:spPr/>
        <p:txBody>
          <a:bodyPr/>
          <a:lstStyle/>
          <a:p>
            <a:pPr algn="ctr"/>
            <a:r>
              <a:rPr lang="fa-IR" sz="1200" dirty="0">
                <a:cs typeface="B Nazanin" panose="00000400000000000000" pitchFamily="2" charset="-78"/>
              </a:rPr>
              <a:t>مقدمه</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F2B5CEE9-7756-4B6F-B417-7670A8AD24A7}"/>
              </a:ext>
            </a:extLst>
          </p:cNvPr>
          <p:cNvSpPr>
            <a:spLocks noGrp="1"/>
          </p:cNvSpPr>
          <p:nvPr>
            <p:ph type="sldNum" sz="quarter" idx="12"/>
          </p:nvPr>
        </p:nvSpPr>
        <p:spPr/>
        <p:txBody>
          <a:bodyPr/>
          <a:lstStyle/>
          <a:p>
            <a:pPr>
              <a:defRPr/>
            </a:pPr>
            <a:fld id="{6BE6D1FB-4F8F-4809-B4CC-C2FE5C9ED48A}" type="slidenum">
              <a:rPr lang="en-US" smtClean="0"/>
              <a:pPr>
                <a:defRPr/>
              </a:pPr>
              <a:t>5</a:t>
            </a:fld>
            <a:endParaRPr lang="en-US" dirty="0"/>
          </a:p>
        </p:txBody>
      </p:sp>
      <p:sp>
        <p:nvSpPr>
          <p:cNvPr id="6" name="Text Placeholder 5">
            <a:extLst>
              <a:ext uri="{FF2B5EF4-FFF2-40B4-BE49-F238E27FC236}">
                <a16:creationId xmlns:a16="http://schemas.microsoft.com/office/drawing/2014/main" id="{D1BC802F-2CC5-4E72-AD8D-3943C59E4A7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8736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67204F-A63F-418A-ADE9-5FDE456F97AB}"/>
              </a:ext>
            </a:extLst>
          </p:cNvPr>
          <p:cNvSpPr>
            <a:spLocks noGrp="1"/>
          </p:cNvSpPr>
          <p:nvPr>
            <p:ph idx="1"/>
          </p:nvPr>
        </p:nvSpPr>
        <p:spPr/>
        <p:txBody>
          <a:bodyPr/>
          <a:lstStyle/>
          <a:p>
            <a:pPr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در این پروژه برای دوربین ها سطح دسترسی تعریف شده که کاربران بر اساس سطح دسترسی خود به دوربین های مربوطه دسترسی پیدا کنند.</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همچنین اطلاعات دوربین ها در رایانه سرویس دهنده ذخیره شده که کاربران بتوانند به اطلاعات ذخیره شده دسترسی پیدا کنند</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a:t>
            </a:r>
          </a:p>
          <a:p>
            <a:pPr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برای این امر از سه سرویس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RabbitMQ ،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MinIO</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 Redis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استفاده شد. </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lvl="1"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از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RabbitMQ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برای به جریان انداختن اطلاعات به صورت زمان واقعی</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lvl="1"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از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MinIO</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برای ذخیره سازی اطلاعات دوربین ها و دسترسی به آن در شبکه</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lvl="1"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از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Redis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برای همگام سازی سه برنامه کاربردی با یکدیگر</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F46303A8-102F-4B20-808D-AD52715EC7C6}"/>
              </a:ext>
            </a:extLst>
          </p:cNvPr>
          <p:cNvSpPr>
            <a:spLocks noGrp="1"/>
          </p:cNvSpPr>
          <p:nvPr>
            <p:ph type="title"/>
          </p:nvPr>
        </p:nvSpPr>
        <p:spPr/>
        <p:txBody>
          <a:bodyPr/>
          <a:lstStyle/>
          <a:p>
            <a:r>
              <a:rPr lang="fa-IR" dirty="0"/>
              <a:t>مقدمه</a:t>
            </a:r>
            <a:endParaRPr lang="en-US" dirty="0"/>
          </a:p>
        </p:txBody>
      </p:sp>
      <p:sp>
        <p:nvSpPr>
          <p:cNvPr id="4" name="Footer Placeholder 3">
            <a:extLst>
              <a:ext uri="{FF2B5EF4-FFF2-40B4-BE49-F238E27FC236}">
                <a16:creationId xmlns:a16="http://schemas.microsoft.com/office/drawing/2014/main" id="{CC4BC72A-410D-436E-BC42-59B5B810DF09}"/>
              </a:ext>
            </a:extLst>
          </p:cNvPr>
          <p:cNvSpPr>
            <a:spLocks noGrp="1"/>
          </p:cNvSpPr>
          <p:nvPr>
            <p:ph type="ftr" sz="quarter" idx="11"/>
          </p:nvPr>
        </p:nvSpPr>
        <p:spPr/>
        <p:txBody>
          <a:bodyPr/>
          <a:lstStyle/>
          <a:p>
            <a:pPr algn="ctr"/>
            <a:r>
              <a:rPr lang="fa-IR" sz="1200" dirty="0">
                <a:cs typeface="B Nazanin" panose="00000400000000000000" pitchFamily="2" charset="-78"/>
              </a:rPr>
              <a:t>مقدمه</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9401BBB0-E94B-46F3-AD6F-F4FEA4A30349}"/>
              </a:ext>
            </a:extLst>
          </p:cNvPr>
          <p:cNvSpPr>
            <a:spLocks noGrp="1"/>
          </p:cNvSpPr>
          <p:nvPr>
            <p:ph type="sldNum" sz="quarter" idx="12"/>
          </p:nvPr>
        </p:nvSpPr>
        <p:spPr/>
        <p:txBody>
          <a:bodyPr/>
          <a:lstStyle/>
          <a:p>
            <a:pPr>
              <a:defRPr/>
            </a:pPr>
            <a:fld id="{6BE6D1FB-4F8F-4809-B4CC-C2FE5C9ED48A}" type="slidenum">
              <a:rPr lang="en-US" smtClean="0"/>
              <a:pPr>
                <a:defRPr/>
              </a:pPr>
              <a:t>6</a:t>
            </a:fld>
            <a:endParaRPr lang="en-US" dirty="0"/>
          </a:p>
        </p:txBody>
      </p:sp>
      <p:sp>
        <p:nvSpPr>
          <p:cNvPr id="6" name="Text Placeholder 5">
            <a:extLst>
              <a:ext uri="{FF2B5EF4-FFF2-40B4-BE49-F238E27FC236}">
                <a16:creationId xmlns:a16="http://schemas.microsoft.com/office/drawing/2014/main" id="{F6D32E11-85AA-4B16-A1B5-60063AA3F46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7446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67204F-A63F-418A-ADE9-5FDE456F97AB}"/>
              </a:ext>
            </a:extLst>
          </p:cNvPr>
          <p:cNvSpPr>
            <a:spLocks noGrp="1"/>
          </p:cNvSpPr>
          <p:nvPr>
            <p:ph idx="1"/>
          </p:nvPr>
        </p:nvSpPr>
        <p:spPr/>
        <p:txBody>
          <a:bodyPr/>
          <a:lstStyle/>
          <a:p>
            <a:pPr algn="r" rtl="1"/>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معماری کلی این برنامه به شرح زیر است و پیشفرض های این پروژه به شرح:</a:t>
            </a:r>
          </a:p>
          <a:p>
            <a:pPr marL="0" indent="0" algn="r" rtl="1">
              <a:buNone/>
            </a:pPr>
            <a:r>
              <a:rPr lang="fa-IR" sz="2400" dirty="0">
                <a:cs typeface="B Nazanin" panose="00000400000000000000" pitchFamily="2" charset="-78"/>
              </a:rPr>
              <a:t>1- در یک شبکه قرار داشته باشند </a:t>
            </a:r>
          </a:p>
          <a:p>
            <a:pPr marL="0" indent="0" algn="r" rtl="1">
              <a:buNone/>
            </a:pPr>
            <a:r>
              <a:rPr lang="fa-IR" sz="2400" dirty="0">
                <a:cs typeface="B Nazanin" panose="00000400000000000000" pitchFamily="2" charset="-78"/>
              </a:rPr>
              <a:t>     و اجزا بتوانند یکدیگر را ببینند.</a:t>
            </a:r>
          </a:p>
          <a:p>
            <a:pPr marL="0" indent="0" algn="r" rtl="1">
              <a:buNone/>
            </a:pPr>
            <a:r>
              <a:rPr lang="fa-IR" sz="2400" dirty="0">
                <a:cs typeface="B Nazanin" panose="00000400000000000000" pitchFamily="2" charset="-78"/>
              </a:rPr>
              <a:t>2-دوربین ها استاندارد </a:t>
            </a:r>
            <a:r>
              <a:rPr lang="en-US" sz="2400" dirty="0" err="1">
                <a:cs typeface="B Nazanin" panose="00000400000000000000" pitchFamily="2" charset="-78"/>
              </a:rPr>
              <a:t>onvif</a:t>
            </a:r>
            <a:r>
              <a:rPr lang="fa-IR" sz="2400" dirty="0">
                <a:cs typeface="B Nazanin" panose="00000400000000000000" pitchFamily="2" charset="-78"/>
              </a:rPr>
              <a:t> داشته</a:t>
            </a:r>
          </a:p>
          <a:p>
            <a:pPr marL="0" indent="0" algn="r" rtl="1">
              <a:buNone/>
            </a:pPr>
            <a:r>
              <a:rPr lang="fa-IR" sz="2400" dirty="0"/>
              <a:t>   </a:t>
            </a:r>
            <a:r>
              <a:rPr lang="fa-IR" sz="2400" dirty="0">
                <a:cs typeface="B Nazanin" panose="00000400000000000000" pitchFamily="2" charset="-78"/>
              </a:rPr>
              <a:t> باشند یعنی بتوان با پروتکل </a:t>
            </a:r>
            <a:r>
              <a:rPr lang="en-US" sz="2400" dirty="0" err="1">
                <a:cs typeface="B Nazanin" panose="00000400000000000000" pitchFamily="2" charset="-78"/>
              </a:rPr>
              <a:t>rtsp</a:t>
            </a:r>
            <a:r>
              <a:rPr lang="fa-IR" sz="2400" dirty="0">
                <a:cs typeface="B Nazanin" panose="00000400000000000000" pitchFamily="2" charset="-78"/>
              </a:rPr>
              <a:t> </a:t>
            </a:r>
          </a:p>
          <a:p>
            <a:pPr marL="0" indent="0" algn="r" rtl="1">
              <a:buNone/>
            </a:pPr>
            <a:r>
              <a:rPr lang="fa-IR" sz="2400" dirty="0"/>
              <a:t>    </a:t>
            </a:r>
            <a:r>
              <a:rPr lang="fa-IR" sz="2400" dirty="0">
                <a:cs typeface="B Nazanin" panose="00000400000000000000" pitchFamily="2" charset="-78"/>
              </a:rPr>
              <a:t>از آن ها اطلاعات دریافت کرد.</a:t>
            </a:r>
          </a:p>
          <a:p>
            <a:pPr algn="r" rtl="1"/>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F46303A8-102F-4B20-808D-AD52715EC7C6}"/>
              </a:ext>
            </a:extLst>
          </p:cNvPr>
          <p:cNvSpPr>
            <a:spLocks noGrp="1"/>
          </p:cNvSpPr>
          <p:nvPr>
            <p:ph type="title"/>
          </p:nvPr>
        </p:nvSpPr>
        <p:spPr/>
        <p:txBody>
          <a:bodyPr/>
          <a:lstStyle/>
          <a:p>
            <a:r>
              <a:rPr lang="fa-IR" dirty="0"/>
              <a:t>مقدمه</a:t>
            </a:r>
            <a:endParaRPr lang="en-US" dirty="0"/>
          </a:p>
        </p:txBody>
      </p:sp>
      <p:sp>
        <p:nvSpPr>
          <p:cNvPr id="4" name="Footer Placeholder 3">
            <a:extLst>
              <a:ext uri="{FF2B5EF4-FFF2-40B4-BE49-F238E27FC236}">
                <a16:creationId xmlns:a16="http://schemas.microsoft.com/office/drawing/2014/main" id="{CC4BC72A-410D-436E-BC42-59B5B810DF09}"/>
              </a:ext>
            </a:extLst>
          </p:cNvPr>
          <p:cNvSpPr>
            <a:spLocks noGrp="1"/>
          </p:cNvSpPr>
          <p:nvPr>
            <p:ph type="ftr" sz="quarter" idx="11"/>
          </p:nvPr>
        </p:nvSpPr>
        <p:spPr/>
        <p:txBody>
          <a:bodyPr/>
          <a:lstStyle/>
          <a:p>
            <a:pPr algn="ctr"/>
            <a:r>
              <a:rPr lang="fa-IR" sz="1200" dirty="0">
                <a:cs typeface="B Nazanin" panose="00000400000000000000" pitchFamily="2" charset="-78"/>
              </a:rPr>
              <a:t>مقدمه</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9401BBB0-E94B-46F3-AD6F-F4FEA4A30349}"/>
              </a:ext>
            </a:extLst>
          </p:cNvPr>
          <p:cNvSpPr>
            <a:spLocks noGrp="1"/>
          </p:cNvSpPr>
          <p:nvPr>
            <p:ph type="sldNum" sz="quarter" idx="12"/>
          </p:nvPr>
        </p:nvSpPr>
        <p:spPr/>
        <p:txBody>
          <a:bodyPr/>
          <a:lstStyle/>
          <a:p>
            <a:pPr>
              <a:defRPr/>
            </a:pPr>
            <a:fld id="{6BE6D1FB-4F8F-4809-B4CC-C2FE5C9ED48A}" type="slidenum">
              <a:rPr lang="en-US" smtClean="0"/>
              <a:pPr>
                <a:defRPr/>
              </a:pPr>
              <a:t>7</a:t>
            </a:fld>
            <a:endParaRPr lang="en-US" dirty="0"/>
          </a:p>
        </p:txBody>
      </p:sp>
      <p:sp>
        <p:nvSpPr>
          <p:cNvPr id="6" name="Text Placeholder 5">
            <a:extLst>
              <a:ext uri="{FF2B5EF4-FFF2-40B4-BE49-F238E27FC236}">
                <a16:creationId xmlns:a16="http://schemas.microsoft.com/office/drawing/2014/main" id="{F6D32E11-85AA-4B16-A1B5-60063AA3F466}"/>
              </a:ext>
            </a:extLst>
          </p:cNvPr>
          <p:cNvSpPr>
            <a:spLocks noGrp="1"/>
          </p:cNvSpPr>
          <p:nvPr>
            <p:ph type="body" sz="quarter" idx="13"/>
          </p:nvPr>
        </p:nvSpPr>
        <p:spPr/>
        <p:txBody>
          <a:bodyPr/>
          <a:lstStyle/>
          <a:p>
            <a:endParaRPr lang="en-US"/>
          </a:p>
        </p:txBody>
      </p:sp>
      <p:pic>
        <p:nvPicPr>
          <p:cNvPr id="7" name="Content Placeholder 4">
            <a:extLst>
              <a:ext uri="{FF2B5EF4-FFF2-40B4-BE49-F238E27FC236}">
                <a16:creationId xmlns:a16="http://schemas.microsoft.com/office/drawing/2014/main" id="{B1075623-66B0-4BDC-8D11-F2F38B29A08B}"/>
              </a:ext>
            </a:extLst>
          </p:cNvPr>
          <p:cNvPicPr>
            <a:picLocks noChangeAspect="1"/>
          </p:cNvPicPr>
          <p:nvPr/>
        </p:nvPicPr>
        <p:blipFill>
          <a:blip r:embed="rId2"/>
          <a:stretch>
            <a:fillRect/>
          </a:stretch>
        </p:blipFill>
        <p:spPr bwMode="auto">
          <a:xfrm>
            <a:off x="120250" y="1628800"/>
            <a:ext cx="564895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51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BE1E2B-8EDF-44CE-8F8D-60A73A3362ED}"/>
              </a:ext>
            </a:extLst>
          </p:cNvPr>
          <p:cNvSpPr>
            <a:spLocks noGrp="1"/>
          </p:cNvSpPr>
          <p:nvPr>
            <p:ph idx="1"/>
          </p:nvPr>
        </p:nvSpPr>
        <p:spPr/>
        <p:txBody>
          <a:bodyPr/>
          <a:lstStyle/>
          <a:p>
            <a:r>
              <a:rPr lang="fa-IR" sz="2400" dirty="0"/>
              <a:t>محتوایات پروژه که در </a:t>
            </a:r>
            <a:r>
              <a:rPr lang="en-US" sz="2400" dirty="0"/>
              <a:t>cd</a:t>
            </a:r>
            <a:r>
              <a:rPr lang="fa-IR" sz="2400" dirty="0"/>
              <a:t> قرار گرفته به شرح زیر است.</a:t>
            </a:r>
            <a:r>
              <a:rPr lang="en-US" sz="2400" dirty="0"/>
              <a:t> </a:t>
            </a:r>
            <a:r>
              <a:rPr lang="fa-IR" sz="2400" dirty="0"/>
              <a:t> که در این مستند شرح داده خواهد شد.</a:t>
            </a:r>
          </a:p>
          <a:p>
            <a:pPr marL="0" indent="0">
              <a:buNone/>
            </a:pPr>
            <a:endParaRPr lang="fa-IR" sz="2400" dirty="0"/>
          </a:p>
          <a:p>
            <a:pPr marL="0" indent="0">
              <a:buNone/>
            </a:pPr>
            <a:r>
              <a:rPr lang="fa-IR" sz="2400" dirty="0"/>
              <a:t>1- مستنداتی برای نصب پیش‌نیازهای</a:t>
            </a:r>
          </a:p>
          <a:p>
            <a:pPr marL="0" indent="0">
              <a:buNone/>
            </a:pPr>
            <a:r>
              <a:rPr lang="fa-IR" sz="2400" dirty="0"/>
              <a:t>     سیستم و سرویس ها</a:t>
            </a:r>
          </a:p>
          <a:p>
            <a:pPr marL="0" indent="0">
              <a:buNone/>
            </a:pPr>
            <a:r>
              <a:rPr lang="fa-IR" sz="2400" dirty="0"/>
              <a:t>2- برنامه کاربردی سرور</a:t>
            </a:r>
          </a:p>
          <a:p>
            <a:pPr marL="0" indent="0">
              <a:buNone/>
            </a:pPr>
            <a:r>
              <a:rPr lang="fa-IR" sz="2400" dirty="0"/>
              <a:t>3- برنامه کاربردی سرور پردازشی</a:t>
            </a:r>
          </a:p>
          <a:p>
            <a:pPr marL="0" indent="0">
              <a:buNone/>
            </a:pPr>
            <a:r>
              <a:rPr lang="fa-IR" sz="2400" dirty="0"/>
              <a:t>4- برنامه کاربردی کاربر</a:t>
            </a:r>
          </a:p>
          <a:p>
            <a:pPr marL="0" indent="0">
              <a:buNone/>
            </a:pPr>
            <a:endParaRPr lang="fa-IR" sz="2400" dirty="0"/>
          </a:p>
          <a:p>
            <a:pPr marL="0" indent="0">
              <a:buNone/>
            </a:pPr>
            <a:r>
              <a:rPr lang="fa-IR" sz="2400" dirty="0"/>
              <a:t>در دامه به ترتیب هر یک از موارد فوق را بررسی خواهیم نمود.</a:t>
            </a:r>
          </a:p>
          <a:p>
            <a:pPr marL="0" indent="0">
              <a:buNone/>
            </a:pPr>
            <a:endParaRPr lang="fa-IR" sz="2400" dirty="0"/>
          </a:p>
          <a:p>
            <a:endParaRPr lang="fa-IR" sz="2400" dirty="0"/>
          </a:p>
          <a:p>
            <a:endParaRPr lang="en-US" sz="2400" dirty="0"/>
          </a:p>
        </p:txBody>
      </p:sp>
      <p:sp>
        <p:nvSpPr>
          <p:cNvPr id="3" name="Title 2">
            <a:extLst>
              <a:ext uri="{FF2B5EF4-FFF2-40B4-BE49-F238E27FC236}">
                <a16:creationId xmlns:a16="http://schemas.microsoft.com/office/drawing/2014/main" id="{B6717FB0-B9DB-4034-B3CF-5AD60935545C}"/>
              </a:ext>
            </a:extLst>
          </p:cNvPr>
          <p:cNvSpPr>
            <a:spLocks noGrp="1"/>
          </p:cNvSpPr>
          <p:nvPr>
            <p:ph type="title"/>
          </p:nvPr>
        </p:nvSpPr>
        <p:spPr/>
        <p:txBody>
          <a:bodyPr/>
          <a:lstStyle/>
          <a:p>
            <a:pPr algn="ctr"/>
            <a:r>
              <a:rPr lang="fa-IR" sz="2800" dirty="0">
                <a:cs typeface="B Nazanin" panose="00000400000000000000" pitchFamily="2" charset="-78"/>
              </a:rPr>
              <a:t>مقدمه - محتوای پروژه</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FB70C326-6CF6-442D-9C16-3C4FCBA810B6}"/>
              </a:ext>
            </a:extLst>
          </p:cNvPr>
          <p:cNvSpPr>
            <a:spLocks noGrp="1"/>
          </p:cNvSpPr>
          <p:nvPr>
            <p:ph type="ftr" sz="quarter" idx="11"/>
          </p:nvPr>
        </p:nvSpPr>
        <p:spPr/>
        <p:txBody>
          <a:bodyPr/>
          <a:lstStyle/>
          <a:p>
            <a:pPr algn="ctr"/>
            <a:r>
              <a:rPr lang="fa-IR" sz="1200" dirty="0">
                <a:cs typeface="B Nazanin" panose="00000400000000000000" pitchFamily="2" charset="-78"/>
              </a:rPr>
              <a:t>ممقدمه- محتوای پروژه</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19E8A524-90D7-47FA-A77B-FEEA5D4A49DB}"/>
              </a:ext>
            </a:extLst>
          </p:cNvPr>
          <p:cNvSpPr>
            <a:spLocks noGrp="1"/>
          </p:cNvSpPr>
          <p:nvPr>
            <p:ph type="sldNum" sz="quarter" idx="12"/>
          </p:nvPr>
        </p:nvSpPr>
        <p:spPr/>
        <p:txBody>
          <a:bodyPr/>
          <a:lstStyle/>
          <a:p>
            <a:pPr>
              <a:defRPr/>
            </a:pPr>
            <a:fld id="{6BE6D1FB-4F8F-4809-B4CC-C2FE5C9ED48A}" type="slidenum">
              <a:rPr lang="en-US" smtClean="0"/>
              <a:pPr>
                <a:defRPr/>
              </a:pPr>
              <a:t>8</a:t>
            </a:fld>
            <a:endParaRPr lang="en-US" dirty="0"/>
          </a:p>
        </p:txBody>
      </p:sp>
      <p:sp>
        <p:nvSpPr>
          <p:cNvPr id="6" name="Text Placeholder 5">
            <a:extLst>
              <a:ext uri="{FF2B5EF4-FFF2-40B4-BE49-F238E27FC236}">
                <a16:creationId xmlns:a16="http://schemas.microsoft.com/office/drawing/2014/main" id="{3AB9A864-2071-43B9-911C-3EAE840F12E0}"/>
              </a:ext>
            </a:extLst>
          </p:cNvPr>
          <p:cNvSpPr>
            <a:spLocks noGrp="1"/>
          </p:cNvSpPr>
          <p:nvPr>
            <p:ph type="body" sz="quarter" idx="13"/>
          </p:nvPr>
        </p:nvSpPr>
        <p:spPr/>
        <p:txBody>
          <a:bodyPr/>
          <a:lstStyle/>
          <a:p>
            <a:endParaRPr lang="en-US" dirty="0"/>
          </a:p>
        </p:txBody>
      </p:sp>
      <p:pic>
        <p:nvPicPr>
          <p:cNvPr id="12" name="Picture 11">
            <a:extLst>
              <a:ext uri="{FF2B5EF4-FFF2-40B4-BE49-F238E27FC236}">
                <a16:creationId xmlns:a16="http://schemas.microsoft.com/office/drawing/2014/main" id="{195A0ECC-D841-4659-8A8F-39C7986E8C0F}"/>
              </a:ext>
            </a:extLst>
          </p:cNvPr>
          <p:cNvPicPr>
            <a:picLocks noChangeAspect="1"/>
          </p:cNvPicPr>
          <p:nvPr/>
        </p:nvPicPr>
        <p:blipFill>
          <a:blip r:embed="rId2"/>
          <a:stretch>
            <a:fillRect/>
          </a:stretch>
        </p:blipFill>
        <p:spPr>
          <a:xfrm>
            <a:off x="304800" y="1966519"/>
            <a:ext cx="4881711" cy="2846436"/>
          </a:xfrm>
          <a:prstGeom prst="rect">
            <a:avLst/>
          </a:prstGeom>
        </p:spPr>
      </p:pic>
    </p:spTree>
    <p:extLst>
      <p:ext uri="{BB962C8B-B14F-4D97-AF65-F5344CB8AC3E}">
        <p14:creationId xmlns:p14="http://schemas.microsoft.com/office/powerpoint/2010/main" val="129592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4BD0D1-3D3B-47AC-8C59-17A46249FE8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0FC0966-CDAE-4D9A-9F36-51A83B20A947}"/>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BE99FAFE-3197-45F9-BBD9-8E3C7238F3DF}"/>
              </a:ext>
            </a:extLst>
          </p:cNvPr>
          <p:cNvSpPr>
            <a:spLocks noGrp="1"/>
          </p:cNvSpPr>
          <p:nvPr>
            <p:ph type="sldNum" sz="quarter" idx="12"/>
          </p:nvPr>
        </p:nvSpPr>
        <p:spPr/>
        <p:txBody>
          <a:bodyPr/>
          <a:lstStyle/>
          <a:p>
            <a:pPr>
              <a:defRPr/>
            </a:pPr>
            <a:fld id="{6BE6D1FB-4F8F-4809-B4CC-C2FE5C9ED48A}" type="slidenum">
              <a:rPr lang="en-US" smtClean="0"/>
              <a:pPr>
                <a:defRPr/>
              </a:pPr>
              <a:t>9</a:t>
            </a:fld>
            <a:endParaRPr lang="en-US" dirty="0"/>
          </a:p>
        </p:txBody>
      </p:sp>
      <p:sp>
        <p:nvSpPr>
          <p:cNvPr id="6" name="Text Placeholder 5">
            <a:extLst>
              <a:ext uri="{FF2B5EF4-FFF2-40B4-BE49-F238E27FC236}">
                <a16:creationId xmlns:a16="http://schemas.microsoft.com/office/drawing/2014/main" id="{EC54CA36-D8B0-4590-85A7-F4A5FD34DB2D}"/>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05AF1843-9C22-48D7-B21C-FE9F68F5F32C}"/>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نصب پیشنیازهای پروژه</a:t>
            </a:r>
            <a:endParaRPr lang="en-US" sz="4000" dirty="0">
              <a:cs typeface="B Nazanin" panose="00000400000000000000" pitchFamily="2" charset="-78"/>
            </a:endParaRPr>
          </a:p>
        </p:txBody>
      </p:sp>
    </p:spTree>
    <p:extLst>
      <p:ext uri="{BB962C8B-B14F-4D97-AF65-F5344CB8AC3E}">
        <p14:creationId xmlns:p14="http://schemas.microsoft.com/office/powerpoint/2010/main" val="785687523"/>
      </p:ext>
    </p:extLst>
  </p:cSld>
  <p:clrMapOvr>
    <a:masterClrMapping/>
  </p:clrMapOvr>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117910</TotalTime>
  <Words>2314</Words>
  <Application>Microsoft Office PowerPoint</Application>
  <PresentationFormat>On-screen Show (4:3)</PresentationFormat>
  <Paragraphs>264</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BZarBold</vt:lpstr>
      <vt:lpstr>Calibri</vt:lpstr>
      <vt:lpstr>Times New Roman</vt:lpstr>
      <vt:lpstr>Beamer</vt:lpstr>
      <vt:lpstr>PowerPoint Presentation</vt:lpstr>
      <vt:lpstr>فهرست مطالب</vt:lpstr>
      <vt:lpstr>PowerPoint Presentation</vt:lpstr>
      <vt:lpstr>مقدمه</vt:lpstr>
      <vt:lpstr>مقدمه</vt:lpstr>
      <vt:lpstr>مقدمه</vt:lpstr>
      <vt:lpstr>مقدمه</vt:lpstr>
      <vt:lpstr>مقدمه - محتوای پروژه</vt:lpstr>
      <vt:lpstr>PowerPoint Presentation</vt:lpstr>
      <vt:lpstr>نصب پیش‌نیازهای پروژه</vt:lpstr>
      <vt:lpstr>نصب پیش‌نیازهای پروژه-نصب داکر</vt:lpstr>
      <vt:lpstr>نصب پیش‌نیازهای پروژه-نصب داکر</vt:lpstr>
      <vt:lpstr>نصب پیش‌نیازهای پروژه-نصب داکر</vt:lpstr>
      <vt:lpstr>نصب پیش‌نیازهای پروژه-نصب پایتون</vt:lpstr>
      <vt:lpstr>PowerPoint Presentation</vt:lpstr>
      <vt:lpstr>نصب پیش‌نیازهای پروژه-نصب کتابخانه های پایتون</vt:lpstr>
      <vt:lpstr>PowerPoint Presentation</vt:lpstr>
      <vt:lpstr>راه اندازی برنامه کاربردی سرور</vt:lpstr>
      <vt:lpstr>راه اندازی برنامه کاربردی سرور</vt:lpstr>
      <vt:lpstr>راه اندازی برنامه کاربردی سرور</vt:lpstr>
      <vt:lpstr>راه اندازی برنامه کاربردی سرور</vt:lpstr>
      <vt:lpstr>راه اندازی برنامه کاربردی سرور</vt:lpstr>
      <vt:lpstr>PowerPoint Presentation</vt:lpstr>
      <vt:lpstr>راه اندازی برنامه کاربردی سرور پردازشی</vt:lpstr>
      <vt:lpstr>راه اندازی برنامه کاربردی سرور پردازشی</vt:lpstr>
      <vt:lpstr>راه اندازی برنامه کاربردی سرور پردازشی</vt:lpstr>
      <vt:lpstr>راه اندازی برنامه کاربردی سرور پردازشی</vt:lpstr>
      <vt:lpstr>PowerPoint Presentation</vt:lpstr>
      <vt:lpstr>راه اندازی برنامه کاربردی کاربر</vt:lpstr>
      <vt:lpstr>راه اندازی برنامه کاربردی کاربر</vt:lpstr>
      <vt:lpstr>راه اندازی برنامه کاربردی کاربر</vt:lpstr>
      <vt:lpstr>راه اندازی برنامه کاربردی کاربر</vt:lpstr>
      <vt:lpstr>راه اندازی برنامه کاربردی کاربر</vt:lpstr>
      <vt:lpstr>راه اندازی برنامه کاربردی کاربر</vt:lpstr>
      <vt:lpstr>راه اندازی برنامه کاربردی کاربر</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HM</dc:creator>
  <cp:lastModifiedBy>Hossein Gholami</cp:lastModifiedBy>
  <cp:revision>2590</cp:revision>
  <cp:lastPrinted>2016-11-14T08:02:25Z</cp:lastPrinted>
  <dcterms:created xsi:type="dcterms:W3CDTF">2011-07-16T00:01:15Z</dcterms:created>
  <dcterms:modified xsi:type="dcterms:W3CDTF">2022-01-29T17:14:10Z</dcterms:modified>
</cp:coreProperties>
</file>