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1E6DE-27DF-430F-98A7-F73180A1A3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5DCFF3-63D2-4AB6-B7DD-9119833449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2E53FC-03B2-4F50-AD60-55F745126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B4DE5-A908-405A-89F5-1EA1E297C40F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E18FBC-1BF4-4C72-8DB0-08D50E93B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89350B-73DB-4854-8F9D-8D8B84B07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0E80F-E521-4442-8F01-159520753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225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D7659-CFE9-493B-9A18-8C74093C8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2C4210-F765-4B58-984E-445E6F133B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1EAB12-D60D-4644-8FCE-54A15DCC9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B4DE5-A908-405A-89F5-1EA1E297C40F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1EA78F-D63E-4CD4-869D-C224F9A9F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27B2F4-10B7-41D4-801F-6C7F60B3A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0E80F-E521-4442-8F01-159520753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829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0437F5-03A7-488F-ABB9-743BC8159F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56A19A-C239-45C1-A3A3-16F60FF394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AAF7E7-7A83-43D0-A024-3609C69A6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B4DE5-A908-405A-89F5-1EA1E297C40F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68365C-7028-4170-B7DE-E31BB06F2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CE9AC2-906E-483C-946D-A89BDB474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0E80F-E521-4442-8F01-159520753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512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DC087-6E1C-40CD-A695-43305B2AA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B1306A-EF46-4E54-A727-A8E0B866A2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E19C01-BDFD-43C4-A395-D7249AD9D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B4DE5-A908-405A-89F5-1EA1E297C40F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A2098A-BD61-459A-9142-EEEAA4D66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7B24A6-2462-43E1-8C63-E40FEA289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0E80F-E521-4442-8F01-159520753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44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2927C-25E1-46DB-9EBF-F6C7816B5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8E87F4-5578-46A4-BCD8-28A2759A5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246AC7-AB5D-491B-B158-74C6047B6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B4DE5-A908-405A-89F5-1EA1E297C40F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DACE85-5018-45AC-8A57-7D1CFBDA6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2CCB75-BB53-4A13-B330-7BFD3A8C4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0E80F-E521-4442-8F01-159520753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039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50618-373E-41F9-95BD-475EF1CA1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A029B-2EFE-4422-9918-216BA08CA3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9E022A-EB90-4711-B8A9-548910595D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F69BEF-7AEA-41C2-9013-307C2D2AF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B4DE5-A908-405A-89F5-1EA1E297C40F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07A8E6-E35C-431D-86B9-B8F9A2979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D1A5AC-FC65-4277-AEB7-EBFF4A029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0E80F-E521-4442-8F01-159520753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361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CBDDA-DF6A-4D12-B002-247DC1326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72708E-5542-4875-AD97-4D5655E475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B90E55-9893-4F6F-8C1D-73C0782EA1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E99D91-7611-46DD-86AD-BD60C1B068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431EEF-D9D2-4060-8799-F40B2E908E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853E56-F06B-4756-B021-CB3C3FF41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B4DE5-A908-405A-89F5-1EA1E297C40F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57EA45-3611-4EAD-B3F8-5C8519AC0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AE10FD-A11A-4ED3-A841-A4D3B089A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0E80F-E521-4442-8F01-159520753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538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59AD6-687E-4AF6-9185-E1A38B074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E4FF69-AFA5-431A-BC16-0D6F19A09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B4DE5-A908-405A-89F5-1EA1E297C40F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866A1B-418B-4CEE-9CC4-5B7CE7E4A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CD8FD2-D84E-4967-80B7-ACD4DD281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0E80F-E521-4442-8F01-159520753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47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91B73D-F4DA-4D2A-84DF-9A7BC5DBA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B4DE5-A908-405A-89F5-1EA1E297C40F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32B3E3-225F-4748-98EF-3F56AA871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FFEB03-3C9B-43BB-B08E-3A7D5963C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0E80F-E521-4442-8F01-159520753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488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9F0B0-4E71-423D-B98F-E3B5EB17E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50972-38F1-4233-A716-C670EE203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348047-28A4-44A3-9BA6-23497297E6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669F3E-5C2A-4E19-A487-11A51E683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B4DE5-A908-405A-89F5-1EA1E297C40F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44F521-EE46-4565-B7F7-DF5CA45CA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2DFB67-B308-4117-ABE4-44AFC6B4A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0E80F-E521-4442-8F01-159520753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726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04D21-CB56-4DE3-BD93-C9E229569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52E4AE-2A2C-48F2-B6C4-BFE5FF9E2E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E8880F-BDEC-47DD-BDDC-4A85F3F80B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CFE64A-7FD6-4BB4-8FB7-F046F4B2B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B4DE5-A908-405A-89F5-1EA1E297C40F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6A6BC6-A0F9-4AE7-9444-95FBB4473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542D93-4E6F-4F25-B4EE-A086EE556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0E80F-E521-4442-8F01-159520753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324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CB22A4-BA68-404A-A00E-D39153D08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6A3891-4272-41AC-8841-801F28AA66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765243-152B-4BDD-92D7-D1F57C1644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B4DE5-A908-405A-89F5-1EA1E297C40F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DCCF57-BB05-4CCD-BC28-F1ED6B7138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2CB508-014D-405F-B8D1-58AEC4698F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0E80F-E521-4442-8F01-159520753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627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11135-D2E0-4C0E-A965-8F6A5C1765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a-IR" dirty="0">
                <a:cs typeface="B Nazanin" panose="00000400000000000000" pitchFamily="2" charset="-78"/>
              </a:rPr>
              <a:t>به نام خدا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A6280E-5CE3-4A88-B1BD-B4195C4750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a-IR" sz="4000" dirty="0">
                <a:cs typeface="B Nazanin" panose="00000400000000000000" pitchFamily="2" charset="-78"/>
              </a:rPr>
              <a:t>حسین غلامی</a:t>
            </a:r>
            <a:endParaRPr lang="en-US" sz="4000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08228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0FEFC-30E2-4BC9-8E11-08D98963C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fa-IR" sz="3600" dirty="0">
                <a:cs typeface="B Nazanin" panose="00000400000000000000" pitchFamily="2" charset="-78"/>
              </a:rPr>
              <a:t>معماری کلی</a:t>
            </a:r>
            <a:endParaRPr lang="en-US" sz="3600" dirty="0">
              <a:cs typeface="B Nazanin" panose="00000400000000000000" pitchFamily="2" charset="-78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19B02A3-DD04-4FCF-8389-409D84C801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506" y="28634"/>
            <a:ext cx="8613913" cy="6807771"/>
          </a:xfr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327F4D7-88B2-4F65-8BCA-0FDD3C549CC7}"/>
              </a:ext>
            </a:extLst>
          </p:cNvPr>
          <p:cNvSpPr txBox="1">
            <a:spLocks/>
          </p:cNvSpPr>
          <p:nvPr/>
        </p:nvSpPr>
        <p:spPr>
          <a:xfrm>
            <a:off x="7832036" y="1825625"/>
            <a:ext cx="352176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/>
            <a:r>
              <a:rPr lang="fa-IR" dirty="0">
                <a:cs typeface="B Nazanin" panose="00000400000000000000" pitchFamily="2" charset="-78"/>
              </a:rPr>
              <a:t>در یک شبکه </a:t>
            </a:r>
            <a:r>
              <a:rPr lang="en-US" dirty="0">
                <a:cs typeface="B Nazanin" panose="00000400000000000000" pitchFamily="2" charset="-78"/>
              </a:rPr>
              <a:t>local</a:t>
            </a:r>
            <a:r>
              <a:rPr lang="fa-IR" dirty="0">
                <a:cs typeface="B Nazanin" panose="00000400000000000000" pitchFamily="2" charset="-78"/>
              </a:rPr>
              <a:t> که همدیگر را بتوانند ببینند.</a:t>
            </a:r>
            <a:endParaRPr lang="en-US" dirty="0">
              <a:cs typeface="B Nazanin" panose="00000400000000000000" pitchFamily="2" charset="-78"/>
            </a:endParaRPr>
          </a:p>
          <a:p>
            <a:pPr algn="r" rtl="1"/>
            <a:r>
              <a:rPr lang="fa-IR" dirty="0">
                <a:cs typeface="B Nazanin" panose="00000400000000000000" pitchFamily="2" charset="-78"/>
              </a:rPr>
              <a:t>دوربین ها استاندارد </a:t>
            </a:r>
            <a:r>
              <a:rPr lang="en-US" dirty="0" err="1">
                <a:cs typeface="B Nazanin" panose="00000400000000000000" pitchFamily="2" charset="-78"/>
              </a:rPr>
              <a:t>onvif</a:t>
            </a:r>
            <a:r>
              <a:rPr lang="fa-IR" dirty="0">
                <a:cs typeface="B Nazanin" panose="00000400000000000000" pitchFamily="2" charset="-78"/>
              </a:rPr>
              <a:t> داشته باشند یعنی بتوان با پروتکل </a:t>
            </a:r>
            <a:r>
              <a:rPr lang="en-US" dirty="0" err="1">
                <a:cs typeface="B Nazanin" panose="00000400000000000000" pitchFamily="2" charset="-78"/>
              </a:rPr>
              <a:t>rtsp</a:t>
            </a:r>
            <a:r>
              <a:rPr lang="fa-IR" dirty="0">
                <a:cs typeface="B Nazanin" panose="00000400000000000000" pitchFamily="2" charset="-78"/>
              </a:rPr>
              <a:t> از آن ها اطلاعات دریافت کرد</a:t>
            </a:r>
          </a:p>
          <a:p>
            <a:pPr algn="r" rtl="1"/>
            <a:r>
              <a:rPr lang="fa-IR" dirty="0">
                <a:cs typeface="B Nazanin" panose="00000400000000000000" pitchFamily="2" charset="-78"/>
              </a:rPr>
              <a:t>سه اپلیکیشن ارائه شده</a:t>
            </a:r>
            <a:endParaRPr lang="en-US" dirty="0">
              <a:cs typeface="B Nazanin" panose="00000400000000000000" pitchFamily="2" charset="-78"/>
            </a:endParaRPr>
          </a:p>
          <a:p>
            <a:pPr lvl="1" algn="r" rtl="1"/>
            <a:r>
              <a:rPr lang="en-US" dirty="0">
                <a:cs typeface="B Nazanin" panose="00000400000000000000" pitchFamily="2" charset="-78"/>
              </a:rPr>
              <a:t>Client app</a:t>
            </a:r>
          </a:p>
          <a:p>
            <a:pPr lvl="1" algn="r" rtl="1"/>
            <a:r>
              <a:rPr lang="en-US" dirty="0">
                <a:cs typeface="B Nazanin" panose="00000400000000000000" pitchFamily="2" charset="-78"/>
              </a:rPr>
              <a:t>Server app</a:t>
            </a:r>
          </a:p>
          <a:p>
            <a:pPr lvl="1" algn="r" rtl="1"/>
            <a:r>
              <a:rPr lang="en-US" dirty="0">
                <a:cs typeface="B Nazanin" panose="00000400000000000000" pitchFamily="2" charset="-78"/>
              </a:rPr>
              <a:t>Processor </a:t>
            </a:r>
            <a:r>
              <a:rPr lang="en-US" dirty="0" err="1">
                <a:cs typeface="B Nazanin" panose="00000400000000000000" pitchFamily="2" charset="-78"/>
              </a:rPr>
              <a:t>serverapp</a:t>
            </a:r>
            <a:endParaRPr lang="fa-IR" dirty="0">
              <a:cs typeface="B Nazanin" panose="00000400000000000000" pitchFamily="2" charset="-78"/>
            </a:endParaRPr>
          </a:p>
          <a:p>
            <a:pPr algn="r" rtl="1"/>
            <a:endParaRPr lang="en-US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305116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0FEFC-30E2-4BC9-8E11-08D98963C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252" y="365125"/>
            <a:ext cx="10515600" cy="1325563"/>
          </a:xfrm>
        </p:spPr>
        <p:txBody>
          <a:bodyPr>
            <a:normAutofit/>
          </a:bodyPr>
          <a:lstStyle/>
          <a:p>
            <a:pPr algn="r"/>
            <a:r>
              <a:rPr lang="fa-IR" sz="3600" dirty="0">
                <a:cs typeface="B Nazanin" panose="00000400000000000000" pitchFamily="2" charset="-78"/>
              </a:rPr>
              <a:t>سرویس های مورد استفاده</a:t>
            </a:r>
            <a:endParaRPr lang="en-US" sz="3600" dirty="0">
              <a:cs typeface="B Nazanin" panose="00000400000000000000" pitchFamily="2" charset="-78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327F4D7-88B2-4F65-8BCA-0FDD3C549CC7}"/>
              </a:ext>
            </a:extLst>
          </p:cNvPr>
          <p:cNvSpPr txBox="1">
            <a:spLocks/>
          </p:cNvSpPr>
          <p:nvPr/>
        </p:nvSpPr>
        <p:spPr>
          <a:xfrm>
            <a:off x="7253873" y="1825625"/>
            <a:ext cx="452730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/>
            <a:r>
              <a:rPr lang="fa-IR" dirty="0">
                <a:cs typeface="B Nazanin" panose="00000400000000000000" pitchFamily="2" charset="-78"/>
              </a:rPr>
              <a:t>در معماری ارائه شده از سه سرویس استفاده شده که به ترتیب</a:t>
            </a:r>
          </a:p>
          <a:p>
            <a:pPr lvl="1" algn="r" rtl="1"/>
            <a:r>
              <a:rPr lang="en-US" dirty="0" err="1">
                <a:cs typeface="B Nazanin" panose="00000400000000000000" pitchFamily="2" charset="-78"/>
              </a:rPr>
              <a:t>Rabbitmq</a:t>
            </a:r>
            <a:r>
              <a:rPr lang="fa-IR" dirty="0">
                <a:cs typeface="B Nazanin" panose="00000400000000000000" pitchFamily="2" charset="-78"/>
              </a:rPr>
              <a:t> : برای استریم دیتا</a:t>
            </a:r>
          </a:p>
          <a:p>
            <a:pPr lvl="1" algn="r" rtl="1"/>
            <a:r>
              <a:rPr lang="en-US" dirty="0" err="1">
                <a:cs typeface="B Nazanin" panose="00000400000000000000" pitchFamily="2" charset="-78"/>
              </a:rPr>
              <a:t>minIO</a:t>
            </a:r>
            <a:r>
              <a:rPr lang="fa-IR" dirty="0">
                <a:cs typeface="B Nazanin" panose="00000400000000000000" pitchFamily="2" charset="-78"/>
              </a:rPr>
              <a:t> : برای ذخیره سازی اطلاعات</a:t>
            </a:r>
          </a:p>
          <a:p>
            <a:pPr lvl="1" algn="r" rtl="1"/>
            <a:r>
              <a:rPr lang="en-US" dirty="0">
                <a:cs typeface="B Nazanin" panose="00000400000000000000" pitchFamily="2" charset="-78"/>
              </a:rPr>
              <a:t>Redis</a:t>
            </a:r>
            <a:r>
              <a:rPr lang="fa-IR" dirty="0">
                <a:cs typeface="B Nazanin" panose="00000400000000000000" pitchFamily="2" charset="-78"/>
              </a:rPr>
              <a:t> : برای اینتگریت کردن اپلیکیشن ها و کنترل کلاینت ها</a:t>
            </a:r>
          </a:p>
          <a:p>
            <a:pPr marL="0" indent="0" algn="r" rtl="1">
              <a:buNone/>
            </a:pPr>
            <a:r>
              <a:rPr lang="fa-IR" dirty="0">
                <a:cs typeface="B Nazanin" panose="00000400000000000000" pitchFamily="2" charset="-78"/>
              </a:rPr>
              <a:t>استفاده شده.</a:t>
            </a:r>
          </a:p>
          <a:p>
            <a:pPr marL="0" indent="0" algn="r" rtl="1">
              <a:buNone/>
            </a:pPr>
            <a:r>
              <a:rPr lang="fa-IR" dirty="0">
                <a:cs typeface="B Nazanin" panose="00000400000000000000" pitchFamily="2" charset="-78"/>
              </a:rPr>
              <a:t>این سرویس ها به صورت </a:t>
            </a:r>
            <a:r>
              <a:rPr lang="en-US" dirty="0">
                <a:cs typeface="B Nazanin" panose="00000400000000000000" pitchFamily="2" charset="-78"/>
              </a:rPr>
              <a:t>docker-compose </a:t>
            </a:r>
            <a:r>
              <a:rPr lang="fa-IR" dirty="0">
                <a:cs typeface="B Nazanin" panose="00000400000000000000" pitchFamily="2" charset="-78"/>
              </a:rPr>
              <a:t> اماده شده و بر روی کامپیوتر سرور اصلی اجرا خواهد شد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3FE7856-9BA1-41F1-97F9-4E03DFC919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818" y="791955"/>
            <a:ext cx="3524250" cy="5276850"/>
          </a:xfrm>
          <a:prstGeom prst="rect">
            <a:avLst/>
          </a:prstGeo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BD189AD-9CC6-4829-9A1A-8C57BDC03D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34550" y="1705167"/>
            <a:ext cx="6016778" cy="3447666"/>
          </a:xfrm>
        </p:spPr>
      </p:pic>
    </p:spTree>
    <p:extLst>
      <p:ext uri="{BB962C8B-B14F-4D97-AF65-F5344CB8AC3E}">
        <p14:creationId xmlns:p14="http://schemas.microsoft.com/office/powerpoint/2010/main" val="864724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0FEFC-30E2-4BC9-8E11-08D98963C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252" y="365125"/>
            <a:ext cx="10515600" cy="1325563"/>
          </a:xfrm>
        </p:spPr>
        <p:txBody>
          <a:bodyPr>
            <a:normAutofit/>
          </a:bodyPr>
          <a:lstStyle/>
          <a:p>
            <a:pPr algn="r"/>
            <a:r>
              <a:rPr lang="fa-IR" sz="3600" dirty="0">
                <a:cs typeface="B Nazanin" panose="00000400000000000000" pitchFamily="2" charset="-78"/>
              </a:rPr>
              <a:t>مقدمه ای از سرویس ها</a:t>
            </a:r>
            <a:endParaRPr lang="en-US" sz="3600" dirty="0">
              <a:cs typeface="B Nazanin" panose="00000400000000000000" pitchFamily="2" charset="-78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327F4D7-88B2-4F65-8BCA-0FDD3C549CC7}"/>
              </a:ext>
            </a:extLst>
          </p:cNvPr>
          <p:cNvSpPr txBox="1">
            <a:spLocks/>
          </p:cNvSpPr>
          <p:nvPr/>
        </p:nvSpPr>
        <p:spPr>
          <a:xfrm>
            <a:off x="7253873" y="1825625"/>
            <a:ext cx="452730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/>
            <a:endParaRPr lang="fa-IR" dirty="0">
              <a:cs typeface="B Nazanin" panose="00000400000000000000" pitchFamily="2" charset="-78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C018501-EE14-4F1F-822B-A9FB36F013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781" y="374789"/>
            <a:ext cx="5244022" cy="2421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DF007A2B-CC52-42BA-A4F9-9E0801473B5B}"/>
              </a:ext>
            </a:extLst>
          </p:cNvPr>
          <p:cNvSpPr txBox="1">
            <a:spLocks/>
          </p:cNvSpPr>
          <p:nvPr/>
        </p:nvSpPr>
        <p:spPr>
          <a:xfrm>
            <a:off x="477080" y="2780402"/>
            <a:ext cx="1582772" cy="6254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>
                <a:cs typeface="B Nazanin" panose="00000400000000000000" pitchFamily="2" charset="-78"/>
              </a:rPr>
              <a:t>rabbitmq</a:t>
            </a:r>
            <a:endParaRPr lang="en-US" dirty="0">
              <a:cs typeface="B Nazanin" panose="00000400000000000000" pitchFamily="2" charset="-78"/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EA83D998-AD37-458A-9BC2-C951FD9339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131" y="3232825"/>
            <a:ext cx="4632553" cy="3250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Subtitle 2">
            <a:extLst>
              <a:ext uri="{FF2B5EF4-FFF2-40B4-BE49-F238E27FC236}">
                <a16:creationId xmlns:a16="http://schemas.microsoft.com/office/drawing/2014/main" id="{CA760286-A278-431F-8BD5-46F01B4ADCC1}"/>
              </a:ext>
            </a:extLst>
          </p:cNvPr>
          <p:cNvSpPr txBox="1">
            <a:spLocks/>
          </p:cNvSpPr>
          <p:nvPr/>
        </p:nvSpPr>
        <p:spPr>
          <a:xfrm>
            <a:off x="324680" y="6153084"/>
            <a:ext cx="1582772" cy="6254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>
                <a:cs typeface="B Nazanin" panose="00000400000000000000" pitchFamily="2" charset="-78"/>
              </a:rPr>
              <a:t>minio</a:t>
            </a:r>
            <a:endParaRPr lang="en-US" dirty="0">
              <a:cs typeface="B Nazanin" panose="00000400000000000000" pitchFamily="2" charset="-78"/>
            </a:endParaRPr>
          </a:p>
        </p:txBody>
      </p:sp>
      <p:pic>
        <p:nvPicPr>
          <p:cNvPr id="2054" name="Picture 6" descr="Redis Hash Commands with Example | Hack The Developer">
            <a:extLst>
              <a:ext uri="{FF2B5EF4-FFF2-40B4-BE49-F238E27FC236}">
                <a16:creationId xmlns:a16="http://schemas.microsoft.com/office/drawing/2014/main" id="{3A6F9BDA-AEDC-4907-A583-5C162095FE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7148" y="2161335"/>
            <a:ext cx="4305915" cy="3991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Subtitle 2">
            <a:extLst>
              <a:ext uri="{FF2B5EF4-FFF2-40B4-BE49-F238E27FC236}">
                <a16:creationId xmlns:a16="http://schemas.microsoft.com/office/drawing/2014/main" id="{4F89F48F-6055-4ECE-9B90-67FD46BF06C6}"/>
              </a:ext>
            </a:extLst>
          </p:cNvPr>
          <p:cNvSpPr txBox="1">
            <a:spLocks/>
          </p:cNvSpPr>
          <p:nvPr/>
        </p:nvSpPr>
        <p:spPr>
          <a:xfrm>
            <a:off x="7002913" y="6153083"/>
            <a:ext cx="4393956" cy="6254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cs typeface="B Nazanin" panose="00000400000000000000" pitchFamily="2" charset="-78"/>
              </a:rPr>
              <a:t>Redis (hash data type)</a:t>
            </a:r>
          </a:p>
        </p:txBody>
      </p:sp>
    </p:spTree>
    <p:extLst>
      <p:ext uri="{BB962C8B-B14F-4D97-AF65-F5344CB8AC3E}">
        <p14:creationId xmlns:p14="http://schemas.microsoft.com/office/powerpoint/2010/main" val="1261630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0FEFC-30E2-4BC9-8E11-08D98963C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252" y="365125"/>
            <a:ext cx="10515600" cy="1325563"/>
          </a:xfrm>
        </p:spPr>
        <p:txBody>
          <a:bodyPr>
            <a:normAutofit/>
          </a:bodyPr>
          <a:lstStyle/>
          <a:p>
            <a:pPr algn="r"/>
            <a:r>
              <a:rPr lang="fa-IR" sz="3600" dirty="0">
                <a:cs typeface="B Nazanin" panose="00000400000000000000" pitchFamily="2" charset="-78"/>
              </a:rPr>
              <a:t>ایده کلی برای انجام پردازش</a:t>
            </a:r>
            <a:endParaRPr lang="en-US" sz="3600" dirty="0">
              <a:cs typeface="B Nazanin" panose="00000400000000000000" pitchFamily="2" charset="-78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327F4D7-88B2-4F65-8BCA-0FDD3C549CC7}"/>
              </a:ext>
            </a:extLst>
          </p:cNvPr>
          <p:cNvSpPr txBox="1">
            <a:spLocks/>
          </p:cNvSpPr>
          <p:nvPr/>
        </p:nvSpPr>
        <p:spPr>
          <a:xfrm>
            <a:off x="7253873" y="1825625"/>
            <a:ext cx="452730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/>
            <a:endParaRPr lang="fa-IR" dirty="0">
              <a:cs typeface="B Nazanin" panose="00000400000000000000" pitchFamily="2" charset="-78"/>
            </a:endParaRPr>
          </a:p>
        </p:txBody>
      </p:sp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587A78C2-3BE6-4F27-992C-FC25AA7094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2111" y="2755937"/>
            <a:ext cx="7527234" cy="3497226"/>
          </a:xfr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174706A-288E-43CC-9C88-5A7ABB8EF300}"/>
              </a:ext>
            </a:extLst>
          </p:cNvPr>
          <p:cNvSpPr txBox="1">
            <a:spLocks/>
          </p:cNvSpPr>
          <p:nvPr/>
        </p:nvSpPr>
        <p:spPr>
          <a:xfrm>
            <a:off x="7406273" y="1978025"/>
            <a:ext cx="452730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/>
            <a:r>
              <a:rPr lang="fa-IR" dirty="0">
                <a:cs typeface="B Nazanin" panose="00000400000000000000" pitchFamily="2" charset="-78"/>
              </a:rPr>
              <a:t>مسئله و چالش استیریمینگ</a:t>
            </a:r>
          </a:p>
        </p:txBody>
      </p:sp>
    </p:spTree>
    <p:extLst>
      <p:ext uri="{BB962C8B-B14F-4D97-AF65-F5344CB8AC3E}">
        <p14:creationId xmlns:p14="http://schemas.microsoft.com/office/powerpoint/2010/main" val="3070432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0FEFC-30E2-4BC9-8E11-08D98963C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252" y="325369"/>
            <a:ext cx="10515600" cy="1325563"/>
          </a:xfrm>
        </p:spPr>
        <p:txBody>
          <a:bodyPr>
            <a:normAutofit/>
          </a:bodyPr>
          <a:lstStyle/>
          <a:p>
            <a:pPr algn="r"/>
            <a:r>
              <a:rPr lang="fa-IR" sz="3600" dirty="0">
                <a:cs typeface="B Nazanin" panose="00000400000000000000" pitchFamily="2" charset="-78"/>
              </a:rPr>
              <a:t>برنامه سرور</a:t>
            </a:r>
            <a:endParaRPr lang="en-US" sz="3600" dirty="0">
              <a:cs typeface="B Nazanin" panose="00000400000000000000" pitchFamily="2" charset="-78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327F4D7-88B2-4F65-8BCA-0FDD3C549CC7}"/>
              </a:ext>
            </a:extLst>
          </p:cNvPr>
          <p:cNvSpPr txBox="1">
            <a:spLocks/>
          </p:cNvSpPr>
          <p:nvPr/>
        </p:nvSpPr>
        <p:spPr>
          <a:xfrm>
            <a:off x="7253873" y="1825625"/>
            <a:ext cx="4527309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/>
            <a:r>
              <a:rPr lang="fa-IR" dirty="0">
                <a:cs typeface="B Nazanin" panose="00000400000000000000" pitchFamily="2" charset="-78"/>
              </a:rPr>
              <a:t>برنامه سرور به طور کلی از یک یا چند پراسس تشکیل شده</a:t>
            </a:r>
          </a:p>
          <a:p>
            <a:pPr lvl="1" algn="r" rtl="1"/>
            <a:r>
              <a:rPr lang="fa-IR" dirty="0">
                <a:cs typeface="B Nazanin" panose="00000400000000000000" pitchFamily="2" charset="-78"/>
              </a:rPr>
              <a:t>پراسس اول برنامه </a:t>
            </a:r>
            <a:r>
              <a:rPr lang="en-US" dirty="0">
                <a:cs typeface="B Nazanin" panose="00000400000000000000" pitchFamily="2" charset="-78"/>
              </a:rPr>
              <a:t>Ui </a:t>
            </a:r>
            <a:r>
              <a:rPr lang="fa-IR" dirty="0">
                <a:cs typeface="B Nazanin" panose="00000400000000000000" pitchFamily="2" charset="-78"/>
              </a:rPr>
              <a:t> است که پراسس های دیگر را ایجاد و کنترل میکند. همچین کنترل حذف اطلاعات و تعریف </a:t>
            </a:r>
            <a:r>
              <a:rPr lang="en-US" dirty="0">
                <a:cs typeface="B Nazanin" panose="00000400000000000000" pitchFamily="2" charset="-78"/>
              </a:rPr>
              <a:t>client </a:t>
            </a:r>
            <a:r>
              <a:rPr lang="fa-IR" dirty="0">
                <a:cs typeface="B Nazanin" panose="00000400000000000000" pitchFamily="2" charset="-78"/>
              </a:rPr>
              <a:t> ها بر عهده این اپلیکیشن است.</a:t>
            </a:r>
          </a:p>
          <a:p>
            <a:pPr lvl="1" algn="r" rtl="1"/>
            <a:r>
              <a:rPr lang="fa-IR" dirty="0">
                <a:cs typeface="B Nazanin" panose="00000400000000000000" pitchFamily="2" charset="-78"/>
              </a:rPr>
              <a:t>پراسس ایجاد شده سه وظیفه کلی دارد</a:t>
            </a:r>
          </a:p>
          <a:p>
            <a:pPr lvl="2" algn="r" rtl="1"/>
            <a:r>
              <a:rPr lang="fa-IR" dirty="0">
                <a:cs typeface="B Nazanin" panose="00000400000000000000" pitchFamily="2" charset="-78"/>
              </a:rPr>
              <a:t>1- دریافت اطلاعات از دوربین</a:t>
            </a:r>
          </a:p>
          <a:p>
            <a:pPr lvl="2" algn="r" rtl="1"/>
            <a:r>
              <a:rPr lang="fa-IR" dirty="0">
                <a:cs typeface="B Nazanin" panose="00000400000000000000" pitchFamily="2" charset="-78"/>
              </a:rPr>
              <a:t>2- ارسال تصاویر دوبین به یک</a:t>
            </a:r>
            <a:r>
              <a:rPr lang="en-US" dirty="0">
                <a:cs typeface="B Nazanin" panose="00000400000000000000" pitchFamily="2" charset="-78"/>
              </a:rPr>
              <a:t> exchange</a:t>
            </a:r>
            <a:r>
              <a:rPr lang="fa-IR" dirty="0">
                <a:cs typeface="B Nazanin" panose="00000400000000000000" pitchFamily="2" charset="-78"/>
              </a:rPr>
              <a:t> از </a:t>
            </a:r>
            <a:r>
              <a:rPr lang="en-US" dirty="0">
                <a:cs typeface="B Nazanin" panose="00000400000000000000" pitchFamily="2" charset="-78"/>
              </a:rPr>
              <a:t>rabbit</a:t>
            </a:r>
          </a:p>
          <a:p>
            <a:pPr lvl="2" algn="r" rtl="1"/>
            <a:r>
              <a:rPr lang="fa-IR" dirty="0">
                <a:cs typeface="B Nazanin" panose="00000400000000000000" pitchFamily="2" charset="-78"/>
              </a:rPr>
              <a:t>3- ذخیره اطلاعات دوربین برای روی </a:t>
            </a:r>
            <a:r>
              <a:rPr lang="en-US" dirty="0">
                <a:cs typeface="B Nazanin" panose="00000400000000000000" pitchFamily="2" charset="-78"/>
              </a:rPr>
              <a:t>storage</a:t>
            </a:r>
            <a:r>
              <a:rPr lang="fa-IR" dirty="0">
                <a:cs typeface="B Nazanin" panose="00000400000000000000" pitchFamily="2" charset="-78"/>
              </a:rPr>
              <a:t> لوکال سرور که سرویس </a:t>
            </a:r>
            <a:r>
              <a:rPr lang="en-US" dirty="0" err="1">
                <a:cs typeface="B Nazanin" panose="00000400000000000000" pitchFamily="2" charset="-78"/>
              </a:rPr>
              <a:t>minio</a:t>
            </a:r>
            <a:r>
              <a:rPr lang="fa-IR" dirty="0">
                <a:cs typeface="B Nazanin" panose="00000400000000000000" pitchFamily="2" charset="-78"/>
              </a:rPr>
              <a:t> بر روی آن </a:t>
            </a:r>
            <a:r>
              <a:rPr lang="en-US" dirty="0">
                <a:cs typeface="B Nazanin" panose="00000400000000000000" pitchFamily="2" charset="-78"/>
              </a:rPr>
              <a:t>bind</a:t>
            </a:r>
            <a:r>
              <a:rPr lang="fa-IR" dirty="0">
                <a:cs typeface="B Nazanin" panose="00000400000000000000" pitchFamily="2" charset="-78"/>
              </a:rPr>
              <a:t> شده است و امکان دسترسی به آن اطلاعات بر روی شبکه فراهم میشود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01F320-E620-4964-84DC-7A2A625099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25209" cy="435133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849B69-85C8-48A7-82A0-6D49146F53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028" y="428211"/>
            <a:ext cx="4248743" cy="489653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E01F228-9E68-4F93-BF61-FDC1B17B42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4994" y="1261377"/>
            <a:ext cx="4286848" cy="491558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3F8B9DE-9304-4569-8C04-BAB1A20419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2409" y="3469512"/>
            <a:ext cx="4191000" cy="485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819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0FEFC-30E2-4BC9-8E11-08D98963C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252" y="325369"/>
            <a:ext cx="10515600" cy="1325563"/>
          </a:xfrm>
        </p:spPr>
        <p:txBody>
          <a:bodyPr>
            <a:normAutofit/>
          </a:bodyPr>
          <a:lstStyle/>
          <a:p>
            <a:pPr algn="r"/>
            <a:r>
              <a:rPr lang="fa-IR" sz="3600" dirty="0">
                <a:cs typeface="B Nazanin" panose="00000400000000000000" pitchFamily="2" charset="-78"/>
              </a:rPr>
              <a:t>پردازشی</a:t>
            </a:r>
            <a:r>
              <a:rPr lang="en-US" sz="3600" dirty="0">
                <a:cs typeface="B Nazanin" panose="00000400000000000000" pitchFamily="2" charset="-78"/>
              </a:rPr>
              <a:t> </a:t>
            </a:r>
            <a:r>
              <a:rPr lang="fa-IR" sz="3600" dirty="0">
                <a:cs typeface="B Nazanin" panose="00000400000000000000" pitchFamily="2" charset="-78"/>
              </a:rPr>
              <a:t>برنامه سرور</a:t>
            </a:r>
            <a:endParaRPr lang="en-US" sz="3600" dirty="0">
              <a:cs typeface="B Nazanin" panose="00000400000000000000" pitchFamily="2" charset="-78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327F4D7-88B2-4F65-8BCA-0FDD3C549CC7}"/>
              </a:ext>
            </a:extLst>
          </p:cNvPr>
          <p:cNvSpPr txBox="1">
            <a:spLocks/>
          </p:cNvSpPr>
          <p:nvPr/>
        </p:nvSpPr>
        <p:spPr>
          <a:xfrm>
            <a:off x="7253873" y="1825625"/>
            <a:ext cx="4527309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/>
            <a:r>
              <a:rPr lang="fa-IR" dirty="0">
                <a:cs typeface="B Nazanin" panose="00000400000000000000" pitchFamily="2" charset="-78"/>
              </a:rPr>
              <a:t>برنامه سرور پردازشی به طور کلی از یک یا چند پراسس تشکیل شده</a:t>
            </a:r>
          </a:p>
          <a:p>
            <a:pPr lvl="1" algn="r" rtl="1"/>
            <a:r>
              <a:rPr lang="fa-IR" dirty="0">
                <a:cs typeface="B Nazanin" panose="00000400000000000000" pitchFamily="2" charset="-78"/>
              </a:rPr>
              <a:t>پراسس اول برنامه </a:t>
            </a:r>
            <a:r>
              <a:rPr lang="en-US" dirty="0">
                <a:cs typeface="B Nazanin" panose="00000400000000000000" pitchFamily="2" charset="-78"/>
              </a:rPr>
              <a:t>Ui </a:t>
            </a:r>
            <a:r>
              <a:rPr lang="fa-IR" dirty="0">
                <a:cs typeface="B Nazanin" panose="00000400000000000000" pitchFamily="2" charset="-78"/>
              </a:rPr>
              <a:t> است که پراسس های دیگر را ایجاد و کنترل میکند. همچنین مدل هایی که نیاز است بر روی دوربین مشخص اجرا شوند را مشخص کرد. همچنین پریود استفاده از الگوریتم نیز میتوان مشخص کرد.</a:t>
            </a:r>
          </a:p>
          <a:p>
            <a:pPr lvl="1" algn="r" rtl="1"/>
            <a:r>
              <a:rPr lang="fa-IR" dirty="0">
                <a:cs typeface="B Nazanin" panose="00000400000000000000" pitchFamily="2" charset="-78"/>
              </a:rPr>
              <a:t>پراسس ایجاد شده تصاویر را از </a:t>
            </a:r>
            <a:r>
              <a:rPr lang="en-US" dirty="0">
                <a:cs typeface="B Nazanin" panose="00000400000000000000" pitchFamily="2" charset="-78"/>
              </a:rPr>
              <a:t>rabbit </a:t>
            </a:r>
            <a:r>
              <a:rPr lang="fa-IR" dirty="0">
                <a:cs typeface="B Nazanin" panose="00000400000000000000" pitchFamily="2" charset="-78"/>
              </a:rPr>
              <a:t> که در بخش قبل به ان ارسال شد را دریافت کرده و پردازش مربوط را اجرا و نتیجه را به یک </a:t>
            </a:r>
            <a:r>
              <a:rPr lang="en-US" dirty="0">
                <a:cs typeface="B Nazanin" panose="00000400000000000000" pitchFamily="2" charset="-78"/>
              </a:rPr>
              <a:t>exchange </a:t>
            </a:r>
            <a:r>
              <a:rPr lang="fa-IR" dirty="0">
                <a:cs typeface="B Nazanin" panose="00000400000000000000" pitchFamily="2" charset="-78"/>
              </a:rPr>
              <a:t> دیگر منتقل میکنند.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01F320-E620-4964-84DC-7A2A625099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25209" cy="435133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865508-3543-4176-A941-D769CD9D47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818" y="144117"/>
            <a:ext cx="4286250" cy="4953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FACEAB6-96E0-480C-A8A7-1B528E7B12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2391" y="1417362"/>
            <a:ext cx="4286250" cy="492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4441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0FEFC-30E2-4BC9-8E11-08D98963C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252" y="285613"/>
            <a:ext cx="10515600" cy="1325563"/>
          </a:xfrm>
        </p:spPr>
        <p:txBody>
          <a:bodyPr>
            <a:normAutofit/>
          </a:bodyPr>
          <a:lstStyle/>
          <a:p>
            <a:pPr algn="r"/>
            <a:r>
              <a:rPr lang="fa-IR" sz="3600" dirty="0">
                <a:cs typeface="B Nazanin" panose="00000400000000000000" pitchFamily="2" charset="-78"/>
              </a:rPr>
              <a:t>برنامه کلاینت</a:t>
            </a:r>
            <a:endParaRPr lang="en-US" sz="3600" dirty="0">
              <a:cs typeface="B Nazanin" panose="00000400000000000000" pitchFamily="2" charset="-78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327F4D7-88B2-4F65-8BCA-0FDD3C549CC7}"/>
              </a:ext>
            </a:extLst>
          </p:cNvPr>
          <p:cNvSpPr txBox="1">
            <a:spLocks/>
          </p:cNvSpPr>
          <p:nvPr/>
        </p:nvSpPr>
        <p:spPr>
          <a:xfrm>
            <a:off x="7253873" y="1865381"/>
            <a:ext cx="452730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/>
            <a:r>
              <a:rPr lang="fa-IR" dirty="0">
                <a:cs typeface="B Nazanin" panose="00000400000000000000" pitchFamily="2" charset="-78"/>
              </a:rPr>
              <a:t>برنامه کلاینت به طور کلی از یک یا چند پراسس تشکیل شده</a:t>
            </a:r>
          </a:p>
          <a:p>
            <a:pPr lvl="1" algn="r" rtl="1"/>
            <a:r>
              <a:rPr lang="fa-IR" dirty="0">
                <a:cs typeface="B Nazanin" panose="00000400000000000000" pitchFamily="2" charset="-78"/>
              </a:rPr>
              <a:t>پراسس اول برنامه </a:t>
            </a:r>
            <a:r>
              <a:rPr lang="en-US" dirty="0">
                <a:cs typeface="B Nazanin" panose="00000400000000000000" pitchFamily="2" charset="-78"/>
              </a:rPr>
              <a:t>Ui </a:t>
            </a:r>
            <a:r>
              <a:rPr lang="fa-IR" dirty="0">
                <a:cs typeface="B Nazanin" panose="00000400000000000000" pitchFamily="2" charset="-78"/>
              </a:rPr>
              <a:t> است که پراسس های دیگر را ایجاد و کنترل میکند. </a:t>
            </a:r>
          </a:p>
          <a:p>
            <a:pPr lvl="1" algn="r" rtl="1"/>
            <a:r>
              <a:rPr lang="fa-IR" dirty="0">
                <a:cs typeface="B Nazanin" panose="00000400000000000000" pitchFamily="2" charset="-78"/>
              </a:rPr>
              <a:t>در این برنامه میتوان به اطلاعات دوربین ها دست رسی پیدا کرد. و از اطلاعات الگوریتم های پردازشی بکارگرفته شده استفاده نمود.</a:t>
            </a:r>
          </a:p>
          <a:p>
            <a:pPr lvl="1" algn="r" rtl="1"/>
            <a:r>
              <a:rPr lang="fa-IR" dirty="0">
                <a:cs typeface="B Nazanin" panose="00000400000000000000" pitchFamily="2" charset="-78"/>
              </a:rPr>
              <a:t>همچنین در این برنامه میتوان به اطلاعات ذخیره شده بر روی سرور دسترسی پیدا کرد و آن ها روی لوکال ذخیره و پخش نمود.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E7289A5-59B0-4FD1-BDFE-262B355DBE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0818" y="420894"/>
            <a:ext cx="3815919" cy="4351338"/>
          </a:xfr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18B3747-9AD0-44A3-BE63-ABA73D5D03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5130" y="1656801"/>
            <a:ext cx="4248743" cy="4915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3883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8816DFC-AAEA-40A7-A17D-B659BC4DAC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44411"/>
            <a:ext cx="6374206" cy="421358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FD4C347-1C7C-4DEE-8AF7-EBCCE449E1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2808" y="2506662"/>
            <a:ext cx="4925626" cy="4351338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F3BF5CD7-FF18-485F-8A03-AF67DD55F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252" y="285613"/>
            <a:ext cx="10515600" cy="1325563"/>
          </a:xfrm>
        </p:spPr>
        <p:txBody>
          <a:bodyPr>
            <a:normAutofit/>
          </a:bodyPr>
          <a:lstStyle/>
          <a:p>
            <a:pPr algn="r"/>
            <a:r>
              <a:rPr lang="fa-IR" sz="3600" dirty="0">
                <a:cs typeface="B Nazanin" panose="00000400000000000000" pitchFamily="2" charset="-78"/>
              </a:rPr>
              <a:t>پراسس های برنامه کلاینت</a:t>
            </a:r>
            <a:endParaRPr lang="en-US" sz="3600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4197217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389</Words>
  <Application>Microsoft Office PowerPoint</Application>
  <PresentationFormat>Widescreen</PresentationFormat>
  <Paragraphs>39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به نام خدا</vt:lpstr>
      <vt:lpstr>معماری کلی</vt:lpstr>
      <vt:lpstr>سرویس های مورد استفاده</vt:lpstr>
      <vt:lpstr>مقدمه ای از سرویس ها</vt:lpstr>
      <vt:lpstr>ایده کلی برای انجام پردازش</vt:lpstr>
      <vt:lpstr>برنامه سرور</vt:lpstr>
      <vt:lpstr>پردازشی برنامه سرور</vt:lpstr>
      <vt:lpstr>برنامه کلاینت</vt:lpstr>
      <vt:lpstr>پراسس های برنامه کلاینت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به نام خدا</dc:title>
  <dc:creator>Hossein Gholami</dc:creator>
  <cp:lastModifiedBy>Hossein Gholami</cp:lastModifiedBy>
  <cp:revision>7</cp:revision>
  <dcterms:created xsi:type="dcterms:W3CDTF">2021-11-24T04:34:42Z</dcterms:created>
  <dcterms:modified xsi:type="dcterms:W3CDTF">2021-11-24T05:45:07Z</dcterms:modified>
</cp:coreProperties>
</file>