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1"/>
  </p:notesMasterIdLst>
  <p:sldIdLst>
    <p:sldId id="306" r:id="rId5"/>
    <p:sldId id="305" r:id="rId6"/>
    <p:sldId id="307" r:id="rId7"/>
    <p:sldId id="308" r:id="rId8"/>
    <p:sldId id="309" r:id="rId9"/>
    <p:sldId id="310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CFA9"/>
    <a:srgbClr val="66BA84"/>
    <a:srgbClr val="00BAEE"/>
    <a:srgbClr val="65C6C1"/>
    <a:srgbClr val="95D2AC"/>
    <a:srgbClr val="FFFFFF"/>
    <a:srgbClr val="A5A5A5"/>
    <a:srgbClr val="91CD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6622" autoAdjust="0"/>
  </p:normalViewPr>
  <p:slideViewPr>
    <p:cSldViewPr snapToGrid="0">
      <p:cViewPr varScale="1">
        <p:scale>
          <a:sx n="117" d="100"/>
          <a:sy n="117" d="100"/>
        </p:scale>
        <p:origin x="682" y="9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8F7136-9D00-47B3-B458-9B5ADEADB799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A1B67AE-5B98-4701-966D-B8F6942F4C53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Section 1</a:t>
          </a:r>
          <a:endParaRPr lang="en-US" dirty="0"/>
        </a:p>
      </dgm:t>
    </dgm:pt>
    <dgm:pt modelId="{F91783A1-8BE9-4969-AC8C-6B79315D507B}" type="parTrans" cxnId="{B0DA1EB0-321F-48CC-9BF5-EF4CFBBE0416}">
      <dgm:prSet/>
      <dgm:spPr/>
      <dgm:t>
        <a:bodyPr/>
        <a:lstStyle/>
        <a:p>
          <a:endParaRPr lang="en-US"/>
        </a:p>
      </dgm:t>
    </dgm:pt>
    <dgm:pt modelId="{848AD135-A57A-4C95-AFB2-B7DF051A79D6}" type="sibTrans" cxnId="{B0DA1EB0-321F-48CC-9BF5-EF4CFBBE0416}">
      <dgm:prSet/>
      <dgm:spPr/>
      <dgm:t>
        <a:bodyPr/>
        <a:lstStyle/>
        <a:p>
          <a:endParaRPr lang="en-US"/>
        </a:p>
      </dgm:t>
    </dgm:pt>
    <dgm:pt modelId="{8957D7F8-B307-443B-8A9F-1788C5789F09}">
      <dgm:prSet/>
      <dgm:spPr>
        <a:solidFill>
          <a:srgbClr val="00BAEE"/>
        </a:solidFill>
      </dgm:spPr>
      <dgm:t>
        <a:bodyPr/>
        <a:lstStyle/>
        <a:p>
          <a:r>
            <a:rPr lang="fr-CH" dirty="0"/>
            <a:t>Section 2</a:t>
          </a:r>
          <a:endParaRPr lang="en-US" dirty="0"/>
        </a:p>
      </dgm:t>
    </dgm:pt>
    <dgm:pt modelId="{B7C86C83-1D81-4E25-9FF5-A8F005735DD3}" type="parTrans" cxnId="{6382649C-6684-4336-89E9-A0966E6443A8}">
      <dgm:prSet/>
      <dgm:spPr/>
      <dgm:t>
        <a:bodyPr/>
        <a:lstStyle/>
        <a:p>
          <a:endParaRPr lang="en-US"/>
        </a:p>
      </dgm:t>
    </dgm:pt>
    <dgm:pt modelId="{E8DC44C0-27EF-4817-9AF5-679A254632F9}" type="sibTrans" cxnId="{6382649C-6684-4336-89E9-A0966E6443A8}">
      <dgm:prSet/>
      <dgm:spPr/>
      <dgm:t>
        <a:bodyPr/>
        <a:lstStyle/>
        <a:p>
          <a:endParaRPr lang="en-US"/>
        </a:p>
      </dgm:t>
    </dgm:pt>
    <dgm:pt modelId="{BC52D432-8061-41E3-B758-06C3EC3FA10D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Section 3</a:t>
          </a:r>
          <a:endParaRPr lang="en-US" dirty="0"/>
        </a:p>
      </dgm:t>
    </dgm:pt>
    <dgm:pt modelId="{30C0E9BB-4275-4EE0-A8B3-6FD2F36A8100}" type="parTrans" cxnId="{030073D4-C4BE-4268-B1AD-03D48B39F93D}">
      <dgm:prSet/>
      <dgm:spPr/>
      <dgm:t>
        <a:bodyPr/>
        <a:lstStyle/>
        <a:p>
          <a:endParaRPr lang="en-US"/>
        </a:p>
      </dgm:t>
    </dgm:pt>
    <dgm:pt modelId="{2EA3DCDA-66F6-4861-BFB7-3A86A19FCDD3}" type="sibTrans" cxnId="{030073D4-C4BE-4268-B1AD-03D48B39F93D}">
      <dgm:prSet/>
      <dgm:spPr/>
      <dgm:t>
        <a:bodyPr/>
        <a:lstStyle/>
        <a:p>
          <a:endParaRPr lang="en-US"/>
        </a:p>
      </dgm:t>
    </dgm:pt>
    <dgm:pt modelId="{A5E3B8D6-43C3-4A95-B4AC-CC7E178F809B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Section 4</a:t>
          </a:r>
          <a:endParaRPr lang="en-US" dirty="0"/>
        </a:p>
      </dgm:t>
    </dgm:pt>
    <dgm:pt modelId="{88FACF30-B3FC-4571-8308-0B1F4A9BA28E}" type="parTrans" cxnId="{D31BCF02-B846-44AE-A9F6-F3DAB9CA317F}">
      <dgm:prSet/>
      <dgm:spPr/>
      <dgm:t>
        <a:bodyPr/>
        <a:lstStyle/>
        <a:p>
          <a:endParaRPr lang="en-US"/>
        </a:p>
      </dgm:t>
    </dgm:pt>
    <dgm:pt modelId="{DFE18CCE-72E4-47D2-9F46-F11CF12C9204}" type="sibTrans" cxnId="{D31BCF02-B846-44AE-A9F6-F3DAB9CA317F}">
      <dgm:prSet/>
      <dgm:spPr/>
      <dgm:t>
        <a:bodyPr/>
        <a:lstStyle/>
        <a:p>
          <a:endParaRPr lang="en-US"/>
        </a:p>
      </dgm:t>
    </dgm:pt>
    <dgm:pt modelId="{83B51919-7DEB-4A10-B74A-EE25968CE678}" type="pres">
      <dgm:prSet presAssocID="{268F7136-9D00-47B3-B458-9B5ADEADB799}" presName="Name0" presStyleCnt="0">
        <dgm:presLayoutVars>
          <dgm:dir/>
          <dgm:animLvl val="lvl"/>
          <dgm:resizeHandles val="exact"/>
        </dgm:presLayoutVars>
      </dgm:prSet>
      <dgm:spPr/>
    </dgm:pt>
    <dgm:pt modelId="{4DA6B89B-6097-4E45-B806-FEAB14913EFE}" type="pres">
      <dgm:prSet presAssocID="{BA1B67AE-5B98-4701-966D-B8F6942F4C5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2F3480D-D0E1-40DD-9C2A-AF6380D037A7}" type="pres">
      <dgm:prSet presAssocID="{848AD135-A57A-4C95-AFB2-B7DF051A79D6}" presName="parTxOnlySpace" presStyleCnt="0"/>
      <dgm:spPr/>
    </dgm:pt>
    <dgm:pt modelId="{8ECE573F-045C-4F8D-B0A4-BE50B5DAF2B8}" type="pres">
      <dgm:prSet presAssocID="{8957D7F8-B307-443B-8A9F-1788C5789F0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A44501C-D03B-4F65-9C9B-DE8078E1F65B}" type="pres">
      <dgm:prSet presAssocID="{E8DC44C0-27EF-4817-9AF5-679A254632F9}" presName="parTxOnlySpace" presStyleCnt="0"/>
      <dgm:spPr/>
    </dgm:pt>
    <dgm:pt modelId="{DEF8ACA6-6747-436B-94F7-6A5B8D6CE04E}" type="pres">
      <dgm:prSet presAssocID="{BC52D432-8061-41E3-B758-06C3EC3FA10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A34C61B-5106-4B3B-9928-E574179DE7AB}" type="pres">
      <dgm:prSet presAssocID="{2EA3DCDA-66F6-4861-BFB7-3A86A19FCDD3}" presName="parTxOnlySpace" presStyleCnt="0"/>
      <dgm:spPr/>
    </dgm:pt>
    <dgm:pt modelId="{5D17C7C1-62B9-442C-A89E-766256667A45}" type="pres">
      <dgm:prSet presAssocID="{A5E3B8D6-43C3-4A95-B4AC-CC7E178F809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31BCF02-B846-44AE-A9F6-F3DAB9CA317F}" srcId="{268F7136-9D00-47B3-B458-9B5ADEADB799}" destId="{A5E3B8D6-43C3-4A95-B4AC-CC7E178F809B}" srcOrd="3" destOrd="0" parTransId="{88FACF30-B3FC-4571-8308-0B1F4A9BA28E}" sibTransId="{DFE18CCE-72E4-47D2-9F46-F11CF12C9204}"/>
    <dgm:cxn modelId="{F0EF0A60-07C8-47D8-99B6-A24F290EEF58}" type="presOf" srcId="{A5E3B8D6-43C3-4A95-B4AC-CC7E178F809B}" destId="{5D17C7C1-62B9-442C-A89E-766256667A45}" srcOrd="0" destOrd="0" presId="urn:microsoft.com/office/officeart/2005/8/layout/chevron1"/>
    <dgm:cxn modelId="{88368F65-8FA5-4324-9423-F5D2204E9B66}" type="presOf" srcId="{BC52D432-8061-41E3-B758-06C3EC3FA10D}" destId="{DEF8ACA6-6747-436B-94F7-6A5B8D6CE04E}" srcOrd="0" destOrd="0" presId="urn:microsoft.com/office/officeart/2005/8/layout/chevron1"/>
    <dgm:cxn modelId="{92716C6B-8930-47F5-A1B2-1CDF930CD97D}" type="presOf" srcId="{BA1B67AE-5B98-4701-966D-B8F6942F4C53}" destId="{4DA6B89B-6097-4E45-B806-FEAB14913EFE}" srcOrd="0" destOrd="0" presId="urn:microsoft.com/office/officeart/2005/8/layout/chevron1"/>
    <dgm:cxn modelId="{6382649C-6684-4336-89E9-A0966E6443A8}" srcId="{268F7136-9D00-47B3-B458-9B5ADEADB799}" destId="{8957D7F8-B307-443B-8A9F-1788C5789F09}" srcOrd="1" destOrd="0" parTransId="{B7C86C83-1D81-4E25-9FF5-A8F005735DD3}" sibTransId="{E8DC44C0-27EF-4817-9AF5-679A254632F9}"/>
    <dgm:cxn modelId="{B0DA1EB0-321F-48CC-9BF5-EF4CFBBE0416}" srcId="{268F7136-9D00-47B3-B458-9B5ADEADB799}" destId="{BA1B67AE-5B98-4701-966D-B8F6942F4C53}" srcOrd="0" destOrd="0" parTransId="{F91783A1-8BE9-4969-AC8C-6B79315D507B}" sibTransId="{848AD135-A57A-4C95-AFB2-B7DF051A79D6}"/>
    <dgm:cxn modelId="{030073D4-C4BE-4268-B1AD-03D48B39F93D}" srcId="{268F7136-9D00-47B3-B458-9B5ADEADB799}" destId="{BC52D432-8061-41E3-B758-06C3EC3FA10D}" srcOrd="2" destOrd="0" parTransId="{30C0E9BB-4275-4EE0-A8B3-6FD2F36A8100}" sibTransId="{2EA3DCDA-66F6-4861-BFB7-3A86A19FCDD3}"/>
    <dgm:cxn modelId="{E76747EF-027E-4A4C-AC22-4D966D55BB9F}" type="presOf" srcId="{8957D7F8-B307-443B-8A9F-1788C5789F09}" destId="{8ECE573F-045C-4F8D-B0A4-BE50B5DAF2B8}" srcOrd="0" destOrd="0" presId="urn:microsoft.com/office/officeart/2005/8/layout/chevron1"/>
    <dgm:cxn modelId="{9592FBFB-F5D8-4F56-A95F-951219C78E39}" type="presOf" srcId="{268F7136-9D00-47B3-B458-9B5ADEADB799}" destId="{83B51919-7DEB-4A10-B74A-EE25968CE678}" srcOrd="0" destOrd="0" presId="urn:microsoft.com/office/officeart/2005/8/layout/chevron1"/>
    <dgm:cxn modelId="{B1C4C68E-3AD9-49BA-BEAA-76EE1E19B7AA}" type="presParOf" srcId="{83B51919-7DEB-4A10-B74A-EE25968CE678}" destId="{4DA6B89B-6097-4E45-B806-FEAB14913EFE}" srcOrd="0" destOrd="0" presId="urn:microsoft.com/office/officeart/2005/8/layout/chevron1"/>
    <dgm:cxn modelId="{6AA8AC03-8638-44BD-B2AD-5E0BE81458E1}" type="presParOf" srcId="{83B51919-7DEB-4A10-B74A-EE25968CE678}" destId="{D2F3480D-D0E1-40DD-9C2A-AF6380D037A7}" srcOrd="1" destOrd="0" presId="urn:microsoft.com/office/officeart/2005/8/layout/chevron1"/>
    <dgm:cxn modelId="{B4B150AD-D254-4857-A3F6-0832D86917B4}" type="presParOf" srcId="{83B51919-7DEB-4A10-B74A-EE25968CE678}" destId="{8ECE573F-045C-4F8D-B0A4-BE50B5DAF2B8}" srcOrd="2" destOrd="0" presId="urn:microsoft.com/office/officeart/2005/8/layout/chevron1"/>
    <dgm:cxn modelId="{48A96ED0-F75E-4DD8-B7EB-12C8D2516A1D}" type="presParOf" srcId="{83B51919-7DEB-4A10-B74A-EE25968CE678}" destId="{2A44501C-D03B-4F65-9C9B-DE8078E1F65B}" srcOrd="3" destOrd="0" presId="urn:microsoft.com/office/officeart/2005/8/layout/chevron1"/>
    <dgm:cxn modelId="{F01EE700-9F56-491A-BD40-1F4A30AF0E8D}" type="presParOf" srcId="{83B51919-7DEB-4A10-B74A-EE25968CE678}" destId="{DEF8ACA6-6747-436B-94F7-6A5B8D6CE04E}" srcOrd="4" destOrd="0" presId="urn:microsoft.com/office/officeart/2005/8/layout/chevron1"/>
    <dgm:cxn modelId="{3F259BA7-8B8B-4310-85BD-AC5178EE5F1E}" type="presParOf" srcId="{83B51919-7DEB-4A10-B74A-EE25968CE678}" destId="{9A34C61B-5106-4B3B-9928-E574179DE7AB}" srcOrd="5" destOrd="0" presId="urn:microsoft.com/office/officeart/2005/8/layout/chevron1"/>
    <dgm:cxn modelId="{D86BCBCF-973C-484D-9B25-61AC60B864E0}" type="presParOf" srcId="{83B51919-7DEB-4A10-B74A-EE25968CE678}" destId="{5D17C7C1-62B9-442C-A89E-766256667A45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8F7136-9D00-47B3-B458-9B5ADEADB799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A1B67AE-5B98-4701-966D-B8F6942F4C53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Section</a:t>
          </a:r>
          <a:endParaRPr lang="en-US" dirty="0"/>
        </a:p>
      </dgm:t>
    </dgm:pt>
    <dgm:pt modelId="{F91783A1-8BE9-4969-AC8C-6B79315D507B}" type="parTrans" cxnId="{B0DA1EB0-321F-48CC-9BF5-EF4CFBBE0416}">
      <dgm:prSet/>
      <dgm:spPr/>
      <dgm:t>
        <a:bodyPr/>
        <a:lstStyle/>
        <a:p>
          <a:endParaRPr lang="en-US"/>
        </a:p>
      </dgm:t>
    </dgm:pt>
    <dgm:pt modelId="{848AD135-A57A-4C95-AFB2-B7DF051A79D6}" type="sibTrans" cxnId="{B0DA1EB0-321F-48CC-9BF5-EF4CFBBE0416}">
      <dgm:prSet/>
      <dgm:spPr/>
      <dgm:t>
        <a:bodyPr/>
        <a:lstStyle/>
        <a:p>
          <a:endParaRPr lang="en-US"/>
        </a:p>
      </dgm:t>
    </dgm:pt>
    <dgm:pt modelId="{8957D7F8-B307-443B-8A9F-1788C5789F09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Section</a:t>
          </a:r>
          <a:endParaRPr lang="en-US" dirty="0"/>
        </a:p>
      </dgm:t>
    </dgm:pt>
    <dgm:pt modelId="{B7C86C83-1D81-4E25-9FF5-A8F005735DD3}" type="parTrans" cxnId="{6382649C-6684-4336-89E9-A0966E6443A8}">
      <dgm:prSet/>
      <dgm:spPr/>
      <dgm:t>
        <a:bodyPr/>
        <a:lstStyle/>
        <a:p>
          <a:endParaRPr lang="en-US"/>
        </a:p>
      </dgm:t>
    </dgm:pt>
    <dgm:pt modelId="{E8DC44C0-27EF-4817-9AF5-679A254632F9}" type="sibTrans" cxnId="{6382649C-6684-4336-89E9-A0966E6443A8}">
      <dgm:prSet/>
      <dgm:spPr/>
      <dgm:t>
        <a:bodyPr/>
        <a:lstStyle/>
        <a:p>
          <a:endParaRPr lang="en-US"/>
        </a:p>
      </dgm:t>
    </dgm:pt>
    <dgm:pt modelId="{BC52D432-8061-41E3-B758-06C3EC3FA10D}">
      <dgm:prSet/>
      <dgm:spPr>
        <a:solidFill>
          <a:srgbClr val="65C6C1"/>
        </a:solidFill>
      </dgm:spPr>
      <dgm:t>
        <a:bodyPr/>
        <a:lstStyle/>
        <a:p>
          <a:r>
            <a:rPr lang="fr-CH" dirty="0"/>
            <a:t>Section</a:t>
          </a:r>
          <a:endParaRPr lang="en-US" dirty="0"/>
        </a:p>
      </dgm:t>
    </dgm:pt>
    <dgm:pt modelId="{30C0E9BB-4275-4EE0-A8B3-6FD2F36A8100}" type="parTrans" cxnId="{030073D4-C4BE-4268-B1AD-03D48B39F93D}">
      <dgm:prSet/>
      <dgm:spPr/>
      <dgm:t>
        <a:bodyPr/>
        <a:lstStyle/>
        <a:p>
          <a:endParaRPr lang="en-US"/>
        </a:p>
      </dgm:t>
    </dgm:pt>
    <dgm:pt modelId="{2EA3DCDA-66F6-4861-BFB7-3A86A19FCDD3}" type="sibTrans" cxnId="{030073D4-C4BE-4268-B1AD-03D48B39F93D}">
      <dgm:prSet/>
      <dgm:spPr/>
      <dgm:t>
        <a:bodyPr/>
        <a:lstStyle/>
        <a:p>
          <a:endParaRPr lang="en-US"/>
        </a:p>
      </dgm:t>
    </dgm:pt>
    <dgm:pt modelId="{A5E3B8D6-43C3-4A95-B4AC-CC7E178F809B}">
      <dgm:prSet/>
      <dgm:spPr>
        <a:solidFill>
          <a:srgbClr val="00BAEE"/>
        </a:solidFill>
      </dgm:spPr>
      <dgm:t>
        <a:bodyPr/>
        <a:lstStyle/>
        <a:p>
          <a:r>
            <a:rPr lang="fr-CH" dirty="0"/>
            <a:t>Section</a:t>
          </a:r>
          <a:endParaRPr lang="en-US" dirty="0"/>
        </a:p>
      </dgm:t>
    </dgm:pt>
    <dgm:pt modelId="{88FACF30-B3FC-4571-8308-0B1F4A9BA28E}" type="parTrans" cxnId="{D31BCF02-B846-44AE-A9F6-F3DAB9CA317F}">
      <dgm:prSet/>
      <dgm:spPr/>
      <dgm:t>
        <a:bodyPr/>
        <a:lstStyle/>
        <a:p>
          <a:endParaRPr lang="en-US"/>
        </a:p>
      </dgm:t>
    </dgm:pt>
    <dgm:pt modelId="{DFE18CCE-72E4-47D2-9F46-F11CF12C9204}" type="sibTrans" cxnId="{D31BCF02-B846-44AE-A9F6-F3DAB9CA317F}">
      <dgm:prSet/>
      <dgm:spPr/>
      <dgm:t>
        <a:bodyPr/>
        <a:lstStyle/>
        <a:p>
          <a:endParaRPr lang="en-US"/>
        </a:p>
      </dgm:t>
    </dgm:pt>
    <dgm:pt modelId="{83B51919-7DEB-4A10-B74A-EE25968CE678}" type="pres">
      <dgm:prSet presAssocID="{268F7136-9D00-47B3-B458-9B5ADEADB799}" presName="Name0" presStyleCnt="0">
        <dgm:presLayoutVars>
          <dgm:dir/>
          <dgm:animLvl val="lvl"/>
          <dgm:resizeHandles val="exact"/>
        </dgm:presLayoutVars>
      </dgm:prSet>
      <dgm:spPr/>
    </dgm:pt>
    <dgm:pt modelId="{146D0EF7-B76F-4A35-A082-9AB09893ADAE}" type="pres">
      <dgm:prSet presAssocID="{BA1B67AE-5B98-4701-966D-B8F6942F4C5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07D02AC-61F0-442B-89D3-78A0EC62E2FC}" type="pres">
      <dgm:prSet presAssocID="{848AD135-A57A-4C95-AFB2-B7DF051A79D6}" presName="parTxOnlySpace" presStyleCnt="0"/>
      <dgm:spPr/>
    </dgm:pt>
    <dgm:pt modelId="{F0C82AEB-63A8-4A5B-B1F3-B80A07C054BF}" type="pres">
      <dgm:prSet presAssocID="{A5E3B8D6-43C3-4A95-B4AC-CC7E178F809B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DBD0160-7EE9-4018-BC1D-5ED5C736D40E}" type="pres">
      <dgm:prSet presAssocID="{DFE18CCE-72E4-47D2-9F46-F11CF12C9204}" presName="parTxOnlySpace" presStyleCnt="0"/>
      <dgm:spPr/>
    </dgm:pt>
    <dgm:pt modelId="{0233784E-6686-4D59-BAC7-7BC58AE982DA}" type="pres">
      <dgm:prSet presAssocID="{8957D7F8-B307-443B-8A9F-1788C5789F09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EBDD4CF-0BF5-404B-B94A-4E804A9547E6}" type="pres">
      <dgm:prSet presAssocID="{E8DC44C0-27EF-4817-9AF5-679A254632F9}" presName="parTxOnlySpace" presStyleCnt="0"/>
      <dgm:spPr/>
    </dgm:pt>
    <dgm:pt modelId="{FB12684B-D5DD-4CA2-9DFD-698E47B484DF}" type="pres">
      <dgm:prSet presAssocID="{BC52D432-8061-41E3-B758-06C3EC3FA10D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31BCF02-B846-44AE-A9F6-F3DAB9CA317F}" srcId="{268F7136-9D00-47B3-B458-9B5ADEADB799}" destId="{A5E3B8D6-43C3-4A95-B4AC-CC7E178F809B}" srcOrd="1" destOrd="0" parTransId="{88FACF30-B3FC-4571-8308-0B1F4A9BA28E}" sibTransId="{DFE18CCE-72E4-47D2-9F46-F11CF12C9204}"/>
    <dgm:cxn modelId="{50EE191E-8BC0-437F-823A-57988F0257E5}" type="presOf" srcId="{BA1B67AE-5B98-4701-966D-B8F6942F4C53}" destId="{146D0EF7-B76F-4A35-A082-9AB09893ADAE}" srcOrd="0" destOrd="0" presId="urn:microsoft.com/office/officeart/2005/8/layout/chevron1"/>
    <dgm:cxn modelId="{71C88A87-36A4-4691-832D-1DFC3E65CBA1}" type="presOf" srcId="{8957D7F8-B307-443B-8A9F-1788C5789F09}" destId="{0233784E-6686-4D59-BAC7-7BC58AE982DA}" srcOrd="0" destOrd="0" presId="urn:microsoft.com/office/officeart/2005/8/layout/chevron1"/>
    <dgm:cxn modelId="{ADC08497-BEF7-4EC1-B631-09E5E6F17D16}" type="presOf" srcId="{A5E3B8D6-43C3-4A95-B4AC-CC7E178F809B}" destId="{F0C82AEB-63A8-4A5B-B1F3-B80A07C054BF}" srcOrd="0" destOrd="0" presId="urn:microsoft.com/office/officeart/2005/8/layout/chevron1"/>
    <dgm:cxn modelId="{6382649C-6684-4336-89E9-A0966E6443A8}" srcId="{268F7136-9D00-47B3-B458-9B5ADEADB799}" destId="{8957D7F8-B307-443B-8A9F-1788C5789F09}" srcOrd="2" destOrd="0" parTransId="{B7C86C83-1D81-4E25-9FF5-A8F005735DD3}" sibTransId="{E8DC44C0-27EF-4817-9AF5-679A254632F9}"/>
    <dgm:cxn modelId="{B0DA1EB0-321F-48CC-9BF5-EF4CFBBE0416}" srcId="{268F7136-9D00-47B3-B458-9B5ADEADB799}" destId="{BA1B67AE-5B98-4701-966D-B8F6942F4C53}" srcOrd="0" destOrd="0" parTransId="{F91783A1-8BE9-4969-AC8C-6B79315D507B}" sibTransId="{848AD135-A57A-4C95-AFB2-B7DF051A79D6}"/>
    <dgm:cxn modelId="{030073D4-C4BE-4268-B1AD-03D48B39F93D}" srcId="{268F7136-9D00-47B3-B458-9B5ADEADB799}" destId="{BC52D432-8061-41E3-B758-06C3EC3FA10D}" srcOrd="3" destOrd="0" parTransId="{30C0E9BB-4275-4EE0-A8B3-6FD2F36A8100}" sibTransId="{2EA3DCDA-66F6-4861-BFB7-3A86A19FCDD3}"/>
    <dgm:cxn modelId="{7E2645EF-A8C6-49BC-9E62-8CADECFFFB80}" type="presOf" srcId="{BC52D432-8061-41E3-B758-06C3EC3FA10D}" destId="{FB12684B-D5DD-4CA2-9DFD-698E47B484DF}" srcOrd="0" destOrd="0" presId="urn:microsoft.com/office/officeart/2005/8/layout/chevron1"/>
    <dgm:cxn modelId="{9592FBFB-F5D8-4F56-A95F-951219C78E39}" type="presOf" srcId="{268F7136-9D00-47B3-B458-9B5ADEADB799}" destId="{83B51919-7DEB-4A10-B74A-EE25968CE678}" srcOrd="0" destOrd="0" presId="urn:microsoft.com/office/officeart/2005/8/layout/chevron1"/>
    <dgm:cxn modelId="{D69D5DFC-7086-4BD1-ADE2-E9866B8C8252}" type="presParOf" srcId="{83B51919-7DEB-4A10-B74A-EE25968CE678}" destId="{146D0EF7-B76F-4A35-A082-9AB09893ADAE}" srcOrd="0" destOrd="0" presId="urn:microsoft.com/office/officeart/2005/8/layout/chevron1"/>
    <dgm:cxn modelId="{1CDA87EB-838C-4E31-9FDF-A13E98E092ED}" type="presParOf" srcId="{83B51919-7DEB-4A10-B74A-EE25968CE678}" destId="{407D02AC-61F0-442B-89D3-78A0EC62E2FC}" srcOrd="1" destOrd="0" presId="urn:microsoft.com/office/officeart/2005/8/layout/chevron1"/>
    <dgm:cxn modelId="{B5526301-6F31-4D3F-956C-C1EAB206B03C}" type="presParOf" srcId="{83B51919-7DEB-4A10-B74A-EE25968CE678}" destId="{F0C82AEB-63A8-4A5B-B1F3-B80A07C054BF}" srcOrd="2" destOrd="0" presId="urn:microsoft.com/office/officeart/2005/8/layout/chevron1"/>
    <dgm:cxn modelId="{FCAE509D-8BCD-46CF-A9CA-FB85F3BA5622}" type="presParOf" srcId="{83B51919-7DEB-4A10-B74A-EE25968CE678}" destId="{6DBD0160-7EE9-4018-BC1D-5ED5C736D40E}" srcOrd="3" destOrd="0" presId="urn:microsoft.com/office/officeart/2005/8/layout/chevron1"/>
    <dgm:cxn modelId="{57301CD2-3E38-43EF-8410-912CFF7EC8E0}" type="presParOf" srcId="{83B51919-7DEB-4A10-B74A-EE25968CE678}" destId="{0233784E-6686-4D59-BAC7-7BC58AE982DA}" srcOrd="4" destOrd="0" presId="urn:microsoft.com/office/officeart/2005/8/layout/chevron1"/>
    <dgm:cxn modelId="{25C9224C-564F-451F-9713-8A027ABA97BF}" type="presParOf" srcId="{83B51919-7DEB-4A10-B74A-EE25968CE678}" destId="{9EBDD4CF-0BF5-404B-B94A-4E804A9547E6}" srcOrd="5" destOrd="0" presId="urn:microsoft.com/office/officeart/2005/8/layout/chevron1"/>
    <dgm:cxn modelId="{75CCC8C7-B480-4223-A0D5-1AA585E4DBF6}" type="presParOf" srcId="{83B51919-7DEB-4A10-B74A-EE25968CE678}" destId="{FB12684B-D5DD-4CA2-9DFD-698E47B484DF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6B89B-6097-4E45-B806-FEAB14913EFE}">
      <dsp:nvSpPr>
        <dsp:cNvPr id="0" name=""/>
        <dsp:cNvSpPr/>
      </dsp:nvSpPr>
      <dsp:spPr>
        <a:xfrm>
          <a:off x="2063" y="30950"/>
          <a:ext cx="1201303" cy="480521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500" kern="1200" dirty="0"/>
            <a:t>Section 1</a:t>
          </a:r>
          <a:endParaRPr lang="en-US" sz="1500" kern="1200" dirty="0"/>
        </a:p>
      </dsp:txBody>
      <dsp:txXfrm>
        <a:off x="242324" y="30950"/>
        <a:ext cx="720782" cy="480521"/>
      </dsp:txXfrm>
    </dsp:sp>
    <dsp:sp modelId="{8ECE573F-045C-4F8D-B0A4-BE50B5DAF2B8}">
      <dsp:nvSpPr>
        <dsp:cNvPr id="0" name=""/>
        <dsp:cNvSpPr/>
      </dsp:nvSpPr>
      <dsp:spPr>
        <a:xfrm>
          <a:off x="1083237" y="30950"/>
          <a:ext cx="1201303" cy="480521"/>
        </a:xfrm>
        <a:prstGeom prst="chevron">
          <a:avLst/>
        </a:prstGeom>
        <a:solidFill>
          <a:srgbClr val="00BA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500" kern="1200" dirty="0"/>
            <a:t>Section 2</a:t>
          </a:r>
          <a:endParaRPr lang="en-US" sz="1500" kern="1200" dirty="0"/>
        </a:p>
      </dsp:txBody>
      <dsp:txXfrm>
        <a:off x="1323498" y="30950"/>
        <a:ext cx="720782" cy="480521"/>
      </dsp:txXfrm>
    </dsp:sp>
    <dsp:sp modelId="{DEF8ACA6-6747-436B-94F7-6A5B8D6CE04E}">
      <dsp:nvSpPr>
        <dsp:cNvPr id="0" name=""/>
        <dsp:cNvSpPr/>
      </dsp:nvSpPr>
      <dsp:spPr>
        <a:xfrm>
          <a:off x="2164410" y="30950"/>
          <a:ext cx="1201303" cy="480521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500" kern="1200" dirty="0"/>
            <a:t>Section 3</a:t>
          </a:r>
          <a:endParaRPr lang="en-US" sz="1500" kern="1200" dirty="0"/>
        </a:p>
      </dsp:txBody>
      <dsp:txXfrm>
        <a:off x="2404671" y="30950"/>
        <a:ext cx="720782" cy="480521"/>
      </dsp:txXfrm>
    </dsp:sp>
    <dsp:sp modelId="{5D17C7C1-62B9-442C-A89E-766256667A45}">
      <dsp:nvSpPr>
        <dsp:cNvPr id="0" name=""/>
        <dsp:cNvSpPr/>
      </dsp:nvSpPr>
      <dsp:spPr>
        <a:xfrm>
          <a:off x="3245584" y="30950"/>
          <a:ext cx="1201303" cy="480521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500" kern="1200" dirty="0"/>
            <a:t>Section 4</a:t>
          </a:r>
          <a:endParaRPr lang="en-US" sz="1500" kern="1200" dirty="0"/>
        </a:p>
      </dsp:txBody>
      <dsp:txXfrm>
        <a:off x="3485845" y="30950"/>
        <a:ext cx="720782" cy="4805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6D0EF7-B76F-4A35-A082-9AB09893ADAE}">
      <dsp:nvSpPr>
        <dsp:cNvPr id="0" name=""/>
        <dsp:cNvSpPr/>
      </dsp:nvSpPr>
      <dsp:spPr>
        <a:xfrm>
          <a:off x="2063" y="30950"/>
          <a:ext cx="1201303" cy="480521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600" kern="1200" dirty="0"/>
            <a:t>Section</a:t>
          </a:r>
          <a:endParaRPr lang="en-US" sz="1600" kern="1200" dirty="0"/>
        </a:p>
      </dsp:txBody>
      <dsp:txXfrm>
        <a:off x="242324" y="30950"/>
        <a:ext cx="720782" cy="480521"/>
      </dsp:txXfrm>
    </dsp:sp>
    <dsp:sp modelId="{F0C82AEB-63A8-4A5B-B1F3-B80A07C054BF}">
      <dsp:nvSpPr>
        <dsp:cNvPr id="0" name=""/>
        <dsp:cNvSpPr/>
      </dsp:nvSpPr>
      <dsp:spPr>
        <a:xfrm>
          <a:off x="1083237" y="30950"/>
          <a:ext cx="1201303" cy="480521"/>
        </a:xfrm>
        <a:prstGeom prst="chevron">
          <a:avLst/>
        </a:prstGeom>
        <a:solidFill>
          <a:srgbClr val="00BA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600" kern="1200" dirty="0"/>
            <a:t>Section</a:t>
          </a:r>
          <a:endParaRPr lang="en-US" sz="1600" kern="1200" dirty="0"/>
        </a:p>
      </dsp:txBody>
      <dsp:txXfrm>
        <a:off x="1323498" y="30950"/>
        <a:ext cx="720782" cy="480521"/>
      </dsp:txXfrm>
    </dsp:sp>
    <dsp:sp modelId="{0233784E-6686-4D59-BAC7-7BC58AE982DA}">
      <dsp:nvSpPr>
        <dsp:cNvPr id="0" name=""/>
        <dsp:cNvSpPr/>
      </dsp:nvSpPr>
      <dsp:spPr>
        <a:xfrm>
          <a:off x="2164410" y="30950"/>
          <a:ext cx="1201303" cy="480521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600" kern="1200" dirty="0"/>
            <a:t>Section</a:t>
          </a:r>
          <a:endParaRPr lang="en-US" sz="1600" kern="1200" dirty="0"/>
        </a:p>
      </dsp:txBody>
      <dsp:txXfrm>
        <a:off x="2404671" y="30950"/>
        <a:ext cx="720782" cy="480521"/>
      </dsp:txXfrm>
    </dsp:sp>
    <dsp:sp modelId="{FB12684B-D5DD-4CA2-9DFD-698E47B484DF}">
      <dsp:nvSpPr>
        <dsp:cNvPr id="0" name=""/>
        <dsp:cNvSpPr/>
      </dsp:nvSpPr>
      <dsp:spPr>
        <a:xfrm>
          <a:off x="3245584" y="30950"/>
          <a:ext cx="1201303" cy="480521"/>
        </a:xfrm>
        <a:prstGeom prst="chevron">
          <a:avLst/>
        </a:prstGeom>
        <a:solidFill>
          <a:srgbClr val="65C6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600" kern="1200" dirty="0"/>
            <a:t>Section</a:t>
          </a:r>
          <a:endParaRPr lang="en-US" sz="1600" kern="1200" dirty="0"/>
        </a:p>
      </dsp:txBody>
      <dsp:txXfrm>
        <a:off x="3485845" y="30950"/>
        <a:ext cx="720782" cy="4805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E3D99A-D382-441C-AA44-37D4886D98DB}" type="datetimeFigureOut">
              <a:rPr lang="fr-CH" smtClean="0"/>
              <a:t>22.11.2023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83B4A-2CE7-49A8-BE40-D19CC316772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10738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slideMaster" Target="../slideMasters/slideMaster1.xml"/><Relationship Id="rId7" Type="http://schemas.openxmlformats.org/officeDocument/2006/relationships/diagramLayout" Target="../diagrams/layout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diagramData" Target="../diagrams/data1.xml"/><Relationship Id="rId5" Type="http://schemas.openxmlformats.org/officeDocument/2006/relationships/image" Target="../media/image2.png"/><Relationship Id="rId10" Type="http://schemas.microsoft.com/office/2007/relationships/diagramDrawing" Target="../diagrams/drawing1.xml"/><Relationship Id="rId4" Type="http://schemas.openxmlformats.org/officeDocument/2006/relationships/image" Target="../media/image1.png"/><Relationship Id="rId9" Type="http://schemas.openxmlformats.org/officeDocument/2006/relationships/diagramColors" Target="../diagrams/colors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39F9B82-E9F1-F3B8-88AC-C24AEB4E2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40">
            <a:extLst>
              <a:ext uri="{FF2B5EF4-FFF2-40B4-BE49-F238E27FC236}">
                <a16:creationId xmlns:a16="http://schemas.microsoft.com/office/drawing/2014/main" id="{A29E3D86-26D0-B4CF-F4C8-96C2D9C4A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12192000 w 12192000"/>
              <a:gd name="connsiteY0" fmla="*/ 0 h 6858000"/>
              <a:gd name="connsiteX1" fmla="*/ 11547944 w 12192000"/>
              <a:gd name="connsiteY1" fmla="*/ 0 h 6858000"/>
              <a:gd name="connsiteX2" fmla="*/ 11535738 w 12192000"/>
              <a:gd name="connsiteY2" fmla="*/ 281721 h 6858000"/>
              <a:gd name="connsiteX3" fmla="*/ 11431495 w 12192000"/>
              <a:gd name="connsiteY3" fmla="*/ 1677203 h 6858000"/>
              <a:gd name="connsiteX4" fmla="*/ 10688925 w 12192000"/>
              <a:gd name="connsiteY4" fmla="*/ 4351060 h 6858000"/>
              <a:gd name="connsiteX5" fmla="*/ 10614116 w 12192000"/>
              <a:gd name="connsiteY5" fmla="*/ 3932986 h 6858000"/>
              <a:gd name="connsiteX6" fmla="*/ 10409240 w 12192000"/>
              <a:gd name="connsiteY6" fmla="*/ 4928884 h 6858000"/>
              <a:gd name="connsiteX7" fmla="*/ 10387136 w 12192000"/>
              <a:gd name="connsiteY7" fmla="*/ 4870724 h 6858000"/>
              <a:gd name="connsiteX8" fmla="*/ 10289799 w 12192000"/>
              <a:gd name="connsiteY8" fmla="*/ 4976470 h 6858000"/>
              <a:gd name="connsiteX9" fmla="*/ 10129980 w 12192000"/>
              <a:gd name="connsiteY9" fmla="*/ 5424001 h 6858000"/>
              <a:gd name="connsiteX10" fmla="*/ 9891949 w 12192000"/>
              <a:gd name="connsiteY10" fmla="*/ 4861282 h 6858000"/>
              <a:gd name="connsiteX11" fmla="*/ 9533630 w 12192000"/>
              <a:gd name="connsiteY11" fmla="*/ 5484049 h 6858000"/>
              <a:gd name="connsiteX12" fmla="*/ 9443092 w 12192000"/>
              <a:gd name="connsiteY12" fmla="*/ 5803552 h 6858000"/>
              <a:gd name="connsiteX13" fmla="*/ 9287948 w 12192000"/>
              <a:gd name="connsiteY13" fmla="*/ 5141886 h 6858000"/>
              <a:gd name="connsiteX14" fmla="*/ 9177009 w 12192000"/>
              <a:gd name="connsiteY14" fmla="*/ 4893006 h 6858000"/>
              <a:gd name="connsiteX15" fmla="*/ 9032066 w 12192000"/>
              <a:gd name="connsiteY15" fmla="*/ 5025944 h 6858000"/>
              <a:gd name="connsiteX16" fmla="*/ 8803811 w 12192000"/>
              <a:gd name="connsiteY16" fmla="*/ 5801663 h 6858000"/>
              <a:gd name="connsiteX17" fmla="*/ 8700949 w 12192000"/>
              <a:gd name="connsiteY17" fmla="*/ 5925915 h 6858000"/>
              <a:gd name="connsiteX18" fmla="*/ 8748555 w 12192000"/>
              <a:gd name="connsiteY18" fmla="*/ 5238946 h 6858000"/>
              <a:gd name="connsiteX19" fmla="*/ 8684372 w 12192000"/>
              <a:gd name="connsiteY19" fmla="*/ 5060689 h 6858000"/>
              <a:gd name="connsiteX20" fmla="*/ 8644194 w 12192000"/>
              <a:gd name="connsiteY20" fmla="*/ 5062160 h 6858000"/>
              <a:gd name="connsiteX21" fmla="*/ 8631433 w 12192000"/>
              <a:gd name="connsiteY21" fmla="*/ 5067734 h 6858000"/>
              <a:gd name="connsiteX22" fmla="*/ 8615844 w 12192000"/>
              <a:gd name="connsiteY22" fmla="*/ 5190580 h 6858000"/>
              <a:gd name="connsiteX23" fmla="*/ 8575345 w 12192000"/>
              <a:gd name="connsiteY23" fmla="*/ 5337526 h 6858000"/>
              <a:gd name="connsiteX24" fmla="*/ 8550498 w 12192000"/>
              <a:gd name="connsiteY24" fmla="*/ 5350201 h 6858000"/>
              <a:gd name="connsiteX25" fmla="*/ 8542151 w 12192000"/>
              <a:gd name="connsiteY25" fmla="*/ 5394531 h 6858000"/>
              <a:gd name="connsiteX26" fmla="*/ 8476520 w 12192000"/>
              <a:gd name="connsiteY26" fmla="*/ 5849250 h 6858000"/>
              <a:gd name="connsiteX27" fmla="*/ 8295447 w 12192000"/>
              <a:gd name="connsiteY27" fmla="*/ 6027507 h 6858000"/>
              <a:gd name="connsiteX28" fmla="*/ 8083344 w 12192000"/>
              <a:gd name="connsiteY28" fmla="*/ 6329638 h 6858000"/>
              <a:gd name="connsiteX29" fmla="*/ 7917149 w 12192000"/>
              <a:gd name="connsiteY29" fmla="*/ 6112858 h 6858000"/>
              <a:gd name="connsiteX30" fmla="*/ 7658292 w 12192000"/>
              <a:gd name="connsiteY30" fmla="*/ 6450489 h 6858000"/>
              <a:gd name="connsiteX31" fmla="*/ 7330149 w 12192000"/>
              <a:gd name="connsiteY31" fmla="*/ 6344744 h 6858000"/>
              <a:gd name="connsiteX32" fmla="*/ 7263841 w 12192000"/>
              <a:gd name="connsiteY32" fmla="*/ 5766164 h 6858000"/>
              <a:gd name="connsiteX33" fmla="*/ 7167779 w 12192000"/>
              <a:gd name="connsiteY33" fmla="*/ 5101098 h 6858000"/>
              <a:gd name="connsiteX34" fmla="*/ 7113797 w 12192000"/>
              <a:gd name="connsiteY34" fmla="*/ 4588988 h 6858000"/>
              <a:gd name="connsiteX35" fmla="*/ 6999883 w 12192000"/>
              <a:gd name="connsiteY35" fmla="*/ 4229829 h 6858000"/>
              <a:gd name="connsiteX36" fmla="*/ 6910621 w 12192000"/>
              <a:gd name="connsiteY36" fmla="*/ 2668948 h 6858000"/>
              <a:gd name="connsiteX37" fmla="*/ 6821785 w 12192000"/>
              <a:gd name="connsiteY37" fmla="*/ 0 h 6858000"/>
              <a:gd name="connsiteX38" fmla="*/ 0 w 12192000"/>
              <a:gd name="connsiteY38" fmla="*/ 0 h 6858000"/>
              <a:gd name="connsiteX39" fmla="*/ 0 w 12192000"/>
              <a:gd name="connsiteY39" fmla="*/ 6858000 h 6858000"/>
              <a:gd name="connsiteX40" fmla="*/ 12192000 w 12192000"/>
              <a:gd name="connsiteY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92000" h="6858000">
                <a:moveTo>
                  <a:pt x="12192000" y="0"/>
                </a:moveTo>
                <a:lnTo>
                  <a:pt x="11547944" y="0"/>
                </a:lnTo>
                <a:lnTo>
                  <a:pt x="11535738" y="281721"/>
                </a:lnTo>
                <a:cubicBezTo>
                  <a:pt x="11506250" y="930250"/>
                  <a:pt x="11470174" y="1496443"/>
                  <a:pt x="11431495" y="1677203"/>
                </a:cubicBezTo>
                <a:cubicBezTo>
                  <a:pt x="10872549" y="4293277"/>
                  <a:pt x="10688925" y="4351060"/>
                  <a:pt x="10688925" y="4351060"/>
                </a:cubicBezTo>
                <a:cubicBezTo>
                  <a:pt x="10688925" y="4351060"/>
                  <a:pt x="10656621" y="4071210"/>
                  <a:pt x="10614116" y="3932986"/>
                </a:cubicBezTo>
                <a:cubicBezTo>
                  <a:pt x="10605614" y="4127483"/>
                  <a:pt x="10438569" y="4898294"/>
                  <a:pt x="10409240" y="4928884"/>
                </a:cubicBezTo>
                <a:cubicBezTo>
                  <a:pt x="10402015" y="4910756"/>
                  <a:pt x="10394363" y="4890363"/>
                  <a:pt x="10387136" y="4870724"/>
                </a:cubicBezTo>
                <a:cubicBezTo>
                  <a:pt x="10362909" y="4909246"/>
                  <a:pt x="10332305" y="4945124"/>
                  <a:pt x="10289799" y="4976470"/>
                </a:cubicBezTo>
                <a:cubicBezTo>
                  <a:pt x="10143581" y="5084482"/>
                  <a:pt x="10189062" y="5271424"/>
                  <a:pt x="10129980" y="5424001"/>
                </a:cubicBezTo>
                <a:cubicBezTo>
                  <a:pt x="9824791" y="5319388"/>
                  <a:pt x="9945931" y="5062199"/>
                  <a:pt x="9891949" y="4861282"/>
                </a:cubicBezTo>
                <a:cubicBezTo>
                  <a:pt x="9695575" y="5383591"/>
                  <a:pt x="9604613" y="5276334"/>
                  <a:pt x="9533630" y="5484049"/>
                </a:cubicBezTo>
                <a:cubicBezTo>
                  <a:pt x="9445643" y="5741993"/>
                  <a:pt x="9443092" y="5803552"/>
                  <a:pt x="9443092" y="5803552"/>
                </a:cubicBezTo>
                <a:cubicBezTo>
                  <a:pt x="9282847" y="5603013"/>
                  <a:pt x="9343630" y="5380569"/>
                  <a:pt x="9287948" y="5141886"/>
                </a:cubicBezTo>
                <a:cubicBezTo>
                  <a:pt x="9223339" y="5062954"/>
                  <a:pt x="9193586" y="4979491"/>
                  <a:pt x="9177009" y="4893006"/>
                </a:cubicBezTo>
                <a:cubicBezTo>
                  <a:pt x="9141304" y="4841644"/>
                  <a:pt x="9090723" y="5078439"/>
                  <a:pt x="9032066" y="5025944"/>
                </a:cubicBezTo>
                <a:cubicBezTo>
                  <a:pt x="8982759" y="5270291"/>
                  <a:pt x="8885422" y="5504443"/>
                  <a:pt x="8803811" y="5801663"/>
                </a:cubicBezTo>
                <a:cubicBezTo>
                  <a:pt x="8762156" y="5952352"/>
                  <a:pt x="8700523" y="5939888"/>
                  <a:pt x="8700949" y="5925915"/>
                </a:cubicBezTo>
                <a:cubicBezTo>
                  <a:pt x="8703498" y="5572422"/>
                  <a:pt x="8785958" y="5593194"/>
                  <a:pt x="8748555" y="5238946"/>
                </a:cubicBezTo>
                <a:cubicBezTo>
                  <a:pt x="8744304" y="5176254"/>
                  <a:pt x="8780858" y="5073151"/>
                  <a:pt x="8684372" y="5060689"/>
                </a:cubicBezTo>
                <a:cubicBezTo>
                  <a:pt x="8668751" y="5059084"/>
                  <a:pt x="8655481" y="5059715"/>
                  <a:pt x="8644194" y="5062160"/>
                </a:cubicBezTo>
                <a:lnTo>
                  <a:pt x="8631433" y="5067734"/>
                </a:lnTo>
                <a:lnTo>
                  <a:pt x="8615844" y="5190580"/>
                </a:lnTo>
                <a:cubicBezTo>
                  <a:pt x="8608004" y="5245246"/>
                  <a:pt x="8612043" y="5307373"/>
                  <a:pt x="8575345" y="5337526"/>
                </a:cubicBezTo>
                <a:lnTo>
                  <a:pt x="8550498" y="5350201"/>
                </a:lnTo>
                <a:lnTo>
                  <a:pt x="8542151" y="5394531"/>
                </a:lnTo>
                <a:cubicBezTo>
                  <a:pt x="8515492" y="5544617"/>
                  <a:pt x="8497560" y="5674203"/>
                  <a:pt x="8476520" y="5849250"/>
                </a:cubicBezTo>
                <a:cubicBezTo>
                  <a:pt x="8462492" y="5947820"/>
                  <a:pt x="8482471" y="6067917"/>
                  <a:pt x="8295447" y="6027507"/>
                </a:cubicBezTo>
                <a:cubicBezTo>
                  <a:pt x="8112674" y="6054698"/>
                  <a:pt x="8170906" y="6237864"/>
                  <a:pt x="8083344" y="6329638"/>
                </a:cubicBezTo>
                <a:cubicBezTo>
                  <a:pt x="7981758" y="6280541"/>
                  <a:pt x="8053166" y="6152135"/>
                  <a:pt x="7917149" y="6112858"/>
                </a:cubicBezTo>
                <a:cubicBezTo>
                  <a:pt x="7958379" y="6295648"/>
                  <a:pt x="7657017" y="6268455"/>
                  <a:pt x="7658292" y="6450489"/>
                </a:cubicBezTo>
                <a:cubicBezTo>
                  <a:pt x="7478068" y="6597401"/>
                  <a:pt x="7395183" y="6486367"/>
                  <a:pt x="7330149" y="6344744"/>
                </a:cubicBezTo>
                <a:cubicBezTo>
                  <a:pt x="7248964" y="6160822"/>
                  <a:pt x="7276167" y="5964059"/>
                  <a:pt x="7263841" y="5766164"/>
                </a:cubicBezTo>
                <a:cubicBezTo>
                  <a:pt x="7237063" y="5517661"/>
                  <a:pt x="7163953" y="5352622"/>
                  <a:pt x="7167779" y="5101098"/>
                </a:cubicBezTo>
                <a:cubicBezTo>
                  <a:pt x="7112947" y="4937571"/>
                  <a:pt x="7128674" y="4763090"/>
                  <a:pt x="7113797" y="4588988"/>
                </a:cubicBezTo>
                <a:cubicBezTo>
                  <a:pt x="7079792" y="4329155"/>
                  <a:pt x="7038137" y="4492306"/>
                  <a:pt x="6999883" y="4229829"/>
                </a:cubicBezTo>
                <a:cubicBezTo>
                  <a:pt x="6962053" y="3971130"/>
                  <a:pt x="6911047" y="2670836"/>
                  <a:pt x="6910621" y="2668948"/>
                </a:cubicBezTo>
                <a:cubicBezTo>
                  <a:pt x="6911047" y="2668948"/>
                  <a:pt x="6836662" y="1345614"/>
                  <a:pt x="6821785" y="0"/>
                </a:cubicBez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9" name="Image 18" descr="Une image contenant texte, Police, logo, capture d’écran&#10;&#10;Description générée automatiquement">
            <a:extLst>
              <a:ext uri="{FF2B5EF4-FFF2-40B4-BE49-F238E27FC236}">
                <a16:creationId xmlns:a16="http://schemas.microsoft.com/office/drawing/2014/main" id="{522E8BB7-97AA-0928-72B3-95EC6CC03187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40607" y="1021677"/>
            <a:ext cx="2929259" cy="783407"/>
          </a:xfrm>
          <a:prstGeom prst="rect">
            <a:avLst/>
          </a:prstGeom>
          <a:noFill/>
        </p:spPr>
      </p:pic>
      <p:pic>
        <p:nvPicPr>
          <p:cNvPr id="20" name="Image 19" descr="Une image contenant logo, Graphique, Police, graphisme&#10;&#10;Description générée automatiquement">
            <a:extLst>
              <a:ext uri="{FF2B5EF4-FFF2-40B4-BE49-F238E27FC236}">
                <a16:creationId xmlns:a16="http://schemas.microsoft.com/office/drawing/2014/main" id="{5D97A983-C76F-C225-05AF-99A876B188B4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837" y="2679553"/>
            <a:ext cx="1828800" cy="1828800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89A50AF4-7D67-2DC8-3D38-DEF48742055E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9684564" y="6227122"/>
            <a:ext cx="1831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CH" dirty="0">
                <a:solidFill>
                  <a:srgbClr val="93CFA9"/>
                </a:solidFill>
              </a:rPr>
              <a:t>Quentin Forestier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B0D9603-B6D8-2A4A-7DE7-88D991BEE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7802" y="1892187"/>
            <a:ext cx="6674197" cy="2387600"/>
          </a:xfrm>
        </p:spPr>
        <p:txBody>
          <a:bodyPr anchor="b"/>
          <a:lstStyle>
            <a:lvl1pPr algn="ctr">
              <a:defRPr sz="6000">
                <a:solidFill>
                  <a:srgbClr val="66BA84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fr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86976A9-86A2-02C0-ACE0-D9A2D3106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7802" y="4329226"/>
            <a:ext cx="6674197" cy="63239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93CFA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391978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9C6CC5-4AD2-329B-DF52-16665AA05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75051"/>
            <a:ext cx="10515600" cy="1325563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EE8614-8535-9FF9-D4B6-F50A8F7A6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426875"/>
            <a:ext cx="10515600" cy="3378939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EE38AF-B5CB-2515-7643-50EFEDE36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06.06.2023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E13166-C52C-8962-D7E4-E9933B455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C31752-F694-545A-5640-86FA0FB8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6A37-4E11-42F4-BE33-117099FE2EEF}" type="slidenum">
              <a:rPr lang="fr-CH" smtClean="0"/>
              <a:t>‹N°›</a:t>
            </a:fld>
            <a:endParaRPr lang="fr-CH"/>
          </a:p>
        </p:txBody>
      </p:sp>
      <p:pic>
        <p:nvPicPr>
          <p:cNvPr id="8" name="Image 7" descr="Une image contenant Graphique, clipart, créativité&#10;&#10;Description générée automatiquement">
            <a:extLst>
              <a:ext uri="{FF2B5EF4-FFF2-40B4-BE49-F238E27FC236}">
                <a16:creationId xmlns:a16="http://schemas.microsoft.com/office/drawing/2014/main" id="{193610C0-E781-062D-B21B-EB9DD3ED7A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37" y="213357"/>
            <a:ext cx="979725" cy="43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120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97EC637-9780-18EE-1BB6-BB3174560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40">
            <a:extLst>
              <a:ext uri="{FF2B5EF4-FFF2-40B4-BE49-F238E27FC236}">
                <a16:creationId xmlns:a16="http://schemas.microsoft.com/office/drawing/2014/main" id="{875F7AF9-8BE0-4760-5895-ADAB3A1CA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12192000 w 12192000"/>
              <a:gd name="connsiteY0" fmla="*/ 0 h 6858000"/>
              <a:gd name="connsiteX1" fmla="*/ 11547944 w 12192000"/>
              <a:gd name="connsiteY1" fmla="*/ 0 h 6858000"/>
              <a:gd name="connsiteX2" fmla="*/ 11535738 w 12192000"/>
              <a:gd name="connsiteY2" fmla="*/ 281721 h 6858000"/>
              <a:gd name="connsiteX3" fmla="*/ 11431495 w 12192000"/>
              <a:gd name="connsiteY3" fmla="*/ 1677203 h 6858000"/>
              <a:gd name="connsiteX4" fmla="*/ 10688925 w 12192000"/>
              <a:gd name="connsiteY4" fmla="*/ 4351060 h 6858000"/>
              <a:gd name="connsiteX5" fmla="*/ 10614116 w 12192000"/>
              <a:gd name="connsiteY5" fmla="*/ 3932986 h 6858000"/>
              <a:gd name="connsiteX6" fmla="*/ 10409240 w 12192000"/>
              <a:gd name="connsiteY6" fmla="*/ 4928884 h 6858000"/>
              <a:gd name="connsiteX7" fmla="*/ 10387136 w 12192000"/>
              <a:gd name="connsiteY7" fmla="*/ 4870724 h 6858000"/>
              <a:gd name="connsiteX8" fmla="*/ 10289799 w 12192000"/>
              <a:gd name="connsiteY8" fmla="*/ 4976470 h 6858000"/>
              <a:gd name="connsiteX9" fmla="*/ 10129980 w 12192000"/>
              <a:gd name="connsiteY9" fmla="*/ 5424001 h 6858000"/>
              <a:gd name="connsiteX10" fmla="*/ 9891949 w 12192000"/>
              <a:gd name="connsiteY10" fmla="*/ 4861282 h 6858000"/>
              <a:gd name="connsiteX11" fmla="*/ 9533630 w 12192000"/>
              <a:gd name="connsiteY11" fmla="*/ 5484049 h 6858000"/>
              <a:gd name="connsiteX12" fmla="*/ 9443092 w 12192000"/>
              <a:gd name="connsiteY12" fmla="*/ 5803552 h 6858000"/>
              <a:gd name="connsiteX13" fmla="*/ 9287948 w 12192000"/>
              <a:gd name="connsiteY13" fmla="*/ 5141886 h 6858000"/>
              <a:gd name="connsiteX14" fmla="*/ 9177009 w 12192000"/>
              <a:gd name="connsiteY14" fmla="*/ 4893006 h 6858000"/>
              <a:gd name="connsiteX15" fmla="*/ 9032066 w 12192000"/>
              <a:gd name="connsiteY15" fmla="*/ 5025944 h 6858000"/>
              <a:gd name="connsiteX16" fmla="*/ 8803811 w 12192000"/>
              <a:gd name="connsiteY16" fmla="*/ 5801663 h 6858000"/>
              <a:gd name="connsiteX17" fmla="*/ 8700949 w 12192000"/>
              <a:gd name="connsiteY17" fmla="*/ 5925915 h 6858000"/>
              <a:gd name="connsiteX18" fmla="*/ 8748555 w 12192000"/>
              <a:gd name="connsiteY18" fmla="*/ 5238946 h 6858000"/>
              <a:gd name="connsiteX19" fmla="*/ 8684372 w 12192000"/>
              <a:gd name="connsiteY19" fmla="*/ 5060689 h 6858000"/>
              <a:gd name="connsiteX20" fmla="*/ 8644194 w 12192000"/>
              <a:gd name="connsiteY20" fmla="*/ 5062160 h 6858000"/>
              <a:gd name="connsiteX21" fmla="*/ 8631433 w 12192000"/>
              <a:gd name="connsiteY21" fmla="*/ 5067734 h 6858000"/>
              <a:gd name="connsiteX22" fmla="*/ 8615844 w 12192000"/>
              <a:gd name="connsiteY22" fmla="*/ 5190580 h 6858000"/>
              <a:gd name="connsiteX23" fmla="*/ 8575345 w 12192000"/>
              <a:gd name="connsiteY23" fmla="*/ 5337526 h 6858000"/>
              <a:gd name="connsiteX24" fmla="*/ 8550498 w 12192000"/>
              <a:gd name="connsiteY24" fmla="*/ 5350201 h 6858000"/>
              <a:gd name="connsiteX25" fmla="*/ 8542151 w 12192000"/>
              <a:gd name="connsiteY25" fmla="*/ 5394531 h 6858000"/>
              <a:gd name="connsiteX26" fmla="*/ 8476520 w 12192000"/>
              <a:gd name="connsiteY26" fmla="*/ 5849250 h 6858000"/>
              <a:gd name="connsiteX27" fmla="*/ 8295447 w 12192000"/>
              <a:gd name="connsiteY27" fmla="*/ 6027507 h 6858000"/>
              <a:gd name="connsiteX28" fmla="*/ 8083344 w 12192000"/>
              <a:gd name="connsiteY28" fmla="*/ 6329638 h 6858000"/>
              <a:gd name="connsiteX29" fmla="*/ 7917149 w 12192000"/>
              <a:gd name="connsiteY29" fmla="*/ 6112858 h 6858000"/>
              <a:gd name="connsiteX30" fmla="*/ 7658292 w 12192000"/>
              <a:gd name="connsiteY30" fmla="*/ 6450489 h 6858000"/>
              <a:gd name="connsiteX31" fmla="*/ 7330149 w 12192000"/>
              <a:gd name="connsiteY31" fmla="*/ 6344744 h 6858000"/>
              <a:gd name="connsiteX32" fmla="*/ 7263841 w 12192000"/>
              <a:gd name="connsiteY32" fmla="*/ 5766164 h 6858000"/>
              <a:gd name="connsiteX33" fmla="*/ 7167779 w 12192000"/>
              <a:gd name="connsiteY33" fmla="*/ 5101098 h 6858000"/>
              <a:gd name="connsiteX34" fmla="*/ 7113797 w 12192000"/>
              <a:gd name="connsiteY34" fmla="*/ 4588988 h 6858000"/>
              <a:gd name="connsiteX35" fmla="*/ 6999883 w 12192000"/>
              <a:gd name="connsiteY35" fmla="*/ 4229829 h 6858000"/>
              <a:gd name="connsiteX36" fmla="*/ 6910621 w 12192000"/>
              <a:gd name="connsiteY36" fmla="*/ 2668948 h 6858000"/>
              <a:gd name="connsiteX37" fmla="*/ 6821785 w 12192000"/>
              <a:gd name="connsiteY37" fmla="*/ 0 h 6858000"/>
              <a:gd name="connsiteX38" fmla="*/ 0 w 12192000"/>
              <a:gd name="connsiteY38" fmla="*/ 0 h 6858000"/>
              <a:gd name="connsiteX39" fmla="*/ 0 w 12192000"/>
              <a:gd name="connsiteY39" fmla="*/ 6858000 h 6858000"/>
              <a:gd name="connsiteX40" fmla="*/ 12192000 w 12192000"/>
              <a:gd name="connsiteY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92000" h="6858000">
                <a:moveTo>
                  <a:pt x="12192000" y="0"/>
                </a:moveTo>
                <a:lnTo>
                  <a:pt x="11547944" y="0"/>
                </a:lnTo>
                <a:lnTo>
                  <a:pt x="11535738" y="281721"/>
                </a:lnTo>
                <a:cubicBezTo>
                  <a:pt x="11506250" y="930250"/>
                  <a:pt x="11470174" y="1496443"/>
                  <a:pt x="11431495" y="1677203"/>
                </a:cubicBezTo>
                <a:cubicBezTo>
                  <a:pt x="10872549" y="4293277"/>
                  <a:pt x="10688925" y="4351060"/>
                  <a:pt x="10688925" y="4351060"/>
                </a:cubicBezTo>
                <a:cubicBezTo>
                  <a:pt x="10688925" y="4351060"/>
                  <a:pt x="10656621" y="4071210"/>
                  <a:pt x="10614116" y="3932986"/>
                </a:cubicBezTo>
                <a:cubicBezTo>
                  <a:pt x="10605614" y="4127483"/>
                  <a:pt x="10438569" y="4898294"/>
                  <a:pt x="10409240" y="4928884"/>
                </a:cubicBezTo>
                <a:cubicBezTo>
                  <a:pt x="10402015" y="4910756"/>
                  <a:pt x="10394363" y="4890363"/>
                  <a:pt x="10387136" y="4870724"/>
                </a:cubicBezTo>
                <a:cubicBezTo>
                  <a:pt x="10362909" y="4909246"/>
                  <a:pt x="10332305" y="4945124"/>
                  <a:pt x="10289799" y="4976470"/>
                </a:cubicBezTo>
                <a:cubicBezTo>
                  <a:pt x="10143581" y="5084482"/>
                  <a:pt x="10189062" y="5271424"/>
                  <a:pt x="10129980" y="5424001"/>
                </a:cubicBezTo>
                <a:cubicBezTo>
                  <a:pt x="9824791" y="5319388"/>
                  <a:pt x="9945931" y="5062199"/>
                  <a:pt x="9891949" y="4861282"/>
                </a:cubicBezTo>
                <a:cubicBezTo>
                  <a:pt x="9695575" y="5383591"/>
                  <a:pt x="9604613" y="5276334"/>
                  <a:pt x="9533630" y="5484049"/>
                </a:cubicBezTo>
                <a:cubicBezTo>
                  <a:pt x="9445643" y="5741993"/>
                  <a:pt x="9443092" y="5803552"/>
                  <a:pt x="9443092" y="5803552"/>
                </a:cubicBezTo>
                <a:cubicBezTo>
                  <a:pt x="9282847" y="5603013"/>
                  <a:pt x="9343630" y="5380569"/>
                  <a:pt x="9287948" y="5141886"/>
                </a:cubicBezTo>
                <a:cubicBezTo>
                  <a:pt x="9223339" y="5062954"/>
                  <a:pt x="9193586" y="4979491"/>
                  <a:pt x="9177009" y="4893006"/>
                </a:cubicBezTo>
                <a:cubicBezTo>
                  <a:pt x="9141304" y="4841644"/>
                  <a:pt x="9090723" y="5078439"/>
                  <a:pt x="9032066" y="5025944"/>
                </a:cubicBezTo>
                <a:cubicBezTo>
                  <a:pt x="8982759" y="5270291"/>
                  <a:pt x="8885422" y="5504443"/>
                  <a:pt x="8803811" y="5801663"/>
                </a:cubicBezTo>
                <a:cubicBezTo>
                  <a:pt x="8762156" y="5952352"/>
                  <a:pt x="8700523" y="5939888"/>
                  <a:pt x="8700949" y="5925915"/>
                </a:cubicBezTo>
                <a:cubicBezTo>
                  <a:pt x="8703498" y="5572422"/>
                  <a:pt x="8785958" y="5593194"/>
                  <a:pt x="8748555" y="5238946"/>
                </a:cubicBezTo>
                <a:cubicBezTo>
                  <a:pt x="8744304" y="5176254"/>
                  <a:pt x="8780858" y="5073151"/>
                  <a:pt x="8684372" y="5060689"/>
                </a:cubicBezTo>
                <a:cubicBezTo>
                  <a:pt x="8668751" y="5059084"/>
                  <a:pt x="8655481" y="5059715"/>
                  <a:pt x="8644194" y="5062160"/>
                </a:cubicBezTo>
                <a:lnTo>
                  <a:pt x="8631433" y="5067734"/>
                </a:lnTo>
                <a:lnTo>
                  <a:pt x="8615844" y="5190580"/>
                </a:lnTo>
                <a:cubicBezTo>
                  <a:pt x="8608004" y="5245246"/>
                  <a:pt x="8612043" y="5307373"/>
                  <a:pt x="8575345" y="5337526"/>
                </a:cubicBezTo>
                <a:lnTo>
                  <a:pt x="8550498" y="5350201"/>
                </a:lnTo>
                <a:lnTo>
                  <a:pt x="8542151" y="5394531"/>
                </a:lnTo>
                <a:cubicBezTo>
                  <a:pt x="8515492" y="5544617"/>
                  <a:pt x="8497560" y="5674203"/>
                  <a:pt x="8476520" y="5849250"/>
                </a:cubicBezTo>
                <a:cubicBezTo>
                  <a:pt x="8462492" y="5947820"/>
                  <a:pt x="8482471" y="6067917"/>
                  <a:pt x="8295447" y="6027507"/>
                </a:cubicBezTo>
                <a:cubicBezTo>
                  <a:pt x="8112674" y="6054698"/>
                  <a:pt x="8170906" y="6237864"/>
                  <a:pt x="8083344" y="6329638"/>
                </a:cubicBezTo>
                <a:cubicBezTo>
                  <a:pt x="7981758" y="6280541"/>
                  <a:pt x="8053166" y="6152135"/>
                  <a:pt x="7917149" y="6112858"/>
                </a:cubicBezTo>
                <a:cubicBezTo>
                  <a:pt x="7958379" y="6295648"/>
                  <a:pt x="7657017" y="6268455"/>
                  <a:pt x="7658292" y="6450489"/>
                </a:cubicBezTo>
                <a:cubicBezTo>
                  <a:pt x="7478068" y="6597401"/>
                  <a:pt x="7395183" y="6486367"/>
                  <a:pt x="7330149" y="6344744"/>
                </a:cubicBezTo>
                <a:cubicBezTo>
                  <a:pt x="7248964" y="6160822"/>
                  <a:pt x="7276167" y="5964059"/>
                  <a:pt x="7263841" y="5766164"/>
                </a:cubicBezTo>
                <a:cubicBezTo>
                  <a:pt x="7237063" y="5517661"/>
                  <a:pt x="7163953" y="5352622"/>
                  <a:pt x="7167779" y="5101098"/>
                </a:cubicBezTo>
                <a:cubicBezTo>
                  <a:pt x="7112947" y="4937571"/>
                  <a:pt x="7128674" y="4763090"/>
                  <a:pt x="7113797" y="4588988"/>
                </a:cubicBezTo>
                <a:cubicBezTo>
                  <a:pt x="7079792" y="4329155"/>
                  <a:pt x="7038137" y="4492306"/>
                  <a:pt x="6999883" y="4229829"/>
                </a:cubicBezTo>
                <a:cubicBezTo>
                  <a:pt x="6962053" y="3971130"/>
                  <a:pt x="6911047" y="2670836"/>
                  <a:pt x="6910621" y="2668948"/>
                </a:cubicBezTo>
                <a:cubicBezTo>
                  <a:pt x="6911047" y="2668948"/>
                  <a:pt x="6836662" y="1345614"/>
                  <a:pt x="6821785" y="0"/>
                </a:cubicBez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1" name="Image 20" descr="Une image contenant texte, Police, logo, capture d’écran&#10;&#10;Description générée automatiquement">
            <a:extLst>
              <a:ext uri="{FF2B5EF4-FFF2-40B4-BE49-F238E27FC236}">
                <a16:creationId xmlns:a16="http://schemas.microsoft.com/office/drawing/2014/main" id="{78CEDA27-0B59-2EEE-F039-ACA98F234A83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40607" y="1021677"/>
            <a:ext cx="2929259" cy="783407"/>
          </a:xfrm>
          <a:prstGeom prst="rect">
            <a:avLst/>
          </a:prstGeom>
          <a:noFill/>
        </p:spPr>
      </p:pic>
      <p:pic>
        <p:nvPicPr>
          <p:cNvPr id="22" name="Image 21" descr="Une image contenant logo, Graphique, Police, graphisme&#10;&#10;Description générée automatiquement">
            <a:extLst>
              <a:ext uri="{FF2B5EF4-FFF2-40B4-BE49-F238E27FC236}">
                <a16:creationId xmlns:a16="http://schemas.microsoft.com/office/drawing/2014/main" id="{A639EDEA-AAF6-B202-2521-39BAAC12DF9C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837" y="2679553"/>
            <a:ext cx="1828800" cy="1828800"/>
          </a:xfrm>
          <a:prstGeom prst="rect">
            <a:avLst/>
          </a:prstGeom>
        </p:spPr>
      </p:pic>
      <p:sp>
        <p:nvSpPr>
          <p:cNvPr id="24" name="Titre 1">
            <a:extLst>
              <a:ext uri="{FF2B5EF4-FFF2-40B4-BE49-F238E27FC236}">
                <a16:creationId xmlns:a16="http://schemas.microsoft.com/office/drawing/2014/main" id="{094EF397-97DD-69B8-50DD-496D6D2F0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7802" y="3031299"/>
            <a:ext cx="6674197" cy="1248488"/>
          </a:xfrm>
        </p:spPr>
        <p:txBody>
          <a:bodyPr anchor="b">
            <a:noAutofit/>
          </a:bodyPr>
          <a:lstStyle>
            <a:lvl1pPr algn="ctr">
              <a:defRPr sz="4800">
                <a:solidFill>
                  <a:srgbClr val="66BA84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fr-CH" dirty="0"/>
          </a:p>
        </p:txBody>
      </p:sp>
      <p:graphicFrame>
        <p:nvGraphicFramePr>
          <p:cNvPr id="33" name="Espace réservé du contenu 2">
            <a:extLst>
              <a:ext uri="{FF2B5EF4-FFF2-40B4-BE49-F238E27FC236}">
                <a16:creationId xmlns:a16="http://schemas.microsoft.com/office/drawing/2014/main" id="{2C3837B9-A490-E71D-21A9-36F8CD544EE7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565930630"/>
              </p:ext>
            </p:extLst>
          </p:nvPr>
        </p:nvGraphicFramePr>
        <p:xfrm>
          <a:off x="7552800" y="136801"/>
          <a:ext cx="4448952" cy="5424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221445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0EC02C6-F0B2-418C-85C8-BE9F1227A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06.06.2023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17FF8FB-4DBB-3D49-D672-CF93B16E27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016A37-4E11-42F4-BE33-117099FE2EEF}" type="slidenum">
              <a:rPr lang="fr-CH" smtClean="0"/>
              <a:t>‹N°›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DA1156-C1A5-E3DE-A382-927EBD56530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CH"/>
          </a:p>
        </p:txBody>
      </p:sp>
      <p:graphicFrame>
        <p:nvGraphicFramePr>
          <p:cNvPr id="6" name="Espace réservé du contenu 2">
            <a:extLst>
              <a:ext uri="{FF2B5EF4-FFF2-40B4-BE49-F238E27FC236}">
                <a16:creationId xmlns:a16="http://schemas.microsoft.com/office/drawing/2014/main" id="{0D971FA6-55D0-C315-C6C7-C5FFBB51E35B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955556109"/>
              </p:ext>
            </p:extLst>
          </p:nvPr>
        </p:nvGraphicFramePr>
        <p:xfrm>
          <a:off x="7552800" y="136801"/>
          <a:ext cx="4448952" cy="5424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4867AF22-C3A2-BD55-CBA0-4A51D95FD70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092325" y="2943225"/>
            <a:ext cx="7102475" cy="155416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PCliquez</a:t>
            </a:r>
            <a:r>
              <a:rPr lang="fr-FR" dirty="0"/>
              <a:t>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3020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929F177-F05F-0EC1-3D2A-54E2DBB92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A5F5CF-526F-BA2E-E30B-15C23A9E8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512D81-1158-1114-B6AF-F8BEE17F6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/>
              <a:t>06.06.2023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67E9FB-129B-01AA-FE3E-6639481A01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16A37-4E11-42F4-BE33-117099FE2EEF}" type="slidenum">
              <a:rPr lang="fr-CH" smtClean="0"/>
              <a:t>‹N°›</a:t>
            </a:fld>
            <a:endParaRPr lang="fr-CH"/>
          </a:p>
        </p:txBody>
      </p:sp>
      <p:sp>
        <p:nvSpPr>
          <p:cNvPr id="21" name="Espace réservé du pied de page 20">
            <a:extLst>
              <a:ext uri="{FF2B5EF4-FFF2-40B4-BE49-F238E27FC236}">
                <a16:creationId xmlns:a16="http://schemas.microsoft.com/office/drawing/2014/main" id="{A477776D-64C0-4D13-F667-A1DB8B341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47304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08A7F0-C993-C3AB-BF0E-33CB46C2A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892187"/>
            <a:ext cx="5965999" cy="2387600"/>
          </a:xfrm>
        </p:spPr>
        <p:txBody>
          <a:bodyPr/>
          <a:lstStyle/>
          <a:p>
            <a:pPr algn="l"/>
            <a:r>
              <a:rPr lang="fr-FR" dirty="0"/>
              <a:t>Host Project</a:t>
            </a:r>
            <a:endParaRPr lang="fr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BAB9BFA-E6FF-43B1-D7D2-5E7B06C32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329226"/>
            <a:ext cx="5965999" cy="632393"/>
          </a:xfrm>
        </p:spPr>
        <p:txBody>
          <a:bodyPr/>
          <a:lstStyle/>
          <a:p>
            <a:pPr algn="l"/>
            <a:r>
              <a:rPr lang="fr-FR" dirty="0"/>
              <a:t>Scenario Manager &amp; Settings &amp; AR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868934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58B8E08E-4F8F-5D2B-C72A-F22A8A45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36" y="1082790"/>
            <a:ext cx="6873263" cy="1325563"/>
          </a:xfrm>
        </p:spPr>
        <p:txBody>
          <a:bodyPr/>
          <a:lstStyle/>
          <a:p>
            <a:r>
              <a:rPr lang="fr-CH" dirty="0"/>
              <a:t>UI Lobby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DF966620-E128-C639-1AB0-91F595F9FB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4859" y="959219"/>
            <a:ext cx="9113480" cy="5117134"/>
          </a:xfrm>
          <a:ln>
            <a:solidFill>
              <a:schemeClr val="tx1"/>
            </a:solidFill>
          </a:ln>
        </p:spPr>
      </p:pic>
      <p:pic>
        <p:nvPicPr>
          <p:cNvPr id="14" name="Image 13" descr="Une image contenant Graphique, clipart, créativité&#10;&#10;Description générée automatiquement">
            <a:extLst>
              <a:ext uri="{FF2B5EF4-FFF2-40B4-BE49-F238E27FC236}">
                <a16:creationId xmlns:a16="http://schemas.microsoft.com/office/drawing/2014/main" id="{FE71E252-12EB-22A3-0D65-DAD4B4E38C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37" y="213357"/>
            <a:ext cx="979725" cy="435433"/>
          </a:xfrm>
          <a:prstGeom prst="rect">
            <a:avLst/>
          </a:prstGeom>
        </p:spPr>
      </p:pic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E52C2063-659C-596B-FF67-7AB5B3DF6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06.06.2023</a:t>
            </a:r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86C25FA4-83D7-5F2D-D9F2-418954CF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6A37-4E11-42F4-BE33-117099FE2EEF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10960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B28CBA-7F7C-7CD5-6C9B-5CDBA159F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Scenario Settings</a:t>
            </a:r>
            <a:endParaRPr lang="fr-CH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26018ABD-A99E-234A-4C2A-9DA68DEB2B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54998" y="402224"/>
            <a:ext cx="3898801" cy="6053551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EB14A1-48C6-287C-3DC4-E78A7D4E1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06.06.2023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FE3C0-C358-81FC-E592-44DEFDB31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6A37-4E11-42F4-BE33-117099FE2EEF}" type="slidenum">
              <a:rPr lang="fr-CH" smtClean="0"/>
              <a:t>3</a:t>
            </a:fld>
            <a:endParaRPr lang="fr-CH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460F129A-1FB7-0802-3A9E-525A2EEB75D6}"/>
              </a:ext>
            </a:extLst>
          </p:cNvPr>
          <p:cNvSpPr txBox="1">
            <a:spLocks/>
          </p:cNvSpPr>
          <p:nvPr/>
        </p:nvSpPr>
        <p:spPr>
          <a:xfrm>
            <a:off x="838199" y="2257058"/>
            <a:ext cx="6437812" cy="3378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CH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DDD3AA41-FA58-3450-3B42-B26F321BBD30}"/>
              </a:ext>
            </a:extLst>
          </p:cNvPr>
          <p:cNvSpPr txBox="1">
            <a:spLocks/>
          </p:cNvSpPr>
          <p:nvPr/>
        </p:nvSpPr>
        <p:spPr>
          <a:xfrm>
            <a:off x="838199" y="2426875"/>
            <a:ext cx="6437812" cy="33789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Regroupe des « </a:t>
            </a:r>
            <a:r>
              <a:rPr lang="fr-FR" dirty="0" err="1"/>
              <a:t>Riddle</a:t>
            </a:r>
            <a:r>
              <a:rPr lang="fr-FR" dirty="0"/>
              <a:t> Settings »</a:t>
            </a:r>
          </a:p>
          <a:p>
            <a:r>
              <a:rPr lang="fr-FR" dirty="0"/>
              <a:t>Calcul la durée « attendue » pour chaque énigme</a:t>
            </a:r>
          </a:p>
          <a:p>
            <a:r>
              <a:rPr lang="fr-FR" dirty="0"/>
              <a:t>Suit la progression </a:t>
            </a:r>
          </a:p>
          <a:p>
            <a:pPr lvl="1"/>
            <a:r>
              <a:rPr lang="fr-FR" dirty="0"/>
              <a:t>Du scénario</a:t>
            </a:r>
          </a:p>
          <a:p>
            <a:pPr lvl="1"/>
            <a:r>
              <a:rPr lang="fr-FR" dirty="0"/>
              <a:t>Des énigmes</a:t>
            </a:r>
          </a:p>
          <a:p>
            <a:r>
              <a:rPr lang="fr-CH" dirty="0"/>
              <a:t>Possibilité d’avoir un récap’ à la fin de la simulation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6914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766227-B212-D1D2-CC82-169A1A231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Scenario Manager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958C91-6C49-F2BA-BC97-89262C062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Dialogue avec les settings pour permettre le suivi de progression</a:t>
            </a:r>
          </a:p>
          <a:p>
            <a:r>
              <a:rPr lang="fr-FR" dirty="0"/>
              <a:t>Utilise les settings pour connaitre l’avance/retard et calculer le niveau d’influence</a:t>
            </a:r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4352E6-EEC2-4A85-9C8C-CCF92EDF5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06.06.2023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B8A7E4-6817-561A-5A63-594FAF1F3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6A37-4E11-42F4-BE33-117099FE2EEF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09127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2B4CE5-AD9F-8F04-4390-900131546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HostNetworkRPC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C4FD75-FABB-0E13-91EB-867DA9DD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Modification a cause du changement de scène</a:t>
            </a:r>
          </a:p>
          <a:p>
            <a:r>
              <a:rPr lang="fr-CH" dirty="0"/>
              <a:t>Le «Start» des instances n’était plus appelé dans le même ordre chez le client et le serveur</a:t>
            </a:r>
          </a:p>
          <a:p>
            <a:pPr lvl="1"/>
            <a:r>
              <a:rPr lang="fr-CH" dirty="0"/>
              <a:t>Donc ils n’arrivaient plus à dialoguer</a:t>
            </a:r>
          </a:p>
          <a:p>
            <a:r>
              <a:rPr lang="fr-CH" dirty="0"/>
              <a:t>Id a mettre «manuellement»</a:t>
            </a:r>
          </a:p>
          <a:p>
            <a:pPr lvl="1"/>
            <a:r>
              <a:rPr lang="fr-CH" dirty="0"/>
              <a:t>Helper dans l’éditeur qui, pour une scène donnée, met automatiquement les id en fonction des disponibilités</a:t>
            </a:r>
          </a:p>
          <a:p>
            <a:r>
              <a:rPr lang="fr-CH" dirty="0"/>
              <a:t>Les instances «spéciales» doivent utiliser des id négatifs</a:t>
            </a:r>
          </a:p>
          <a:p>
            <a:pPr lvl="1"/>
            <a:r>
              <a:rPr lang="fr-CH" dirty="0"/>
              <a:t>Par exemple si l’instance est gardée entre les scènes</a:t>
            </a:r>
          </a:p>
          <a:p>
            <a:pPr lvl="1"/>
            <a:r>
              <a:rPr lang="fr-CH" dirty="0"/>
              <a:t>Ces id négatifs ne se génèrent pas automatiquement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3F3597-ACD4-D8AF-B712-112A03755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06.06.2023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61674E5-2297-8DE8-48F8-4AF967551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6A37-4E11-42F4-BE33-117099FE2EEF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55267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1BDBAF-040B-EB55-A70A-CAC4376E4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Réalité augmentée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E61AAD-8A30-9094-8B77-9F74BE551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426875"/>
            <a:ext cx="5257801" cy="3378939"/>
          </a:xfrm>
        </p:spPr>
        <p:txBody>
          <a:bodyPr>
            <a:normAutofit lnSpcReduction="10000"/>
          </a:bodyPr>
          <a:lstStyle/>
          <a:p>
            <a:r>
              <a:rPr lang="fr-FR" dirty="0"/>
              <a:t>OVR </a:t>
            </a:r>
            <a:r>
              <a:rPr lang="fr-FR" dirty="0" err="1"/>
              <a:t>Scene</a:t>
            </a:r>
            <a:r>
              <a:rPr lang="fr-FR" dirty="0"/>
              <a:t> Manager</a:t>
            </a:r>
          </a:p>
          <a:p>
            <a:pPr lvl="1"/>
            <a:r>
              <a:rPr lang="fr-CH" dirty="0"/>
              <a:t>Permet de charger l’environnement set up du casque</a:t>
            </a:r>
          </a:p>
          <a:p>
            <a:pPr lvl="2"/>
            <a:r>
              <a:rPr lang="fr-CH" dirty="0"/>
              <a:t>Connais positions mur/sol/table/etc..</a:t>
            </a:r>
          </a:p>
          <a:p>
            <a:pPr lvl="1"/>
            <a:r>
              <a:rPr lang="fr-CH" dirty="0"/>
              <a:t>Permet de mettre des objets sur ces différents endroits</a:t>
            </a:r>
          </a:p>
          <a:p>
            <a:r>
              <a:rPr lang="fr-CH" dirty="0"/>
              <a:t>Bluffant pour l’immersion</a:t>
            </a:r>
          </a:p>
          <a:p>
            <a:r>
              <a:rPr lang="fr-CH" dirty="0"/>
              <a:t>Nécessite un gros travail pour adapter les scénarios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3FB67B-D47C-3A69-4861-8AB4F7F55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06.06.2023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29ADF4B-7474-1B39-56C4-9D753124A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6A37-4E11-42F4-BE33-117099FE2EEF}" type="slidenum">
              <a:rPr lang="fr-CH" smtClean="0"/>
              <a:t>6</a:t>
            </a:fld>
            <a:endParaRPr lang="fr-CH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8E8E316-E7A9-EB94-2995-07518C460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881" y="1786806"/>
            <a:ext cx="5479255" cy="191278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B877404-0AC5-BF70-DD8B-1A4F7EDA4BFB}"/>
              </a:ext>
            </a:extLst>
          </p:cNvPr>
          <p:cNvSpPr/>
          <p:nvPr/>
        </p:nvSpPr>
        <p:spPr>
          <a:xfrm>
            <a:off x="6658187" y="2655147"/>
            <a:ext cx="5257801" cy="4876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03C9E93-CBD2-CACE-1C5F-0E5AE04B95B1}"/>
              </a:ext>
            </a:extLst>
          </p:cNvPr>
          <p:cNvSpPr txBox="1"/>
          <p:nvPr/>
        </p:nvSpPr>
        <p:spPr>
          <a:xfrm>
            <a:off x="7005989" y="4625247"/>
            <a:ext cx="1726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Le centre du mur apparait comme abimé</a:t>
            </a:r>
            <a:endParaRPr lang="fr-CH" dirty="0">
              <a:solidFill>
                <a:srgbClr val="FF0000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77D97CD-0A57-7932-2F35-5906E86FAE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71996" y="4130518"/>
            <a:ext cx="2087855" cy="1912787"/>
          </a:xfrm>
          <a:prstGeom prst="rect">
            <a:avLst/>
          </a:prstGeom>
        </p:spPr>
      </p:pic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0A4A8A3D-152E-458F-4191-178551BABCF8}"/>
              </a:ext>
            </a:extLst>
          </p:cNvPr>
          <p:cNvCxnSpPr>
            <a:endCxn id="10" idx="0"/>
          </p:cNvCxnSpPr>
          <p:nvPr/>
        </p:nvCxnSpPr>
        <p:spPr>
          <a:xfrm flipH="1">
            <a:off x="7869226" y="3699592"/>
            <a:ext cx="1334282" cy="925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C6B013D2-98E3-52D0-F60E-720AE5813296}"/>
              </a:ext>
            </a:extLst>
          </p:cNvPr>
          <p:cNvCxnSpPr>
            <a:cxnSpLocks/>
            <a:stCxn id="12" idx="1"/>
            <a:endCxn id="10" idx="3"/>
          </p:cNvCxnSpPr>
          <p:nvPr/>
        </p:nvCxnSpPr>
        <p:spPr>
          <a:xfrm flipH="1">
            <a:off x="8732463" y="5086912"/>
            <a:ext cx="63953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35A08DC-9D82-E780-5AEA-C0A2FFB526F7}"/>
              </a:ext>
            </a:extLst>
          </p:cNvPr>
          <p:cNvCxnSpPr>
            <a:cxnSpLocks/>
            <a:stCxn id="12" idx="0"/>
            <a:endCxn id="7" idx="2"/>
          </p:cNvCxnSpPr>
          <p:nvPr/>
        </p:nvCxnSpPr>
        <p:spPr>
          <a:xfrm flipH="1" flipV="1">
            <a:off x="9203509" y="3699592"/>
            <a:ext cx="1212415" cy="4309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9096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C7455422B46D4FB29FBB15DB44BEBF" ma:contentTypeVersion="5" ma:contentTypeDescription="Crée un document." ma:contentTypeScope="" ma:versionID="29458c2919f18a8d9518d066ff7362f0">
  <xsd:schema xmlns:xsd="http://www.w3.org/2001/XMLSchema" xmlns:xs="http://www.w3.org/2001/XMLSchema" xmlns:p="http://schemas.microsoft.com/office/2006/metadata/properties" xmlns:ns3="977aa954-2c23-4f7c-a6d7-d3be89e5b9a7" xmlns:ns4="fbde06b3-767f-4078-8c65-38601f6c751d" targetNamespace="http://schemas.microsoft.com/office/2006/metadata/properties" ma:root="true" ma:fieldsID="a0870feb7b235f1e1016fa2cc4ad8c5f" ns3:_="" ns4:_="">
    <xsd:import namespace="977aa954-2c23-4f7c-a6d7-d3be89e5b9a7"/>
    <xsd:import namespace="fbde06b3-767f-4078-8c65-38601f6c751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7aa954-2c23-4f7c-a6d7-d3be89e5b9a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de06b3-767f-4078-8c65-38601f6c75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01BF9A7-3C4B-42CF-AB46-15EC00091267}">
  <ds:schemaRefs>
    <ds:schemaRef ds:uri="http://schemas.microsoft.com/office/2006/documentManagement/types"/>
    <ds:schemaRef ds:uri="fbde06b3-767f-4078-8c65-38601f6c751d"/>
    <ds:schemaRef ds:uri="http://purl.org/dc/terms/"/>
    <ds:schemaRef ds:uri="http://purl.org/dc/elements/1.1/"/>
    <ds:schemaRef ds:uri="http://purl.org/dc/dcmitype/"/>
    <ds:schemaRef ds:uri="http://www.w3.org/XML/1998/namespace"/>
    <ds:schemaRef ds:uri="977aa954-2c23-4f7c-a6d7-d3be89e5b9a7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E392104-4385-44E9-AFDF-910DFAD0E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7aa954-2c23-4f7c-a6d7-d3be89e5b9a7"/>
    <ds:schemaRef ds:uri="fbde06b3-767f-4078-8c65-38601f6c75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ED7D5E9-14F8-4FC2-B1E8-5BC1C1BD0F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214</Words>
  <Application>Microsoft Office PowerPoint</Application>
  <PresentationFormat>Grand écran</PresentationFormat>
  <Paragraphs>40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Host Project</vt:lpstr>
      <vt:lpstr>UI Lobby</vt:lpstr>
      <vt:lpstr>Scenario Settings</vt:lpstr>
      <vt:lpstr>Scenario Manager</vt:lpstr>
      <vt:lpstr>HostNetworkRPC</vt:lpstr>
      <vt:lpstr>Réalité augmentée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HOST</dc:title>
  <dc:creator>Forestier Quentin</dc:creator>
  <cp:lastModifiedBy>Quentin Forestier</cp:lastModifiedBy>
  <cp:revision>9</cp:revision>
  <dcterms:created xsi:type="dcterms:W3CDTF">2023-06-06T14:51:17Z</dcterms:created>
  <dcterms:modified xsi:type="dcterms:W3CDTF">2023-11-22T23:47:08Z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0x01010025C7455422B46D4FB29FBB15DB44BEBF</vt:lpwstr>
  </property>
</Properties>
</file>