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sldIdLst>
    <p:sldId id="306" r:id="rId5"/>
    <p:sldId id="307" r:id="rId6"/>
    <p:sldId id="305" r:id="rId7"/>
    <p:sldId id="273" r:id="rId8"/>
    <p:sldId id="309" r:id="rId9"/>
    <p:sldId id="310" r:id="rId10"/>
    <p:sldId id="311" r:id="rId11"/>
    <p:sldId id="308" r:id="rId12"/>
    <p:sldId id="312" r:id="rId13"/>
    <p:sldId id="313" r:id="rId14"/>
    <p:sldId id="314" r:id="rId15"/>
    <p:sldId id="315" r:id="rId16"/>
    <p:sldId id="316" r:id="rId17"/>
    <p:sldId id="317" r:id="rId18"/>
    <p:sldId id="318" r:id="rId19"/>
    <p:sldId id="31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CFA9"/>
    <a:srgbClr val="66BA84"/>
    <a:srgbClr val="00BAEE"/>
    <a:srgbClr val="65C6C1"/>
    <a:srgbClr val="95D2AC"/>
    <a:srgbClr val="FFFFFF"/>
    <a:srgbClr val="A5A5A5"/>
    <a:srgbClr val="91C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6489" autoAdjust="0"/>
  </p:normalViewPr>
  <p:slideViewPr>
    <p:cSldViewPr snapToGrid="0">
      <p:cViewPr>
        <p:scale>
          <a:sx n="100" d="100"/>
          <a:sy n="100" d="100"/>
        </p:scale>
        <p:origin x="1320" y="1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7136-9D00-47B3-B458-9B5ADEADB799}" type="doc">
      <dgm:prSet loTypeId="urn:microsoft.com/office/officeart/2005/8/layout/chevron1" loCatId="process" qsTypeId="urn:microsoft.com/office/officeart/2005/8/quickstyle/simple1" qsCatId="simple" csTypeId="urn:microsoft.com/office/officeart/2005/8/colors/accent3_2" csCatId="accent3" phldr="1"/>
      <dgm:spPr/>
      <dgm:t>
        <a:bodyPr/>
        <a:lstStyle/>
        <a:p>
          <a:endParaRPr lang="en-US"/>
        </a:p>
      </dgm:t>
    </dgm:pt>
    <dgm:pt modelId="{BA1B67AE-5B98-4701-966D-B8F6942F4C53}">
      <dgm:prSet/>
      <dgm:spPr>
        <a:solidFill>
          <a:srgbClr val="65C6C1"/>
        </a:solidFill>
      </dgm:spPr>
      <dgm:t>
        <a:bodyPr/>
        <a:lstStyle/>
        <a:p>
          <a:r>
            <a:rPr lang="fr-CH" dirty="0"/>
            <a:t>Section 1</a:t>
          </a:r>
          <a:endParaRPr lang="en-US" dirty="0"/>
        </a:p>
      </dgm:t>
    </dgm:pt>
    <dgm:pt modelId="{F91783A1-8BE9-4969-AC8C-6B79315D507B}" type="parTrans" cxnId="{B0DA1EB0-321F-48CC-9BF5-EF4CFBBE0416}">
      <dgm:prSet/>
      <dgm:spPr/>
      <dgm:t>
        <a:bodyPr/>
        <a:lstStyle/>
        <a:p>
          <a:endParaRPr lang="en-US"/>
        </a:p>
      </dgm:t>
    </dgm:pt>
    <dgm:pt modelId="{848AD135-A57A-4C95-AFB2-B7DF051A79D6}" type="sibTrans" cxnId="{B0DA1EB0-321F-48CC-9BF5-EF4CFBBE0416}">
      <dgm:prSet/>
      <dgm:spPr/>
      <dgm:t>
        <a:bodyPr/>
        <a:lstStyle/>
        <a:p>
          <a:endParaRPr lang="en-US"/>
        </a:p>
      </dgm:t>
    </dgm:pt>
    <dgm:pt modelId="{8957D7F8-B307-443B-8A9F-1788C5789F09}">
      <dgm:prSet/>
      <dgm:spPr>
        <a:solidFill>
          <a:srgbClr val="00BAEE"/>
        </a:solidFill>
      </dgm:spPr>
      <dgm:t>
        <a:bodyPr/>
        <a:lstStyle/>
        <a:p>
          <a:r>
            <a:rPr lang="fr-CH" dirty="0"/>
            <a:t>Section 2</a:t>
          </a:r>
          <a:endParaRPr lang="en-US" dirty="0"/>
        </a:p>
      </dgm:t>
    </dgm:pt>
    <dgm:pt modelId="{B7C86C83-1D81-4E25-9FF5-A8F005735DD3}" type="parTrans" cxnId="{6382649C-6684-4336-89E9-A0966E6443A8}">
      <dgm:prSet/>
      <dgm:spPr/>
      <dgm:t>
        <a:bodyPr/>
        <a:lstStyle/>
        <a:p>
          <a:endParaRPr lang="en-US"/>
        </a:p>
      </dgm:t>
    </dgm:pt>
    <dgm:pt modelId="{E8DC44C0-27EF-4817-9AF5-679A254632F9}" type="sibTrans" cxnId="{6382649C-6684-4336-89E9-A0966E6443A8}">
      <dgm:prSet/>
      <dgm:spPr/>
      <dgm:t>
        <a:bodyPr/>
        <a:lstStyle/>
        <a:p>
          <a:endParaRPr lang="en-US"/>
        </a:p>
      </dgm:t>
    </dgm:pt>
    <dgm:pt modelId="{BC52D432-8061-41E3-B758-06C3EC3FA10D}">
      <dgm:prSet/>
      <dgm:spPr>
        <a:solidFill>
          <a:srgbClr val="65C6C1"/>
        </a:solidFill>
      </dgm:spPr>
      <dgm:t>
        <a:bodyPr/>
        <a:lstStyle/>
        <a:p>
          <a:r>
            <a:rPr lang="fr-CH" dirty="0"/>
            <a:t>Section 3</a:t>
          </a:r>
          <a:endParaRPr lang="en-US" dirty="0"/>
        </a:p>
      </dgm:t>
    </dgm:pt>
    <dgm:pt modelId="{30C0E9BB-4275-4EE0-A8B3-6FD2F36A8100}" type="parTrans" cxnId="{030073D4-C4BE-4268-B1AD-03D48B39F93D}">
      <dgm:prSet/>
      <dgm:spPr/>
      <dgm:t>
        <a:bodyPr/>
        <a:lstStyle/>
        <a:p>
          <a:endParaRPr lang="en-US"/>
        </a:p>
      </dgm:t>
    </dgm:pt>
    <dgm:pt modelId="{2EA3DCDA-66F6-4861-BFB7-3A86A19FCDD3}" type="sibTrans" cxnId="{030073D4-C4BE-4268-B1AD-03D48B39F93D}">
      <dgm:prSet/>
      <dgm:spPr/>
      <dgm:t>
        <a:bodyPr/>
        <a:lstStyle/>
        <a:p>
          <a:endParaRPr lang="en-US"/>
        </a:p>
      </dgm:t>
    </dgm:pt>
    <dgm:pt modelId="{A5E3B8D6-43C3-4A95-B4AC-CC7E178F809B}">
      <dgm:prSet/>
      <dgm:spPr>
        <a:solidFill>
          <a:srgbClr val="65C6C1"/>
        </a:solidFill>
      </dgm:spPr>
      <dgm:t>
        <a:bodyPr/>
        <a:lstStyle/>
        <a:p>
          <a:r>
            <a:rPr lang="fr-CH" dirty="0"/>
            <a:t>Section 4</a:t>
          </a:r>
          <a:endParaRPr lang="en-US" dirty="0"/>
        </a:p>
      </dgm:t>
    </dgm:pt>
    <dgm:pt modelId="{88FACF30-B3FC-4571-8308-0B1F4A9BA28E}" type="parTrans" cxnId="{D31BCF02-B846-44AE-A9F6-F3DAB9CA317F}">
      <dgm:prSet/>
      <dgm:spPr/>
      <dgm:t>
        <a:bodyPr/>
        <a:lstStyle/>
        <a:p>
          <a:endParaRPr lang="en-US"/>
        </a:p>
      </dgm:t>
    </dgm:pt>
    <dgm:pt modelId="{DFE18CCE-72E4-47D2-9F46-F11CF12C9204}" type="sibTrans" cxnId="{D31BCF02-B846-44AE-A9F6-F3DAB9CA317F}">
      <dgm:prSet/>
      <dgm:spPr/>
      <dgm:t>
        <a:bodyPr/>
        <a:lstStyle/>
        <a:p>
          <a:endParaRPr lang="en-US"/>
        </a:p>
      </dgm:t>
    </dgm:pt>
    <dgm:pt modelId="{83B51919-7DEB-4A10-B74A-EE25968CE678}" type="pres">
      <dgm:prSet presAssocID="{268F7136-9D00-47B3-B458-9B5ADEADB799}" presName="Name0" presStyleCnt="0">
        <dgm:presLayoutVars>
          <dgm:dir/>
          <dgm:animLvl val="lvl"/>
          <dgm:resizeHandles val="exact"/>
        </dgm:presLayoutVars>
      </dgm:prSet>
      <dgm:spPr/>
    </dgm:pt>
    <dgm:pt modelId="{4DA6B89B-6097-4E45-B806-FEAB14913EFE}" type="pres">
      <dgm:prSet presAssocID="{BA1B67AE-5B98-4701-966D-B8F6942F4C53}" presName="parTxOnly" presStyleLbl="node1" presStyleIdx="0" presStyleCnt="4">
        <dgm:presLayoutVars>
          <dgm:chMax val="0"/>
          <dgm:chPref val="0"/>
          <dgm:bulletEnabled val="1"/>
        </dgm:presLayoutVars>
      </dgm:prSet>
      <dgm:spPr/>
    </dgm:pt>
    <dgm:pt modelId="{D2F3480D-D0E1-40DD-9C2A-AF6380D037A7}" type="pres">
      <dgm:prSet presAssocID="{848AD135-A57A-4C95-AFB2-B7DF051A79D6}" presName="parTxOnlySpace" presStyleCnt="0"/>
      <dgm:spPr/>
    </dgm:pt>
    <dgm:pt modelId="{8ECE573F-045C-4F8D-B0A4-BE50B5DAF2B8}" type="pres">
      <dgm:prSet presAssocID="{8957D7F8-B307-443B-8A9F-1788C5789F09}" presName="parTxOnly" presStyleLbl="node1" presStyleIdx="1" presStyleCnt="4">
        <dgm:presLayoutVars>
          <dgm:chMax val="0"/>
          <dgm:chPref val="0"/>
          <dgm:bulletEnabled val="1"/>
        </dgm:presLayoutVars>
      </dgm:prSet>
      <dgm:spPr/>
    </dgm:pt>
    <dgm:pt modelId="{2A44501C-D03B-4F65-9C9B-DE8078E1F65B}" type="pres">
      <dgm:prSet presAssocID="{E8DC44C0-27EF-4817-9AF5-679A254632F9}" presName="parTxOnlySpace" presStyleCnt="0"/>
      <dgm:spPr/>
    </dgm:pt>
    <dgm:pt modelId="{DEF8ACA6-6747-436B-94F7-6A5B8D6CE04E}" type="pres">
      <dgm:prSet presAssocID="{BC52D432-8061-41E3-B758-06C3EC3FA10D}" presName="parTxOnly" presStyleLbl="node1" presStyleIdx="2" presStyleCnt="4">
        <dgm:presLayoutVars>
          <dgm:chMax val="0"/>
          <dgm:chPref val="0"/>
          <dgm:bulletEnabled val="1"/>
        </dgm:presLayoutVars>
      </dgm:prSet>
      <dgm:spPr/>
    </dgm:pt>
    <dgm:pt modelId="{9A34C61B-5106-4B3B-9928-E574179DE7AB}" type="pres">
      <dgm:prSet presAssocID="{2EA3DCDA-66F6-4861-BFB7-3A86A19FCDD3}" presName="parTxOnlySpace" presStyleCnt="0"/>
      <dgm:spPr/>
    </dgm:pt>
    <dgm:pt modelId="{5D17C7C1-62B9-442C-A89E-766256667A45}" type="pres">
      <dgm:prSet presAssocID="{A5E3B8D6-43C3-4A95-B4AC-CC7E178F809B}" presName="parTxOnly" presStyleLbl="node1" presStyleIdx="3" presStyleCnt="4">
        <dgm:presLayoutVars>
          <dgm:chMax val="0"/>
          <dgm:chPref val="0"/>
          <dgm:bulletEnabled val="1"/>
        </dgm:presLayoutVars>
      </dgm:prSet>
      <dgm:spPr/>
    </dgm:pt>
  </dgm:ptLst>
  <dgm:cxnLst>
    <dgm:cxn modelId="{D31BCF02-B846-44AE-A9F6-F3DAB9CA317F}" srcId="{268F7136-9D00-47B3-B458-9B5ADEADB799}" destId="{A5E3B8D6-43C3-4A95-B4AC-CC7E178F809B}" srcOrd="3" destOrd="0" parTransId="{88FACF30-B3FC-4571-8308-0B1F4A9BA28E}" sibTransId="{DFE18CCE-72E4-47D2-9F46-F11CF12C9204}"/>
    <dgm:cxn modelId="{F0EF0A60-07C8-47D8-99B6-A24F290EEF58}" type="presOf" srcId="{A5E3B8D6-43C3-4A95-B4AC-CC7E178F809B}" destId="{5D17C7C1-62B9-442C-A89E-766256667A45}" srcOrd="0" destOrd="0" presId="urn:microsoft.com/office/officeart/2005/8/layout/chevron1"/>
    <dgm:cxn modelId="{88368F65-8FA5-4324-9423-F5D2204E9B66}" type="presOf" srcId="{BC52D432-8061-41E3-B758-06C3EC3FA10D}" destId="{DEF8ACA6-6747-436B-94F7-6A5B8D6CE04E}" srcOrd="0" destOrd="0" presId="urn:microsoft.com/office/officeart/2005/8/layout/chevron1"/>
    <dgm:cxn modelId="{92716C6B-8930-47F5-A1B2-1CDF930CD97D}" type="presOf" srcId="{BA1B67AE-5B98-4701-966D-B8F6942F4C53}" destId="{4DA6B89B-6097-4E45-B806-FEAB14913EFE}" srcOrd="0" destOrd="0" presId="urn:microsoft.com/office/officeart/2005/8/layout/chevron1"/>
    <dgm:cxn modelId="{6382649C-6684-4336-89E9-A0966E6443A8}" srcId="{268F7136-9D00-47B3-B458-9B5ADEADB799}" destId="{8957D7F8-B307-443B-8A9F-1788C5789F09}" srcOrd="1" destOrd="0" parTransId="{B7C86C83-1D81-4E25-9FF5-A8F005735DD3}" sibTransId="{E8DC44C0-27EF-4817-9AF5-679A254632F9}"/>
    <dgm:cxn modelId="{B0DA1EB0-321F-48CC-9BF5-EF4CFBBE0416}" srcId="{268F7136-9D00-47B3-B458-9B5ADEADB799}" destId="{BA1B67AE-5B98-4701-966D-B8F6942F4C53}" srcOrd="0" destOrd="0" parTransId="{F91783A1-8BE9-4969-AC8C-6B79315D507B}" sibTransId="{848AD135-A57A-4C95-AFB2-B7DF051A79D6}"/>
    <dgm:cxn modelId="{030073D4-C4BE-4268-B1AD-03D48B39F93D}" srcId="{268F7136-9D00-47B3-B458-9B5ADEADB799}" destId="{BC52D432-8061-41E3-B758-06C3EC3FA10D}" srcOrd="2" destOrd="0" parTransId="{30C0E9BB-4275-4EE0-A8B3-6FD2F36A8100}" sibTransId="{2EA3DCDA-66F6-4861-BFB7-3A86A19FCDD3}"/>
    <dgm:cxn modelId="{E76747EF-027E-4A4C-AC22-4D966D55BB9F}" type="presOf" srcId="{8957D7F8-B307-443B-8A9F-1788C5789F09}" destId="{8ECE573F-045C-4F8D-B0A4-BE50B5DAF2B8}" srcOrd="0" destOrd="0" presId="urn:microsoft.com/office/officeart/2005/8/layout/chevron1"/>
    <dgm:cxn modelId="{9592FBFB-F5D8-4F56-A95F-951219C78E39}" type="presOf" srcId="{268F7136-9D00-47B3-B458-9B5ADEADB799}" destId="{83B51919-7DEB-4A10-B74A-EE25968CE678}" srcOrd="0" destOrd="0" presId="urn:microsoft.com/office/officeart/2005/8/layout/chevron1"/>
    <dgm:cxn modelId="{B1C4C68E-3AD9-49BA-BEAA-76EE1E19B7AA}" type="presParOf" srcId="{83B51919-7DEB-4A10-B74A-EE25968CE678}" destId="{4DA6B89B-6097-4E45-B806-FEAB14913EFE}" srcOrd="0" destOrd="0" presId="urn:microsoft.com/office/officeart/2005/8/layout/chevron1"/>
    <dgm:cxn modelId="{6AA8AC03-8638-44BD-B2AD-5E0BE81458E1}" type="presParOf" srcId="{83B51919-7DEB-4A10-B74A-EE25968CE678}" destId="{D2F3480D-D0E1-40DD-9C2A-AF6380D037A7}" srcOrd="1" destOrd="0" presId="urn:microsoft.com/office/officeart/2005/8/layout/chevron1"/>
    <dgm:cxn modelId="{B4B150AD-D254-4857-A3F6-0832D86917B4}" type="presParOf" srcId="{83B51919-7DEB-4A10-B74A-EE25968CE678}" destId="{8ECE573F-045C-4F8D-B0A4-BE50B5DAF2B8}" srcOrd="2" destOrd="0" presId="urn:microsoft.com/office/officeart/2005/8/layout/chevron1"/>
    <dgm:cxn modelId="{48A96ED0-F75E-4DD8-B7EB-12C8D2516A1D}" type="presParOf" srcId="{83B51919-7DEB-4A10-B74A-EE25968CE678}" destId="{2A44501C-D03B-4F65-9C9B-DE8078E1F65B}" srcOrd="3" destOrd="0" presId="urn:microsoft.com/office/officeart/2005/8/layout/chevron1"/>
    <dgm:cxn modelId="{F01EE700-9F56-491A-BD40-1F4A30AF0E8D}" type="presParOf" srcId="{83B51919-7DEB-4A10-B74A-EE25968CE678}" destId="{DEF8ACA6-6747-436B-94F7-6A5B8D6CE04E}" srcOrd="4" destOrd="0" presId="urn:microsoft.com/office/officeart/2005/8/layout/chevron1"/>
    <dgm:cxn modelId="{3F259BA7-8B8B-4310-85BD-AC5178EE5F1E}" type="presParOf" srcId="{83B51919-7DEB-4A10-B74A-EE25968CE678}" destId="{9A34C61B-5106-4B3B-9928-E574179DE7AB}" srcOrd="5" destOrd="0" presId="urn:microsoft.com/office/officeart/2005/8/layout/chevron1"/>
    <dgm:cxn modelId="{D86BCBCF-973C-484D-9B25-61AC60B864E0}" type="presParOf" srcId="{83B51919-7DEB-4A10-B74A-EE25968CE678}" destId="{5D17C7C1-62B9-442C-A89E-766256667A45}"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7136-9D00-47B3-B458-9B5ADEADB799}" type="doc">
      <dgm:prSet loTypeId="urn:microsoft.com/office/officeart/2005/8/layout/chevron1" loCatId="process" qsTypeId="urn:microsoft.com/office/officeart/2005/8/quickstyle/simple1" qsCatId="simple" csTypeId="urn:microsoft.com/office/officeart/2005/8/colors/accent3_2" csCatId="accent3" phldr="1"/>
      <dgm:spPr/>
      <dgm:t>
        <a:bodyPr/>
        <a:lstStyle/>
        <a:p>
          <a:endParaRPr lang="en-US"/>
        </a:p>
      </dgm:t>
    </dgm:pt>
    <dgm:pt modelId="{BA1B67AE-5B98-4701-966D-B8F6942F4C53}">
      <dgm:prSet/>
      <dgm:spPr>
        <a:solidFill>
          <a:srgbClr val="65C6C1"/>
        </a:solidFill>
      </dgm:spPr>
      <dgm:t>
        <a:bodyPr/>
        <a:lstStyle/>
        <a:p>
          <a:r>
            <a:rPr lang="fr-CH" dirty="0"/>
            <a:t>Section</a:t>
          </a:r>
          <a:endParaRPr lang="en-US" dirty="0"/>
        </a:p>
      </dgm:t>
    </dgm:pt>
    <dgm:pt modelId="{F91783A1-8BE9-4969-AC8C-6B79315D507B}" type="parTrans" cxnId="{B0DA1EB0-321F-48CC-9BF5-EF4CFBBE0416}">
      <dgm:prSet/>
      <dgm:spPr/>
      <dgm:t>
        <a:bodyPr/>
        <a:lstStyle/>
        <a:p>
          <a:endParaRPr lang="en-US"/>
        </a:p>
      </dgm:t>
    </dgm:pt>
    <dgm:pt modelId="{848AD135-A57A-4C95-AFB2-B7DF051A79D6}" type="sibTrans" cxnId="{B0DA1EB0-321F-48CC-9BF5-EF4CFBBE0416}">
      <dgm:prSet/>
      <dgm:spPr/>
      <dgm:t>
        <a:bodyPr/>
        <a:lstStyle/>
        <a:p>
          <a:endParaRPr lang="en-US"/>
        </a:p>
      </dgm:t>
    </dgm:pt>
    <dgm:pt modelId="{8957D7F8-B307-443B-8A9F-1788C5789F09}">
      <dgm:prSet/>
      <dgm:spPr>
        <a:solidFill>
          <a:srgbClr val="65C6C1"/>
        </a:solidFill>
      </dgm:spPr>
      <dgm:t>
        <a:bodyPr/>
        <a:lstStyle/>
        <a:p>
          <a:r>
            <a:rPr lang="fr-CH" dirty="0"/>
            <a:t>Section</a:t>
          </a:r>
          <a:endParaRPr lang="en-US" dirty="0"/>
        </a:p>
      </dgm:t>
    </dgm:pt>
    <dgm:pt modelId="{B7C86C83-1D81-4E25-9FF5-A8F005735DD3}" type="parTrans" cxnId="{6382649C-6684-4336-89E9-A0966E6443A8}">
      <dgm:prSet/>
      <dgm:spPr/>
      <dgm:t>
        <a:bodyPr/>
        <a:lstStyle/>
        <a:p>
          <a:endParaRPr lang="en-US"/>
        </a:p>
      </dgm:t>
    </dgm:pt>
    <dgm:pt modelId="{E8DC44C0-27EF-4817-9AF5-679A254632F9}" type="sibTrans" cxnId="{6382649C-6684-4336-89E9-A0966E6443A8}">
      <dgm:prSet/>
      <dgm:spPr/>
      <dgm:t>
        <a:bodyPr/>
        <a:lstStyle/>
        <a:p>
          <a:endParaRPr lang="en-US"/>
        </a:p>
      </dgm:t>
    </dgm:pt>
    <dgm:pt modelId="{BC52D432-8061-41E3-B758-06C3EC3FA10D}">
      <dgm:prSet/>
      <dgm:spPr>
        <a:solidFill>
          <a:srgbClr val="65C6C1"/>
        </a:solidFill>
      </dgm:spPr>
      <dgm:t>
        <a:bodyPr/>
        <a:lstStyle/>
        <a:p>
          <a:r>
            <a:rPr lang="fr-CH" dirty="0"/>
            <a:t>Section</a:t>
          </a:r>
          <a:endParaRPr lang="en-US" dirty="0"/>
        </a:p>
      </dgm:t>
    </dgm:pt>
    <dgm:pt modelId="{30C0E9BB-4275-4EE0-A8B3-6FD2F36A8100}" type="parTrans" cxnId="{030073D4-C4BE-4268-B1AD-03D48B39F93D}">
      <dgm:prSet/>
      <dgm:spPr/>
      <dgm:t>
        <a:bodyPr/>
        <a:lstStyle/>
        <a:p>
          <a:endParaRPr lang="en-US"/>
        </a:p>
      </dgm:t>
    </dgm:pt>
    <dgm:pt modelId="{2EA3DCDA-66F6-4861-BFB7-3A86A19FCDD3}" type="sibTrans" cxnId="{030073D4-C4BE-4268-B1AD-03D48B39F93D}">
      <dgm:prSet/>
      <dgm:spPr/>
      <dgm:t>
        <a:bodyPr/>
        <a:lstStyle/>
        <a:p>
          <a:endParaRPr lang="en-US"/>
        </a:p>
      </dgm:t>
    </dgm:pt>
    <dgm:pt modelId="{A5E3B8D6-43C3-4A95-B4AC-CC7E178F809B}">
      <dgm:prSet/>
      <dgm:spPr>
        <a:solidFill>
          <a:srgbClr val="00BAEE"/>
        </a:solidFill>
      </dgm:spPr>
      <dgm:t>
        <a:bodyPr/>
        <a:lstStyle/>
        <a:p>
          <a:r>
            <a:rPr lang="fr-CH" dirty="0"/>
            <a:t>Section</a:t>
          </a:r>
          <a:endParaRPr lang="en-US" dirty="0"/>
        </a:p>
      </dgm:t>
    </dgm:pt>
    <dgm:pt modelId="{88FACF30-B3FC-4571-8308-0B1F4A9BA28E}" type="parTrans" cxnId="{D31BCF02-B846-44AE-A9F6-F3DAB9CA317F}">
      <dgm:prSet/>
      <dgm:spPr/>
      <dgm:t>
        <a:bodyPr/>
        <a:lstStyle/>
        <a:p>
          <a:endParaRPr lang="en-US"/>
        </a:p>
      </dgm:t>
    </dgm:pt>
    <dgm:pt modelId="{DFE18CCE-72E4-47D2-9F46-F11CF12C9204}" type="sibTrans" cxnId="{D31BCF02-B846-44AE-A9F6-F3DAB9CA317F}">
      <dgm:prSet/>
      <dgm:spPr/>
      <dgm:t>
        <a:bodyPr/>
        <a:lstStyle/>
        <a:p>
          <a:endParaRPr lang="en-US"/>
        </a:p>
      </dgm:t>
    </dgm:pt>
    <dgm:pt modelId="{83B51919-7DEB-4A10-B74A-EE25968CE678}" type="pres">
      <dgm:prSet presAssocID="{268F7136-9D00-47B3-B458-9B5ADEADB799}" presName="Name0" presStyleCnt="0">
        <dgm:presLayoutVars>
          <dgm:dir/>
          <dgm:animLvl val="lvl"/>
          <dgm:resizeHandles val="exact"/>
        </dgm:presLayoutVars>
      </dgm:prSet>
      <dgm:spPr/>
    </dgm:pt>
    <dgm:pt modelId="{146D0EF7-B76F-4A35-A082-9AB09893ADAE}" type="pres">
      <dgm:prSet presAssocID="{BA1B67AE-5B98-4701-966D-B8F6942F4C53}" presName="parTxOnly" presStyleLbl="node1" presStyleIdx="0" presStyleCnt="4">
        <dgm:presLayoutVars>
          <dgm:chMax val="0"/>
          <dgm:chPref val="0"/>
          <dgm:bulletEnabled val="1"/>
        </dgm:presLayoutVars>
      </dgm:prSet>
      <dgm:spPr/>
    </dgm:pt>
    <dgm:pt modelId="{407D02AC-61F0-442B-89D3-78A0EC62E2FC}" type="pres">
      <dgm:prSet presAssocID="{848AD135-A57A-4C95-AFB2-B7DF051A79D6}" presName="parTxOnlySpace" presStyleCnt="0"/>
      <dgm:spPr/>
    </dgm:pt>
    <dgm:pt modelId="{F0C82AEB-63A8-4A5B-B1F3-B80A07C054BF}" type="pres">
      <dgm:prSet presAssocID="{A5E3B8D6-43C3-4A95-B4AC-CC7E178F809B}" presName="parTxOnly" presStyleLbl="node1" presStyleIdx="1" presStyleCnt="4">
        <dgm:presLayoutVars>
          <dgm:chMax val="0"/>
          <dgm:chPref val="0"/>
          <dgm:bulletEnabled val="1"/>
        </dgm:presLayoutVars>
      </dgm:prSet>
      <dgm:spPr/>
    </dgm:pt>
    <dgm:pt modelId="{6DBD0160-7EE9-4018-BC1D-5ED5C736D40E}" type="pres">
      <dgm:prSet presAssocID="{DFE18CCE-72E4-47D2-9F46-F11CF12C9204}" presName="parTxOnlySpace" presStyleCnt="0"/>
      <dgm:spPr/>
    </dgm:pt>
    <dgm:pt modelId="{0233784E-6686-4D59-BAC7-7BC58AE982DA}" type="pres">
      <dgm:prSet presAssocID="{8957D7F8-B307-443B-8A9F-1788C5789F09}" presName="parTxOnly" presStyleLbl="node1" presStyleIdx="2" presStyleCnt="4">
        <dgm:presLayoutVars>
          <dgm:chMax val="0"/>
          <dgm:chPref val="0"/>
          <dgm:bulletEnabled val="1"/>
        </dgm:presLayoutVars>
      </dgm:prSet>
      <dgm:spPr/>
    </dgm:pt>
    <dgm:pt modelId="{9EBDD4CF-0BF5-404B-B94A-4E804A9547E6}" type="pres">
      <dgm:prSet presAssocID="{E8DC44C0-27EF-4817-9AF5-679A254632F9}" presName="parTxOnlySpace" presStyleCnt="0"/>
      <dgm:spPr/>
    </dgm:pt>
    <dgm:pt modelId="{FB12684B-D5DD-4CA2-9DFD-698E47B484DF}" type="pres">
      <dgm:prSet presAssocID="{BC52D432-8061-41E3-B758-06C3EC3FA10D}" presName="parTxOnly" presStyleLbl="node1" presStyleIdx="3" presStyleCnt="4">
        <dgm:presLayoutVars>
          <dgm:chMax val="0"/>
          <dgm:chPref val="0"/>
          <dgm:bulletEnabled val="1"/>
        </dgm:presLayoutVars>
      </dgm:prSet>
      <dgm:spPr/>
    </dgm:pt>
  </dgm:ptLst>
  <dgm:cxnLst>
    <dgm:cxn modelId="{D31BCF02-B846-44AE-A9F6-F3DAB9CA317F}" srcId="{268F7136-9D00-47B3-B458-9B5ADEADB799}" destId="{A5E3B8D6-43C3-4A95-B4AC-CC7E178F809B}" srcOrd="1" destOrd="0" parTransId="{88FACF30-B3FC-4571-8308-0B1F4A9BA28E}" sibTransId="{DFE18CCE-72E4-47D2-9F46-F11CF12C9204}"/>
    <dgm:cxn modelId="{50EE191E-8BC0-437F-823A-57988F0257E5}" type="presOf" srcId="{BA1B67AE-5B98-4701-966D-B8F6942F4C53}" destId="{146D0EF7-B76F-4A35-A082-9AB09893ADAE}" srcOrd="0" destOrd="0" presId="urn:microsoft.com/office/officeart/2005/8/layout/chevron1"/>
    <dgm:cxn modelId="{71C88A87-36A4-4691-832D-1DFC3E65CBA1}" type="presOf" srcId="{8957D7F8-B307-443B-8A9F-1788C5789F09}" destId="{0233784E-6686-4D59-BAC7-7BC58AE982DA}" srcOrd="0" destOrd="0" presId="urn:microsoft.com/office/officeart/2005/8/layout/chevron1"/>
    <dgm:cxn modelId="{ADC08497-BEF7-4EC1-B631-09E5E6F17D16}" type="presOf" srcId="{A5E3B8D6-43C3-4A95-B4AC-CC7E178F809B}" destId="{F0C82AEB-63A8-4A5B-B1F3-B80A07C054BF}" srcOrd="0" destOrd="0" presId="urn:microsoft.com/office/officeart/2005/8/layout/chevron1"/>
    <dgm:cxn modelId="{6382649C-6684-4336-89E9-A0966E6443A8}" srcId="{268F7136-9D00-47B3-B458-9B5ADEADB799}" destId="{8957D7F8-B307-443B-8A9F-1788C5789F09}" srcOrd="2" destOrd="0" parTransId="{B7C86C83-1D81-4E25-9FF5-A8F005735DD3}" sibTransId="{E8DC44C0-27EF-4817-9AF5-679A254632F9}"/>
    <dgm:cxn modelId="{B0DA1EB0-321F-48CC-9BF5-EF4CFBBE0416}" srcId="{268F7136-9D00-47B3-B458-9B5ADEADB799}" destId="{BA1B67AE-5B98-4701-966D-B8F6942F4C53}" srcOrd="0" destOrd="0" parTransId="{F91783A1-8BE9-4969-AC8C-6B79315D507B}" sibTransId="{848AD135-A57A-4C95-AFB2-B7DF051A79D6}"/>
    <dgm:cxn modelId="{030073D4-C4BE-4268-B1AD-03D48B39F93D}" srcId="{268F7136-9D00-47B3-B458-9B5ADEADB799}" destId="{BC52D432-8061-41E3-B758-06C3EC3FA10D}" srcOrd="3" destOrd="0" parTransId="{30C0E9BB-4275-4EE0-A8B3-6FD2F36A8100}" sibTransId="{2EA3DCDA-66F6-4861-BFB7-3A86A19FCDD3}"/>
    <dgm:cxn modelId="{7E2645EF-A8C6-49BC-9E62-8CADECFFFB80}" type="presOf" srcId="{BC52D432-8061-41E3-B758-06C3EC3FA10D}" destId="{FB12684B-D5DD-4CA2-9DFD-698E47B484DF}" srcOrd="0" destOrd="0" presId="urn:microsoft.com/office/officeart/2005/8/layout/chevron1"/>
    <dgm:cxn modelId="{9592FBFB-F5D8-4F56-A95F-951219C78E39}" type="presOf" srcId="{268F7136-9D00-47B3-B458-9B5ADEADB799}" destId="{83B51919-7DEB-4A10-B74A-EE25968CE678}" srcOrd="0" destOrd="0" presId="urn:microsoft.com/office/officeart/2005/8/layout/chevron1"/>
    <dgm:cxn modelId="{D69D5DFC-7086-4BD1-ADE2-E9866B8C8252}" type="presParOf" srcId="{83B51919-7DEB-4A10-B74A-EE25968CE678}" destId="{146D0EF7-B76F-4A35-A082-9AB09893ADAE}" srcOrd="0" destOrd="0" presId="urn:microsoft.com/office/officeart/2005/8/layout/chevron1"/>
    <dgm:cxn modelId="{1CDA87EB-838C-4E31-9FDF-A13E98E092ED}" type="presParOf" srcId="{83B51919-7DEB-4A10-B74A-EE25968CE678}" destId="{407D02AC-61F0-442B-89D3-78A0EC62E2FC}" srcOrd="1" destOrd="0" presId="urn:microsoft.com/office/officeart/2005/8/layout/chevron1"/>
    <dgm:cxn modelId="{B5526301-6F31-4D3F-956C-C1EAB206B03C}" type="presParOf" srcId="{83B51919-7DEB-4A10-B74A-EE25968CE678}" destId="{F0C82AEB-63A8-4A5B-B1F3-B80A07C054BF}" srcOrd="2" destOrd="0" presId="urn:microsoft.com/office/officeart/2005/8/layout/chevron1"/>
    <dgm:cxn modelId="{FCAE509D-8BCD-46CF-A9CA-FB85F3BA5622}" type="presParOf" srcId="{83B51919-7DEB-4A10-B74A-EE25968CE678}" destId="{6DBD0160-7EE9-4018-BC1D-5ED5C736D40E}" srcOrd="3" destOrd="0" presId="urn:microsoft.com/office/officeart/2005/8/layout/chevron1"/>
    <dgm:cxn modelId="{57301CD2-3E38-43EF-8410-912CFF7EC8E0}" type="presParOf" srcId="{83B51919-7DEB-4A10-B74A-EE25968CE678}" destId="{0233784E-6686-4D59-BAC7-7BC58AE982DA}" srcOrd="4" destOrd="0" presId="urn:microsoft.com/office/officeart/2005/8/layout/chevron1"/>
    <dgm:cxn modelId="{25C9224C-564F-451F-9713-8A027ABA97BF}" type="presParOf" srcId="{83B51919-7DEB-4A10-B74A-EE25968CE678}" destId="{9EBDD4CF-0BF5-404B-B94A-4E804A9547E6}" srcOrd="5" destOrd="0" presId="urn:microsoft.com/office/officeart/2005/8/layout/chevron1"/>
    <dgm:cxn modelId="{75CCC8C7-B480-4223-A0D5-1AA585E4DBF6}" type="presParOf" srcId="{83B51919-7DEB-4A10-B74A-EE25968CE678}" destId="{FB12684B-D5DD-4CA2-9DFD-698E47B484D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B89B-6097-4E45-B806-FEAB14913EFE}">
      <dsp:nvSpPr>
        <dsp:cNvPr id="0" name=""/>
        <dsp:cNvSpPr/>
      </dsp:nvSpPr>
      <dsp:spPr>
        <a:xfrm>
          <a:off x="2063"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CH" sz="1500" kern="1200" dirty="0"/>
            <a:t>Section 1</a:t>
          </a:r>
          <a:endParaRPr lang="en-US" sz="1500" kern="1200" dirty="0"/>
        </a:p>
      </dsp:txBody>
      <dsp:txXfrm>
        <a:off x="242324" y="30950"/>
        <a:ext cx="720782" cy="480521"/>
      </dsp:txXfrm>
    </dsp:sp>
    <dsp:sp modelId="{8ECE573F-045C-4F8D-B0A4-BE50B5DAF2B8}">
      <dsp:nvSpPr>
        <dsp:cNvPr id="0" name=""/>
        <dsp:cNvSpPr/>
      </dsp:nvSpPr>
      <dsp:spPr>
        <a:xfrm>
          <a:off x="1083237" y="30950"/>
          <a:ext cx="1201303" cy="480521"/>
        </a:xfrm>
        <a:prstGeom prst="chevron">
          <a:avLst/>
        </a:prstGeom>
        <a:solidFill>
          <a:srgbClr val="00BA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CH" sz="1500" kern="1200" dirty="0"/>
            <a:t>Section 2</a:t>
          </a:r>
          <a:endParaRPr lang="en-US" sz="1500" kern="1200" dirty="0"/>
        </a:p>
      </dsp:txBody>
      <dsp:txXfrm>
        <a:off x="1323498" y="30950"/>
        <a:ext cx="720782" cy="480521"/>
      </dsp:txXfrm>
    </dsp:sp>
    <dsp:sp modelId="{DEF8ACA6-6747-436B-94F7-6A5B8D6CE04E}">
      <dsp:nvSpPr>
        <dsp:cNvPr id="0" name=""/>
        <dsp:cNvSpPr/>
      </dsp:nvSpPr>
      <dsp:spPr>
        <a:xfrm>
          <a:off x="2164410"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CH" sz="1500" kern="1200" dirty="0"/>
            <a:t>Section 3</a:t>
          </a:r>
          <a:endParaRPr lang="en-US" sz="1500" kern="1200" dirty="0"/>
        </a:p>
      </dsp:txBody>
      <dsp:txXfrm>
        <a:off x="2404671" y="30950"/>
        <a:ext cx="720782" cy="480521"/>
      </dsp:txXfrm>
    </dsp:sp>
    <dsp:sp modelId="{5D17C7C1-62B9-442C-A89E-766256667A45}">
      <dsp:nvSpPr>
        <dsp:cNvPr id="0" name=""/>
        <dsp:cNvSpPr/>
      </dsp:nvSpPr>
      <dsp:spPr>
        <a:xfrm>
          <a:off x="3245584"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CH" sz="1500" kern="1200" dirty="0"/>
            <a:t>Section 4</a:t>
          </a:r>
          <a:endParaRPr lang="en-US" sz="1500" kern="1200" dirty="0"/>
        </a:p>
      </dsp:txBody>
      <dsp:txXfrm>
        <a:off x="3485845" y="30950"/>
        <a:ext cx="720782" cy="480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D0EF7-B76F-4A35-A082-9AB09893ADAE}">
      <dsp:nvSpPr>
        <dsp:cNvPr id="0" name=""/>
        <dsp:cNvSpPr/>
      </dsp:nvSpPr>
      <dsp:spPr>
        <a:xfrm>
          <a:off x="2063"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CH" sz="1600" kern="1200" dirty="0"/>
            <a:t>Section</a:t>
          </a:r>
          <a:endParaRPr lang="en-US" sz="1600" kern="1200" dirty="0"/>
        </a:p>
      </dsp:txBody>
      <dsp:txXfrm>
        <a:off x="242324" y="30950"/>
        <a:ext cx="720782" cy="480521"/>
      </dsp:txXfrm>
    </dsp:sp>
    <dsp:sp modelId="{F0C82AEB-63A8-4A5B-B1F3-B80A07C054BF}">
      <dsp:nvSpPr>
        <dsp:cNvPr id="0" name=""/>
        <dsp:cNvSpPr/>
      </dsp:nvSpPr>
      <dsp:spPr>
        <a:xfrm>
          <a:off x="1083237" y="30950"/>
          <a:ext cx="1201303" cy="480521"/>
        </a:xfrm>
        <a:prstGeom prst="chevron">
          <a:avLst/>
        </a:prstGeom>
        <a:solidFill>
          <a:srgbClr val="00BA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CH" sz="1600" kern="1200" dirty="0"/>
            <a:t>Section</a:t>
          </a:r>
          <a:endParaRPr lang="en-US" sz="1600" kern="1200" dirty="0"/>
        </a:p>
      </dsp:txBody>
      <dsp:txXfrm>
        <a:off x="1323498" y="30950"/>
        <a:ext cx="720782" cy="480521"/>
      </dsp:txXfrm>
    </dsp:sp>
    <dsp:sp modelId="{0233784E-6686-4D59-BAC7-7BC58AE982DA}">
      <dsp:nvSpPr>
        <dsp:cNvPr id="0" name=""/>
        <dsp:cNvSpPr/>
      </dsp:nvSpPr>
      <dsp:spPr>
        <a:xfrm>
          <a:off x="2164410"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CH" sz="1600" kern="1200" dirty="0"/>
            <a:t>Section</a:t>
          </a:r>
          <a:endParaRPr lang="en-US" sz="1600" kern="1200" dirty="0"/>
        </a:p>
      </dsp:txBody>
      <dsp:txXfrm>
        <a:off x="2404671" y="30950"/>
        <a:ext cx="720782" cy="480521"/>
      </dsp:txXfrm>
    </dsp:sp>
    <dsp:sp modelId="{FB12684B-D5DD-4CA2-9DFD-698E47B484DF}">
      <dsp:nvSpPr>
        <dsp:cNvPr id="0" name=""/>
        <dsp:cNvSpPr/>
      </dsp:nvSpPr>
      <dsp:spPr>
        <a:xfrm>
          <a:off x="3245584" y="30950"/>
          <a:ext cx="1201303" cy="480521"/>
        </a:xfrm>
        <a:prstGeom prst="chevron">
          <a:avLst/>
        </a:prstGeom>
        <a:solidFill>
          <a:srgbClr val="65C6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CH" sz="1600" kern="1200" dirty="0"/>
            <a:t>Section</a:t>
          </a:r>
          <a:endParaRPr lang="en-US" sz="1600" kern="1200" dirty="0"/>
        </a:p>
      </dsp:txBody>
      <dsp:txXfrm>
        <a:off x="3485845" y="30950"/>
        <a:ext cx="720782" cy="4805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D99A-D382-441C-AA44-37D4886D98DB}" type="datetimeFigureOut">
              <a:rPr lang="fr-CH" smtClean="0"/>
              <a:t>27.02.2024</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3B4A-2CE7-49A8-BE40-D19CC3167728}" type="slidenum">
              <a:rPr lang="fr-CH" smtClean="0"/>
              <a:t>‹N°›</a:t>
            </a:fld>
            <a:endParaRPr lang="fr-CH"/>
          </a:p>
        </p:txBody>
      </p:sp>
    </p:spTree>
    <p:extLst>
      <p:ext uri="{BB962C8B-B14F-4D97-AF65-F5344CB8AC3E}">
        <p14:creationId xmlns:p14="http://schemas.microsoft.com/office/powerpoint/2010/main" val="141073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Temps de la partie 6:20</a:t>
            </a:r>
          </a:p>
          <a:p>
            <a:endParaRPr lang="fr-FR" dirty="0"/>
          </a:p>
          <a:p>
            <a:endParaRPr lang="fr-CH" dirty="0"/>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2</a:t>
            </a:fld>
            <a:endParaRPr lang="fr-CH"/>
          </a:p>
        </p:txBody>
      </p:sp>
    </p:spTree>
    <p:extLst>
      <p:ext uri="{BB962C8B-B14F-4D97-AF65-F5344CB8AC3E}">
        <p14:creationId xmlns:p14="http://schemas.microsoft.com/office/powerpoint/2010/main" val="2152027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E7BC0-EDFF-593D-D996-724F4D2188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F6CE8F-FF78-0C7A-8FED-9FDDA10BF25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9579BB5-EBC7-513D-DBF4-5FC5AD6B0C97}"/>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D9808CC5-860A-1816-DA29-24A672677908}"/>
              </a:ext>
            </a:extLst>
          </p:cNvPr>
          <p:cNvSpPr>
            <a:spLocks noGrp="1"/>
          </p:cNvSpPr>
          <p:nvPr>
            <p:ph type="sldNum" sz="quarter" idx="5"/>
          </p:nvPr>
        </p:nvSpPr>
        <p:spPr/>
        <p:txBody>
          <a:bodyPr/>
          <a:lstStyle/>
          <a:p>
            <a:fld id="{11D83B4A-2CE7-49A8-BE40-D19CC3167728}" type="slidenum">
              <a:rPr lang="fr-CH" smtClean="0"/>
              <a:t>12</a:t>
            </a:fld>
            <a:endParaRPr lang="fr-CH"/>
          </a:p>
        </p:txBody>
      </p:sp>
    </p:spTree>
    <p:extLst>
      <p:ext uri="{BB962C8B-B14F-4D97-AF65-F5344CB8AC3E}">
        <p14:creationId xmlns:p14="http://schemas.microsoft.com/office/powerpoint/2010/main" val="636588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DBF63-DB9F-9795-0C6C-5E715AEEF87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84892B-0DAD-672C-419D-51B8282F723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D9222C2-7DC4-0947-3B4D-3CCAB5ED9748}"/>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CB003E21-5424-FA2E-000F-E72202882656}"/>
              </a:ext>
            </a:extLst>
          </p:cNvPr>
          <p:cNvSpPr>
            <a:spLocks noGrp="1"/>
          </p:cNvSpPr>
          <p:nvPr>
            <p:ph type="sldNum" sz="quarter" idx="5"/>
          </p:nvPr>
        </p:nvSpPr>
        <p:spPr/>
        <p:txBody>
          <a:bodyPr/>
          <a:lstStyle/>
          <a:p>
            <a:fld id="{11D83B4A-2CE7-49A8-BE40-D19CC3167728}" type="slidenum">
              <a:rPr lang="fr-CH" smtClean="0"/>
              <a:t>13</a:t>
            </a:fld>
            <a:endParaRPr lang="fr-CH"/>
          </a:p>
        </p:txBody>
      </p:sp>
    </p:spTree>
    <p:extLst>
      <p:ext uri="{BB962C8B-B14F-4D97-AF65-F5344CB8AC3E}">
        <p14:creationId xmlns:p14="http://schemas.microsoft.com/office/powerpoint/2010/main" val="400625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E6C96-DA2F-42D0-2F7E-CA9DD7D167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C519CEE-7766-5037-9827-679C1574184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1020A79-AAB7-F84C-1268-74856DA61C7F}"/>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9C367BF3-F3C8-ADEE-5507-90540CF9CA60}"/>
              </a:ext>
            </a:extLst>
          </p:cNvPr>
          <p:cNvSpPr>
            <a:spLocks noGrp="1"/>
          </p:cNvSpPr>
          <p:nvPr>
            <p:ph type="sldNum" sz="quarter" idx="5"/>
          </p:nvPr>
        </p:nvSpPr>
        <p:spPr/>
        <p:txBody>
          <a:bodyPr/>
          <a:lstStyle/>
          <a:p>
            <a:fld id="{11D83B4A-2CE7-49A8-BE40-D19CC3167728}" type="slidenum">
              <a:rPr lang="fr-CH" smtClean="0"/>
              <a:t>14</a:t>
            </a:fld>
            <a:endParaRPr lang="fr-CH"/>
          </a:p>
        </p:txBody>
      </p:sp>
    </p:spTree>
    <p:extLst>
      <p:ext uri="{BB962C8B-B14F-4D97-AF65-F5344CB8AC3E}">
        <p14:creationId xmlns:p14="http://schemas.microsoft.com/office/powerpoint/2010/main" val="77332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projet HOST a vu le jour au HUG. L’association Ensemble organise des sessions de </a:t>
            </a:r>
            <a:r>
              <a:rPr lang="fr-FR" dirty="0" err="1"/>
              <a:t>TeamBuilding</a:t>
            </a:r>
            <a:r>
              <a:rPr lang="fr-FR" dirty="0"/>
              <a:t> pour améliorer la gestion du stress, de la collaboration etc. </a:t>
            </a:r>
          </a:p>
          <a:p>
            <a:r>
              <a:rPr lang="fr-FR" dirty="0"/>
              <a:t>Ceci est en fait une suite d’énigmes à effectuer, dans le cadre d’un scénario (historiquement le cas d’un accouchement en plein vol d’avion)</a:t>
            </a:r>
          </a:p>
          <a:p>
            <a:r>
              <a:rPr lang="fr-FR" dirty="0"/>
              <a:t>Un maitre de jeu est présent et analyse les </a:t>
            </a:r>
            <a:r>
              <a:rPr lang="fr-FR" dirty="0" err="1"/>
              <a:t>joeuurs</a:t>
            </a:r>
            <a:r>
              <a:rPr lang="fr-FR" dirty="0"/>
              <a:t> pendant qu’ils jouent, et leur donne un retour en fond de simulation</a:t>
            </a:r>
          </a:p>
          <a:p>
            <a:r>
              <a:rPr lang="fr-FR" dirty="0"/>
              <a:t>Le projet  a évolué pour ajouter de l’immersion grâce à la réalité augmentée. Cela a donné jour au projet HOST version 1, qui contenant d’abord un scénario unique, puis un deuxième que j’ai implémenté le semestre dernier.</a:t>
            </a:r>
            <a:endParaRPr lang="fr-CH" dirty="0"/>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3</a:t>
            </a:fld>
            <a:endParaRPr lang="fr-CH"/>
          </a:p>
        </p:txBody>
      </p:sp>
    </p:spTree>
    <p:extLst>
      <p:ext uri="{BB962C8B-B14F-4D97-AF65-F5344CB8AC3E}">
        <p14:creationId xmlns:p14="http://schemas.microsoft.com/office/powerpoint/2010/main" val="140131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projet Host se divise en 2 parties, la partie de jeu (en AR) et celle de monitoring</a:t>
            </a:r>
          </a:p>
          <a:p>
            <a:r>
              <a:rPr lang="fr-FR" dirty="0"/>
              <a:t>La partie jeu permet à plusieurs joueurs (dans le cas actuel au moins 2 joueurs) de jouer ensemble</a:t>
            </a:r>
          </a:p>
          <a:p>
            <a:r>
              <a:rPr lang="fr-FR" dirty="0"/>
              <a:t>On considère également que des joueurs sans casque sont présents dans la simulation, </a:t>
            </a:r>
          </a:p>
          <a:p>
            <a:r>
              <a:rPr lang="fr-FR" dirty="0"/>
              <a:t>Le maitre de jeu est là pour exposer le scénario, prendre des commentaires pendant la simulation, les guider ou les perturber. </a:t>
            </a:r>
            <a:endParaRPr lang="fr-CH" dirty="0"/>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4</a:t>
            </a:fld>
            <a:endParaRPr lang="fr-CH"/>
          </a:p>
        </p:txBody>
      </p:sp>
    </p:spTree>
    <p:extLst>
      <p:ext uri="{BB962C8B-B14F-4D97-AF65-F5344CB8AC3E}">
        <p14:creationId xmlns:p14="http://schemas.microsoft.com/office/powerpoint/2010/main" val="428257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retrouve deux paires de clients/serveur. Le premier pour obtenir l’adresse IP et pour streamer le flux vidéo, et deuxième pour les RPC</a:t>
            </a:r>
          </a:p>
          <a:p>
            <a:r>
              <a:rPr lang="fr-CH" dirty="0"/>
              <a:t>Ces RPC sont le moyen de communiquer entre le serveur et les clients pour avancer dans les énigmes. Ils sont également utilisé pour la gestion du lobby et le début d’une simulation. Ils sont à enregistrer dans un fichier unique tel que montré sur l’image.</a:t>
            </a:r>
          </a:p>
          <a:p>
            <a:r>
              <a:rPr lang="fr-CH" dirty="0"/>
              <a:t>Dans la situation actuelle, la solution comprend 2 scénarios. Il existe donc 2 applications de monitoring et 2 de jeu. Les différents scripts étant trop intriqué avec un scénario spécifique, cela aurait demandé trop de temps de coder un nouveau scénario dans la même application.</a:t>
            </a:r>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5</a:t>
            </a:fld>
            <a:endParaRPr lang="fr-CH"/>
          </a:p>
        </p:txBody>
      </p:sp>
    </p:spTree>
    <p:extLst>
      <p:ext uri="{BB962C8B-B14F-4D97-AF65-F5344CB8AC3E}">
        <p14:creationId xmlns:p14="http://schemas.microsoft.com/office/powerpoint/2010/main" val="223324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continuer sur l’aspect un scénario -&gt; une application, les indices et perturbateurs sont également intimement lié au réseau, et à un script. Ils sont tous enregistré, de la même manière que les RPC, avec un id prédéfini.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Il faudrait donc ajouter des inscriptions dans le script pour un nouveau scénario, et avoir une liste d’indices et perturbateurs inscrits mais inutile en fonction du scénario choisi.</a:t>
            </a:r>
            <a:endParaRPr lang="fr-CH" dirty="0"/>
          </a:p>
          <a:p>
            <a:r>
              <a:rPr lang="fr-FR" dirty="0"/>
              <a:t>Les commentaires pris par le maitre de jeu sont sauvegardés dans une base de données. À la fin de la simulation, il est possible de générer un rapport PDF ainsi qu’une vidéo avec les commentaires en sous-titres</a:t>
            </a:r>
          </a:p>
          <a:p>
            <a:r>
              <a:rPr lang="fr-FR" dirty="0"/>
              <a:t>Des retours des utilisateurs ayant déjà pu effectuer des simulations ont démontré que le maitre de jeu avait une charge de travail trop importante pour assurer tous ces rôles. Il serait donc judicieux de penser à un système allégeant ses tâches.</a:t>
            </a:r>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6</a:t>
            </a:fld>
            <a:endParaRPr lang="fr-CH"/>
          </a:p>
        </p:txBody>
      </p:sp>
    </p:spTree>
    <p:extLst>
      <p:ext uri="{BB962C8B-B14F-4D97-AF65-F5344CB8AC3E}">
        <p14:creationId xmlns:p14="http://schemas.microsoft.com/office/powerpoint/2010/main" val="420053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les quelques points abordés précédemment, qui sont également les fonctionnalités principales de la solution existante, on voit que des axe d’amélioration sont possible.</a:t>
            </a:r>
          </a:p>
          <a:p>
            <a:r>
              <a:rPr lang="fr-FR" dirty="0"/>
              <a:t>Une couche réseau, plus générique avec aucun code lié à un scénario spécifique serait à mettre en place, permettant ainsi une meilleur maintenabilité et adaptabilité.</a:t>
            </a:r>
          </a:p>
          <a:p>
            <a:r>
              <a:rPr lang="fr-FR" dirty="0"/>
              <a:t>Dans le même sens, il n’existe actuellement pas de notion de scénario. Ce sont juste des énigmes disséminé dans le monde virtuel. Il serait intéressant d’y ajouter un fil rouge, et toute une structure commune afin qu’il soit plus simple de créer un nouveau scénario. </a:t>
            </a:r>
          </a:p>
          <a:p>
            <a:r>
              <a:rPr lang="fr-CH" dirty="0"/>
              <a:t>Comme dit précédemment, le maitre de jeu a trop de travail. Pour l’aider dans sa tâche, on peut l’alléger des tâches des indices et perturbateurs. On pourrait les envoyer en fonction de l’avancé des joueurs, s’ils sont en retard ou en avance. Cela devrait rester cependant agréable à utiliser et que le joueurs ne se sentent pas frustrer par le trop ou le trop peu d’indices.</a:t>
            </a:r>
          </a:p>
          <a:p>
            <a:r>
              <a:rPr lang="fr-CH" dirty="0"/>
              <a:t>Le projet étant repris de 0, il est intéressant de regarder les nouvelles technologies émergentes afin de s’assurer que le choix matériel et bon, et prospère. Le Meta </a:t>
            </a:r>
            <a:r>
              <a:rPr lang="fr-CH" dirty="0" err="1"/>
              <a:t>Quest</a:t>
            </a:r>
            <a:r>
              <a:rPr lang="fr-CH" dirty="0"/>
              <a:t> 3 étant un casque qui est sorti quelque semaine après le début de mon travail, et qui s’axait AR était donc un bon choix tant pour les fonctionnalités que pour la pérennité.</a:t>
            </a:r>
          </a:p>
        </p:txBody>
      </p:sp>
      <p:sp>
        <p:nvSpPr>
          <p:cNvPr id="4" name="Espace réservé du numéro de diapositive 3"/>
          <p:cNvSpPr>
            <a:spLocks noGrp="1"/>
          </p:cNvSpPr>
          <p:nvPr>
            <p:ph type="sldNum" sz="quarter" idx="5"/>
          </p:nvPr>
        </p:nvSpPr>
        <p:spPr/>
        <p:txBody>
          <a:bodyPr/>
          <a:lstStyle/>
          <a:p>
            <a:fld id="{11D83B4A-2CE7-49A8-BE40-D19CC3167728}" type="slidenum">
              <a:rPr lang="fr-CH" smtClean="0"/>
              <a:t>7</a:t>
            </a:fld>
            <a:endParaRPr lang="fr-CH"/>
          </a:p>
        </p:txBody>
      </p:sp>
    </p:spTree>
    <p:extLst>
      <p:ext uri="{BB962C8B-B14F-4D97-AF65-F5344CB8AC3E}">
        <p14:creationId xmlns:p14="http://schemas.microsoft.com/office/powerpoint/2010/main" val="149144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29A3F-1C6F-4ECB-79F2-5ED5230A405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5C8B242-92EE-1B35-71D7-FAF833C3A5A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ABC5B22-52EF-A434-F44F-B793670105F8}"/>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FC5B9C9D-C52D-1101-41AB-4BBAAF5C9D39}"/>
              </a:ext>
            </a:extLst>
          </p:cNvPr>
          <p:cNvSpPr>
            <a:spLocks noGrp="1"/>
          </p:cNvSpPr>
          <p:nvPr>
            <p:ph type="sldNum" sz="quarter" idx="5"/>
          </p:nvPr>
        </p:nvSpPr>
        <p:spPr/>
        <p:txBody>
          <a:bodyPr/>
          <a:lstStyle/>
          <a:p>
            <a:fld id="{11D83B4A-2CE7-49A8-BE40-D19CC3167728}" type="slidenum">
              <a:rPr lang="fr-CH" smtClean="0"/>
              <a:t>9</a:t>
            </a:fld>
            <a:endParaRPr lang="fr-CH"/>
          </a:p>
        </p:txBody>
      </p:sp>
    </p:spTree>
    <p:extLst>
      <p:ext uri="{BB962C8B-B14F-4D97-AF65-F5344CB8AC3E}">
        <p14:creationId xmlns:p14="http://schemas.microsoft.com/office/powerpoint/2010/main" val="413970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B7483-BE6C-1D55-E7B4-5F4FAF6AEB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83FA2E-DC94-2BFC-D60B-DE293B39D00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82E36CC-2814-FBAF-836E-B7AF7E5A98C0}"/>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08CF8B48-9FA8-74CF-3646-1919F85BF4D6}"/>
              </a:ext>
            </a:extLst>
          </p:cNvPr>
          <p:cNvSpPr>
            <a:spLocks noGrp="1"/>
          </p:cNvSpPr>
          <p:nvPr>
            <p:ph type="sldNum" sz="quarter" idx="5"/>
          </p:nvPr>
        </p:nvSpPr>
        <p:spPr/>
        <p:txBody>
          <a:bodyPr/>
          <a:lstStyle/>
          <a:p>
            <a:fld id="{11D83B4A-2CE7-49A8-BE40-D19CC3167728}" type="slidenum">
              <a:rPr lang="fr-CH" smtClean="0"/>
              <a:t>10</a:t>
            </a:fld>
            <a:endParaRPr lang="fr-CH"/>
          </a:p>
        </p:txBody>
      </p:sp>
    </p:spTree>
    <p:extLst>
      <p:ext uri="{BB962C8B-B14F-4D97-AF65-F5344CB8AC3E}">
        <p14:creationId xmlns:p14="http://schemas.microsoft.com/office/powerpoint/2010/main" val="384366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F7A8E-C203-C56F-16FD-E4230459CD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1788DB8-1290-92DD-4C44-BE2846F998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9369950-710C-AA0A-51B7-7DAC71FEAE87}"/>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803F78E2-295D-0C60-4D84-9645C9F55C89}"/>
              </a:ext>
            </a:extLst>
          </p:cNvPr>
          <p:cNvSpPr>
            <a:spLocks noGrp="1"/>
          </p:cNvSpPr>
          <p:nvPr>
            <p:ph type="sldNum" sz="quarter" idx="5"/>
          </p:nvPr>
        </p:nvSpPr>
        <p:spPr/>
        <p:txBody>
          <a:bodyPr/>
          <a:lstStyle/>
          <a:p>
            <a:fld id="{11D83B4A-2CE7-49A8-BE40-D19CC3167728}" type="slidenum">
              <a:rPr lang="fr-CH" smtClean="0"/>
              <a:t>11</a:t>
            </a:fld>
            <a:endParaRPr lang="fr-CH"/>
          </a:p>
        </p:txBody>
      </p:sp>
    </p:spTree>
    <p:extLst>
      <p:ext uri="{BB962C8B-B14F-4D97-AF65-F5344CB8AC3E}">
        <p14:creationId xmlns:p14="http://schemas.microsoft.com/office/powerpoint/2010/main" val="592442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Master" Target="../slideMasters/slideMaster1.xml"/><Relationship Id="rId7" Type="http://schemas.openxmlformats.org/officeDocument/2006/relationships/diagramLayout" Target="../diagrams/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9F9B82-E9F1-F3B8-88AC-C24AEB4E283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40">
            <a:extLst>
              <a:ext uri="{FF2B5EF4-FFF2-40B4-BE49-F238E27FC236}">
                <a16:creationId xmlns:a16="http://schemas.microsoft.com/office/drawing/2014/main" id="{A29E3D86-26D0-B4CF-F4C8-96C2D9C4A18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0" y="0"/>
            <a:ext cx="12192000" cy="6858000"/>
          </a:xfrm>
          <a:custGeom>
            <a:avLst/>
            <a:gdLst>
              <a:gd name="connsiteX0" fmla="*/ 12192000 w 12192000"/>
              <a:gd name="connsiteY0" fmla="*/ 0 h 6858000"/>
              <a:gd name="connsiteX1" fmla="*/ 11547944 w 12192000"/>
              <a:gd name="connsiteY1" fmla="*/ 0 h 6858000"/>
              <a:gd name="connsiteX2" fmla="*/ 11535738 w 12192000"/>
              <a:gd name="connsiteY2" fmla="*/ 281721 h 6858000"/>
              <a:gd name="connsiteX3" fmla="*/ 11431495 w 12192000"/>
              <a:gd name="connsiteY3" fmla="*/ 1677203 h 6858000"/>
              <a:gd name="connsiteX4" fmla="*/ 10688925 w 12192000"/>
              <a:gd name="connsiteY4" fmla="*/ 4351060 h 6858000"/>
              <a:gd name="connsiteX5" fmla="*/ 10614116 w 12192000"/>
              <a:gd name="connsiteY5" fmla="*/ 3932986 h 6858000"/>
              <a:gd name="connsiteX6" fmla="*/ 10409240 w 12192000"/>
              <a:gd name="connsiteY6" fmla="*/ 4928884 h 6858000"/>
              <a:gd name="connsiteX7" fmla="*/ 10387136 w 12192000"/>
              <a:gd name="connsiteY7" fmla="*/ 4870724 h 6858000"/>
              <a:gd name="connsiteX8" fmla="*/ 10289799 w 12192000"/>
              <a:gd name="connsiteY8" fmla="*/ 4976470 h 6858000"/>
              <a:gd name="connsiteX9" fmla="*/ 10129980 w 12192000"/>
              <a:gd name="connsiteY9" fmla="*/ 5424001 h 6858000"/>
              <a:gd name="connsiteX10" fmla="*/ 9891949 w 12192000"/>
              <a:gd name="connsiteY10" fmla="*/ 4861282 h 6858000"/>
              <a:gd name="connsiteX11" fmla="*/ 9533630 w 12192000"/>
              <a:gd name="connsiteY11" fmla="*/ 5484049 h 6858000"/>
              <a:gd name="connsiteX12" fmla="*/ 9443092 w 12192000"/>
              <a:gd name="connsiteY12" fmla="*/ 5803552 h 6858000"/>
              <a:gd name="connsiteX13" fmla="*/ 9287948 w 12192000"/>
              <a:gd name="connsiteY13" fmla="*/ 5141886 h 6858000"/>
              <a:gd name="connsiteX14" fmla="*/ 9177009 w 12192000"/>
              <a:gd name="connsiteY14" fmla="*/ 4893006 h 6858000"/>
              <a:gd name="connsiteX15" fmla="*/ 9032066 w 12192000"/>
              <a:gd name="connsiteY15" fmla="*/ 5025944 h 6858000"/>
              <a:gd name="connsiteX16" fmla="*/ 8803811 w 12192000"/>
              <a:gd name="connsiteY16" fmla="*/ 5801663 h 6858000"/>
              <a:gd name="connsiteX17" fmla="*/ 8700949 w 12192000"/>
              <a:gd name="connsiteY17" fmla="*/ 5925915 h 6858000"/>
              <a:gd name="connsiteX18" fmla="*/ 8748555 w 12192000"/>
              <a:gd name="connsiteY18" fmla="*/ 5238946 h 6858000"/>
              <a:gd name="connsiteX19" fmla="*/ 8684372 w 12192000"/>
              <a:gd name="connsiteY19" fmla="*/ 5060689 h 6858000"/>
              <a:gd name="connsiteX20" fmla="*/ 8644194 w 12192000"/>
              <a:gd name="connsiteY20" fmla="*/ 5062160 h 6858000"/>
              <a:gd name="connsiteX21" fmla="*/ 8631433 w 12192000"/>
              <a:gd name="connsiteY21" fmla="*/ 5067734 h 6858000"/>
              <a:gd name="connsiteX22" fmla="*/ 8615844 w 12192000"/>
              <a:gd name="connsiteY22" fmla="*/ 5190580 h 6858000"/>
              <a:gd name="connsiteX23" fmla="*/ 8575345 w 12192000"/>
              <a:gd name="connsiteY23" fmla="*/ 5337526 h 6858000"/>
              <a:gd name="connsiteX24" fmla="*/ 8550498 w 12192000"/>
              <a:gd name="connsiteY24" fmla="*/ 5350201 h 6858000"/>
              <a:gd name="connsiteX25" fmla="*/ 8542151 w 12192000"/>
              <a:gd name="connsiteY25" fmla="*/ 5394531 h 6858000"/>
              <a:gd name="connsiteX26" fmla="*/ 8476520 w 12192000"/>
              <a:gd name="connsiteY26" fmla="*/ 5849250 h 6858000"/>
              <a:gd name="connsiteX27" fmla="*/ 8295447 w 12192000"/>
              <a:gd name="connsiteY27" fmla="*/ 6027507 h 6858000"/>
              <a:gd name="connsiteX28" fmla="*/ 8083344 w 12192000"/>
              <a:gd name="connsiteY28" fmla="*/ 6329638 h 6858000"/>
              <a:gd name="connsiteX29" fmla="*/ 7917149 w 12192000"/>
              <a:gd name="connsiteY29" fmla="*/ 6112858 h 6858000"/>
              <a:gd name="connsiteX30" fmla="*/ 7658292 w 12192000"/>
              <a:gd name="connsiteY30" fmla="*/ 6450489 h 6858000"/>
              <a:gd name="connsiteX31" fmla="*/ 7330149 w 12192000"/>
              <a:gd name="connsiteY31" fmla="*/ 6344744 h 6858000"/>
              <a:gd name="connsiteX32" fmla="*/ 7263841 w 12192000"/>
              <a:gd name="connsiteY32" fmla="*/ 5766164 h 6858000"/>
              <a:gd name="connsiteX33" fmla="*/ 7167779 w 12192000"/>
              <a:gd name="connsiteY33" fmla="*/ 5101098 h 6858000"/>
              <a:gd name="connsiteX34" fmla="*/ 7113797 w 12192000"/>
              <a:gd name="connsiteY34" fmla="*/ 4588988 h 6858000"/>
              <a:gd name="connsiteX35" fmla="*/ 6999883 w 12192000"/>
              <a:gd name="connsiteY35" fmla="*/ 4229829 h 6858000"/>
              <a:gd name="connsiteX36" fmla="*/ 6910621 w 12192000"/>
              <a:gd name="connsiteY36" fmla="*/ 2668948 h 6858000"/>
              <a:gd name="connsiteX37" fmla="*/ 6821785 w 12192000"/>
              <a:gd name="connsiteY37" fmla="*/ 0 h 6858000"/>
              <a:gd name="connsiteX38" fmla="*/ 0 w 12192000"/>
              <a:gd name="connsiteY38" fmla="*/ 0 h 6858000"/>
              <a:gd name="connsiteX39" fmla="*/ 0 w 12192000"/>
              <a:gd name="connsiteY39" fmla="*/ 6858000 h 6858000"/>
              <a:gd name="connsiteX40" fmla="*/ 12192000 w 12192000"/>
              <a:gd name="connsiteY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92000" h="6858000">
                <a:moveTo>
                  <a:pt x="12192000" y="0"/>
                </a:moveTo>
                <a:lnTo>
                  <a:pt x="11547944" y="0"/>
                </a:lnTo>
                <a:lnTo>
                  <a:pt x="11535738" y="281721"/>
                </a:lnTo>
                <a:cubicBezTo>
                  <a:pt x="11506250" y="930250"/>
                  <a:pt x="11470174" y="1496443"/>
                  <a:pt x="11431495" y="1677203"/>
                </a:cubicBezTo>
                <a:cubicBezTo>
                  <a:pt x="10872549" y="4293277"/>
                  <a:pt x="10688925" y="4351060"/>
                  <a:pt x="10688925" y="4351060"/>
                </a:cubicBezTo>
                <a:cubicBezTo>
                  <a:pt x="10688925" y="4351060"/>
                  <a:pt x="10656621" y="4071210"/>
                  <a:pt x="10614116" y="3932986"/>
                </a:cubicBezTo>
                <a:cubicBezTo>
                  <a:pt x="10605614" y="4127483"/>
                  <a:pt x="10438569" y="4898294"/>
                  <a:pt x="10409240" y="4928884"/>
                </a:cubicBezTo>
                <a:cubicBezTo>
                  <a:pt x="10402015" y="4910756"/>
                  <a:pt x="10394363" y="4890363"/>
                  <a:pt x="10387136" y="4870724"/>
                </a:cubicBezTo>
                <a:cubicBezTo>
                  <a:pt x="10362909" y="4909246"/>
                  <a:pt x="10332305" y="4945124"/>
                  <a:pt x="10289799" y="4976470"/>
                </a:cubicBezTo>
                <a:cubicBezTo>
                  <a:pt x="10143581" y="5084482"/>
                  <a:pt x="10189062" y="5271424"/>
                  <a:pt x="10129980" y="5424001"/>
                </a:cubicBezTo>
                <a:cubicBezTo>
                  <a:pt x="9824791" y="5319388"/>
                  <a:pt x="9945931" y="5062199"/>
                  <a:pt x="9891949" y="4861282"/>
                </a:cubicBezTo>
                <a:cubicBezTo>
                  <a:pt x="9695575" y="5383591"/>
                  <a:pt x="9604613" y="5276334"/>
                  <a:pt x="9533630" y="5484049"/>
                </a:cubicBezTo>
                <a:cubicBezTo>
                  <a:pt x="9445643" y="5741993"/>
                  <a:pt x="9443092" y="5803552"/>
                  <a:pt x="9443092" y="5803552"/>
                </a:cubicBezTo>
                <a:cubicBezTo>
                  <a:pt x="9282847" y="5603013"/>
                  <a:pt x="9343630" y="5380569"/>
                  <a:pt x="9287948" y="5141886"/>
                </a:cubicBezTo>
                <a:cubicBezTo>
                  <a:pt x="9223339" y="5062954"/>
                  <a:pt x="9193586" y="4979491"/>
                  <a:pt x="9177009" y="4893006"/>
                </a:cubicBezTo>
                <a:cubicBezTo>
                  <a:pt x="9141304" y="4841644"/>
                  <a:pt x="9090723" y="5078439"/>
                  <a:pt x="9032066" y="5025944"/>
                </a:cubicBezTo>
                <a:cubicBezTo>
                  <a:pt x="8982759" y="5270291"/>
                  <a:pt x="8885422" y="5504443"/>
                  <a:pt x="8803811" y="5801663"/>
                </a:cubicBezTo>
                <a:cubicBezTo>
                  <a:pt x="8762156" y="5952352"/>
                  <a:pt x="8700523" y="5939888"/>
                  <a:pt x="8700949" y="5925915"/>
                </a:cubicBezTo>
                <a:cubicBezTo>
                  <a:pt x="8703498" y="5572422"/>
                  <a:pt x="8785958" y="5593194"/>
                  <a:pt x="8748555" y="5238946"/>
                </a:cubicBezTo>
                <a:cubicBezTo>
                  <a:pt x="8744304" y="5176254"/>
                  <a:pt x="8780858" y="5073151"/>
                  <a:pt x="8684372" y="5060689"/>
                </a:cubicBezTo>
                <a:cubicBezTo>
                  <a:pt x="8668751" y="5059084"/>
                  <a:pt x="8655481" y="5059715"/>
                  <a:pt x="8644194" y="5062160"/>
                </a:cubicBezTo>
                <a:lnTo>
                  <a:pt x="8631433" y="5067734"/>
                </a:lnTo>
                <a:lnTo>
                  <a:pt x="8615844" y="5190580"/>
                </a:lnTo>
                <a:cubicBezTo>
                  <a:pt x="8608004" y="5245246"/>
                  <a:pt x="8612043" y="5307373"/>
                  <a:pt x="8575345" y="5337526"/>
                </a:cubicBezTo>
                <a:lnTo>
                  <a:pt x="8550498" y="5350201"/>
                </a:lnTo>
                <a:lnTo>
                  <a:pt x="8542151" y="5394531"/>
                </a:lnTo>
                <a:cubicBezTo>
                  <a:pt x="8515492" y="5544617"/>
                  <a:pt x="8497560" y="5674203"/>
                  <a:pt x="8476520" y="5849250"/>
                </a:cubicBezTo>
                <a:cubicBezTo>
                  <a:pt x="8462492" y="5947820"/>
                  <a:pt x="8482471" y="6067917"/>
                  <a:pt x="8295447" y="6027507"/>
                </a:cubicBezTo>
                <a:cubicBezTo>
                  <a:pt x="8112674" y="6054698"/>
                  <a:pt x="8170906" y="6237864"/>
                  <a:pt x="8083344" y="6329638"/>
                </a:cubicBezTo>
                <a:cubicBezTo>
                  <a:pt x="7981758" y="6280541"/>
                  <a:pt x="8053166" y="6152135"/>
                  <a:pt x="7917149" y="6112858"/>
                </a:cubicBezTo>
                <a:cubicBezTo>
                  <a:pt x="7958379" y="6295648"/>
                  <a:pt x="7657017" y="6268455"/>
                  <a:pt x="7658292" y="6450489"/>
                </a:cubicBezTo>
                <a:cubicBezTo>
                  <a:pt x="7478068" y="6597401"/>
                  <a:pt x="7395183" y="6486367"/>
                  <a:pt x="7330149" y="6344744"/>
                </a:cubicBezTo>
                <a:cubicBezTo>
                  <a:pt x="7248964" y="6160822"/>
                  <a:pt x="7276167" y="5964059"/>
                  <a:pt x="7263841" y="5766164"/>
                </a:cubicBezTo>
                <a:cubicBezTo>
                  <a:pt x="7237063" y="5517661"/>
                  <a:pt x="7163953" y="5352622"/>
                  <a:pt x="7167779" y="5101098"/>
                </a:cubicBezTo>
                <a:cubicBezTo>
                  <a:pt x="7112947" y="4937571"/>
                  <a:pt x="7128674" y="4763090"/>
                  <a:pt x="7113797" y="4588988"/>
                </a:cubicBezTo>
                <a:cubicBezTo>
                  <a:pt x="7079792" y="4329155"/>
                  <a:pt x="7038137" y="4492306"/>
                  <a:pt x="6999883" y="4229829"/>
                </a:cubicBezTo>
                <a:cubicBezTo>
                  <a:pt x="6962053" y="3971130"/>
                  <a:pt x="6911047" y="2670836"/>
                  <a:pt x="6910621" y="2668948"/>
                </a:cubicBezTo>
                <a:cubicBezTo>
                  <a:pt x="6911047" y="2668948"/>
                  <a:pt x="6836662" y="1345614"/>
                  <a:pt x="6821785" y="0"/>
                </a:cubicBezTo>
                <a:lnTo>
                  <a:pt x="0" y="0"/>
                </a:lnTo>
                <a:lnTo>
                  <a:pt x="0" y="6858000"/>
                </a:lnTo>
                <a:lnTo>
                  <a:pt x="1219200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pic>
        <p:nvPicPr>
          <p:cNvPr id="19" name="Image 18" descr="Une image contenant texte, Police, logo, capture d’écran&#10;&#10;Description générée automatiquement">
            <a:extLst>
              <a:ext uri="{FF2B5EF4-FFF2-40B4-BE49-F238E27FC236}">
                <a16:creationId xmlns:a16="http://schemas.microsoft.com/office/drawing/2014/main" id="{522E8BB7-97AA-0928-72B3-95EC6CC03187}"/>
              </a:ext>
            </a:extLst>
          </p:cNvPr>
          <p:cNvPicPr>
            <a:picLocks noChangeAsp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bwMode="auto">
          <a:xfrm>
            <a:off x="1740607" y="1021677"/>
            <a:ext cx="2929259" cy="783407"/>
          </a:xfrm>
          <a:prstGeom prst="rect">
            <a:avLst/>
          </a:prstGeom>
          <a:noFill/>
        </p:spPr>
      </p:pic>
      <p:pic>
        <p:nvPicPr>
          <p:cNvPr id="20" name="Image 19" descr="Une image contenant logo, Graphique, Police, graphisme&#10;&#10;Description générée automatiquement">
            <a:extLst>
              <a:ext uri="{FF2B5EF4-FFF2-40B4-BE49-F238E27FC236}">
                <a16:creationId xmlns:a16="http://schemas.microsoft.com/office/drawing/2014/main" id="{5D97A983-C76F-C225-05AF-99A876B188B4}"/>
              </a:ext>
            </a:extLst>
          </p:cNvPr>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290837" y="2679553"/>
            <a:ext cx="1828800" cy="1828800"/>
          </a:xfrm>
          <a:prstGeom prst="rect">
            <a:avLst/>
          </a:prstGeom>
        </p:spPr>
      </p:pic>
      <p:sp>
        <p:nvSpPr>
          <p:cNvPr id="21" name="ZoneTexte 20">
            <a:extLst>
              <a:ext uri="{FF2B5EF4-FFF2-40B4-BE49-F238E27FC236}">
                <a16:creationId xmlns:a16="http://schemas.microsoft.com/office/drawing/2014/main" id="{89A50AF4-7D67-2DC8-3D38-DEF48742055E}"/>
              </a:ext>
            </a:extLst>
          </p:cNvPr>
          <p:cNvSpPr txBox="1"/>
          <p:nvPr userDrawn="1">
            <p:custDataLst>
              <p:tags r:id="rId3"/>
            </p:custDataLst>
          </p:nvPr>
        </p:nvSpPr>
        <p:spPr>
          <a:xfrm>
            <a:off x="9684564" y="6227122"/>
            <a:ext cx="1831335" cy="369332"/>
          </a:xfrm>
          <a:prstGeom prst="rect">
            <a:avLst/>
          </a:prstGeom>
          <a:noFill/>
        </p:spPr>
        <p:txBody>
          <a:bodyPr wrap="none" rtlCol="0">
            <a:spAutoFit/>
          </a:bodyPr>
          <a:lstStyle/>
          <a:p>
            <a:pPr>
              <a:spcAft>
                <a:spcPts val="600"/>
              </a:spcAft>
            </a:pPr>
            <a:r>
              <a:rPr lang="fr-CH" dirty="0">
                <a:solidFill>
                  <a:srgbClr val="93CFA9"/>
                </a:solidFill>
              </a:rPr>
              <a:t>Quentin Forestier</a:t>
            </a:r>
          </a:p>
        </p:txBody>
      </p:sp>
      <p:sp>
        <p:nvSpPr>
          <p:cNvPr id="2" name="Titre 1">
            <a:extLst>
              <a:ext uri="{FF2B5EF4-FFF2-40B4-BE49-F238E27FC236}">
                <a16:creationId xmlns:a16="http://schemas.microsoft.com/office/drawing/2014/main" id="{3B0D9603-B6D8-2A4A-7DE7-88D991BEEDBA}"/>
              </a:ext>
            </a:extLst>
          </p:cNvPr>
          <p:cNvSpPr>
            <a:spLocks noGrp="1"/>
          </p:cNvSpPr>
          <p:nvPr>
            <p:ph type="ctrTitle"/>
          </p:nvPr>
        </p:nvSpPr>
        <p:spPr>
          <a:xfrm>
            <a:off x="5387802" y="1892187"/>
            <a:ext cx="6674197" cy="2387600"/>
          </a:xfrm>
        </p:spPr>
        <p:txBody>
          <a:bodyPr anchor="b"/>
          <a:lstStyle>
            <a:lvl1pPr algn="ctr">
              <a:defRPr sz="6000">
                <a:solidFill>
                  <a:srgbClr val="66BA84"/>
                </a:solidFill>
              </a:defRPr>
            </a:lvl1pPr>
          </a:lstStyle>
          <a:p>
            <a:r>
              <a:rPr lang="fr-FR" dirty="0"/>
              <a:t>Modifiez le style du titre</a:t>
            </a:r>
            <a:endParaRPr lang="fr-CH" dirty="0"/>
          </a:p>
        </p:txBody>
      </p:sp>
      <p:sp>
        <p:nvSpPr>
          <p:cNvPr id="3" name="Sous-titre 2">
            <a:extLst>
              <a:ext uri="{FF2B5EF4-FFF2-40B4-BE49-F238E27FC236}">
                <a16:creationId xmlns:a16="http://schemas.microsoft.com/office/drawing/2014/main" id="{886976A9-86A2-02C0-ACE0-D9A2D310689A}"/>
              </a:ext>
            </a:extLst>
          </p:cNvPr>
          <p:cNvSpPr>
            <a:spLocks noGrp="1"/>
          </p:cNvSpPr>
          <p:nvPr>
            <p:ph type="subTitle" idx="1"/>
          </p:nvPr>
        </p:nvSpPr>
        <p:spPr>
          <a:xfrm>
            <a:off x="5387802" y="4329226"/>
            <a:ext cx="6674197" cy="632393"/>
          </a:xfrm>
        </p:spPr>
        <p:txBody>
          <a:bodyPr>
            <a:normAutofit/>
          </a:bodyPr>
          <a:lstStyle>
            <a:lvl1pPr marL="0" indent="0" algn="ctr">
              <a:buNone/>
              <a:defRPr sz="2800">
                <a:solidFill>
                  <a:srgbClr val="93CFA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endParaRPr lang="fr-CH" dirty="0"/>
          </a:p>
        </p:txBody>
      </p:sp>
    </p:spTree>
    <p:extLst>
      <p:ext uri="{BB962C8B-B14F-4D97-AF65-F5344CB8AC3E}">
        <p14:creationId xmlns:p14="http://schemas.microsoft.com/office/powerpoint/2010/main" val="239197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C6CC5-4AD2-329B-DF52-16665AA058CB}"/>
              </a:ext>
            </a:extLst>
          </p:cNvPr>
          <p:cNvSpPr>
            <a:spLocks noGrp="1"/>
          </p:cNvSpPr>
          <p:nvPr>
            <p:ph type="title"/>
          </p:nvPr>
        </p:nvSpPr>
        <p:spPr>
          <a:xfrm>
            <a:off x="838199" y="875051"/>
            <a:ext cx="10515600" cy="1325563"/>
          </a:xfrm>
        </p:spPr>
        <p:txBody>
          <a:bodyPr/>
          <a:lstStyle/>
          <a:p>
            <a:r>
              <a:rPr lang="fr-FR" dirty="0"/>
              <a:t>Modifiez le style du titre</a:t>
            </a:r>
            <a:endParaRPr lang="fr-CH" dirty="0"/>
          </a:p>
        </p:txBody>
      </p:sp>
      <p:sp>
        <p:nvSpPr>
          <p:cNvPr id="3" name="Espace réservé du contenu 2">
            <a:extLst>
              <a:ext uri="{FF2B5EF4-FFF2-40B4-BE49-F238E27FC236}">
                <a16:creationId xmlns:a16="http://schemas.microsoft.com/office/drawing/2014/main" id="{ECEE8614-8535-9FF9-D4B6-F50A8F7A6C59}"/>
              </a:ext>
            </a:extLst>
          </p:cNvPr>
          <p:cNvSpPr>
            <a:spLocks noGrp="1"/>
          </p:cNvSpPr>
          <p:nvPr>
            <p:ph idx="1"/>
          </p:nvPr>
        </p:nvSpPr>
        <p:spPr>
          <a:xfrm>
            <a:off x="838199" y="2426875"/>
            <a:ext cx="10515600" cy="337893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a:extLst>
              <a:ext uri="{FF2B5EF4-FFF2-40B4-BE49-F238E27FC236}">
                <a16:creationId xmlns:a16="http://schemas.microsoft.com/office/drawing/2014/main" id="{59EE38AF-B5CB-2515-7643-50EFEDE361E2}"/>
              </a:ext>
            </a:extLst>
          </p:cNvPr>
          <p:cNvSpPr>
            <a:spLocks noGrp="1"/>
          </p:cNvSpPr>
          <p:nvPr>
            <p:ph type="dt" sz="half" idx="10"/>
          </p:nvPr>
        </p:nvSpPr>
        <p:spPr/>
        <p:txBody>
          <a:bodyPr/>
          <a:lstStyle/>
          <a:p>
            <a:r>
              <a:rPr lang="fr-CH"/>
              <a:t>06.06.2023</a:t>
            </a:r>
          </a:p>
        </p:txBody>
      </p:sp>
      <p:sp>
        <p:nvSpPr>
          <p:cNvPr id="5" name="Espace réservé du pied de page 4">
            <a:extLst>
              <a:ext uri="{FF2B5EF4-FFF2-40B4-BE49-F238E27FC236}">
                <a16:creationId xmlns:a16="http://schemas.microsoft.com/office/drawing/2014/main" id="{02E13166-C52C-8962-D7E4-E9933B455BC7}"/>
              </a:ext>
            </a:extLst>
          </p:cNvPr>
          <p:cNvSpPr>
            <a:spLocks noGrp="1"/>
          </p:cNvSpPr>
          <p:nvPr>
            <p:ph type="ftr" sz="quarter" idx="11"/>
          </p:nvPr>
        </p:nvSpPr>
        <p:spPr>
          <a:xfrm>
            <a:off x="4038600" y="6356350"/>
            <a:ext cx="4114800" cy="365125"/>
          </a:xfrm>
          <a:prstGeom prst="rect">
            <a:avLst/>
          </a:prstGeom>
        </p:spPr>
        <p:txBody>
          <a:bodyPr/>
          <a:lstStyle/>
          <a:p>
            <a:endParaRPr lang="fr-CH"/>
          </a:p>
        </p:txBody>
      </p:sp>
      <p:sp>
        <p:nvSpPr>
          <p:cNvPr id="6" name="Espace réservé du numéro de diapositive 5">
            <a:extLst>
              <a:ext uri="{FF2B5EF4-FFF2-40B4-BE49-F238E27FC236}">
                <a16:creationId xmlns:a16="http://schemas.microsoft.com/office/drawing/2014/main" id="{AFC31752-F694-545A-5640-86FA0FB82CD9}"/>
              </a:ext>
            </a:extLst>
          </p:cNvPr>
          <p:cNvSpPr>
            <a:spLocks noGrp="1"/>
          </p:cNvSpPr>
          <p:nvPr>
            <p:ph type="sldNum" sz="quarter" idx="12"/>
          </p:nvPr>
        </p:nvSpPr>
        <p:spPr/>
        <p:txBody>
          <a:bodyPr/>
          <a:lstStyle/>
          <a:p>
            <a:fld id="{1E016A37-4E11-42F4-BE33-117099FE2EEF}" type="slidenum">
              <a:rPr lang="fr-CH" smtClean="0"/>
              <a:t>‹N°›</a:t>
            </a:fld>
            <a:endParaRPr lang="fr-CH"/>
          </a:p>
        </p:txBody>
      </p:sp>
      <p:pic>
        <p:nvPicPr>
          <p:cNvPr id="8" name="Image 7" descr="Une image contenant Graphique, clipart, créativité&#10;&#10;Description générée automatiquement">
            <a:extLst>
              <a:ext uri="{FF2B5EF4-FFF2-40B4-BE49-F238E27FC236}">
                <a16:creationId xmlns:a16="http://schemas.microsoft.com/office/drawing/2014/main" id="{193610C0-E781-062D-B21B-EB9DD3ED7A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Tree>
    <p:extLst>
      <p:ext uri="{BB962C8B-B14F-4D97-AF65-F5344CB8AC3E}">
        <p14:creationId xmlns:p14="http://schemas.microsoft.com/office/powerpoint/2010/main" val="203012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7EC637-9780-18EE-1BB6-BB31745603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40">
            <a:extLst>
              <a:ext uri="{FF2B5EF4-FFF2-40B4-BE49-F238E27FC236}">
                <a16:creationId xmlns:a16="http://schemas.microsoft.com/office/drawing/2014/main" id="{875F7AF9-8BE0-4760-5895-ADAB3A1CA82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0" y="0"/>
            <a:ext cx="12192000" cy="6858000"/>
          </a:xfrm>
          <a:custGeom>
            <a:avLst/>
            <a:gdLst>
              <a:gd name="connsiteX0" fmla="*/ 12192000 w 12192000"/>
              <a:gd name="connsiteY0" fmla="*/ 0 h 6858000"/>
              <a:gd name="connsiteX1" fmla="*/ 11547944 w 12192000"/>
              <a:gd name="connsiteY1" fmla="*/ 0 h 6858000"/>
              <a:gd name="connsiteX2" fmla="*/ 11535738 w 12192000"/>
              <a:gd name="connsiteY2" fmla="*/ 281721 h 6858000"/>
              <a:gd name="connsiteX3" fmla="*/ 11431495 w 12192000"/>
              <a:gd name="connsiteY3" fmla="*/ 1677203 h 6858000"/>
              <a:gd name="connsiteX4" fmla="*/ 10688925 w 12192000"/>
              <a:gd name="connsiteY4" fmla="*/ 4351060 h 6858000"/>
              <a:gd name="connsiteX5" fmla="*/ 10614116 w 12192000"/>
              <a:gd name="connsiteY5" fmla="*/ 3932986 h 6858000"/>
              <a:gd name="connsiteX6" fmla="*/ 10409240 w 12192000"/>
              <a:gd name="connsiteY6" fmla="*/ 4928884 h 6858000"/>
              <a:gd name="connsiteX7" fmla="*/ 10387136 w 12192000"/>
              <a:gd name="connsiteY7" fmla="*/ 4870724 h 6858000"/>
              <a:gd name="connsiteX8" fmla="*/ 10289799 w 12192000"/>
              <a:gd name="connsiteY8" fmla="*/ 4976470 h 6858000"/>
              <a:gd name="connsiteX9" fmla="*/ 10129980 w 12192000"/>
              <a:gd name="connsiteY9" fmla="*/ 5424001 h 6858000"/>
              <a:gd name="connsiteX10" fmla="*/ 9891949 w 12192000"/>
              <a:gd name="connsiteY10" fmla="*/ 4861282 h 6858000"/>
              <a:gd name="connsiteX11" fmla="*/ 9533630 w 12192000"/>
              <a:gd name="connsiteY11" fmla="*/ 5484049 h 6858000"/>
              <a:gd name="connsiteX12" fmla="*/ 9443092 w 12192000"/>
              <a:gd name="connsiteY12" fmla="*/ 5803552 h 6858000"/>
              <a:gd name="connsiteX13" fmla="*/ 9287948 w 12192000"/>
              <a:gd name="connsiteY13" fmla="*/ 5141886 h 6858000"/>
              <a:gd name="connsiteX14" fmla="*/ 9177009 w 12192000"/>
              <a:gd name="connsiteY14" fmla="*/ 4893006 h 6858000"/>
              <a:gd name="connsiteX15" fmla="*/ 9032066 w 12192000"/>
              <a:gd name="connsiteY15" fmla="*/ 5025944 h 6858000"/>
              <a:gd name="connsiteX16" fmla="*/ 8803811 w 12192000"/>
              <a:gd name="connsiteY16" fmla="*/ 5801663 h 6858000"/>
              <a:gd name="connsiteX17" fmla="*/ 8700949 w 12192000"/>
              <a:gd name="connsiteY17" fmla="*/ 5925915 h 6858000"/>
              <a:gd name="connsiteX18" fmla="*/ 8748555 w 12192000"/>
              <a:gd name="connsiteY18" fmla="*/ 5238946 h 6858000"/>
              <a:gd name="connsiteX19" fmla="*/ 8684372 w 12192000"/>
              <a:gd name="connsiteY19" fmla="*/ 5060689 h 6858000"/>
              <a:gd name="connsiteX20" fmla="*/ 8644194 w 12192000"/>
              <a:gd name="connsiteY20" fmla="*/ 5062160 h 6858000"/>
              <a:gd name="connsiteX21" fmla="*/ 8631433 w 12192000"/>
              <a:gd name="connsiteY21" fmla="*/ 5067734 h 6858000"/>
              <a:gd name="connsiteX22" fmla="*/ 8615844 w 12192000"/>
              <a:gd name="connsiteY22" fmla="*/ 5190580 h 6858000"/>
              <a:gd name="connsiteX23" fmla="*/ 8575345 w 12192000"/>
              <a:gd name="connsiteY23" fmla="*/ 5337526 h 6858000"/>
              <a:gd name="connsiteX24" fmla="*/ 8550498 w 12192000"/>
              <a:gd name="connsiteY24" fmla="*/ 5350201 h 6858000"/>
              <a:gd name="connsiteX25" fmla="*/ 8542151 w 12192000"/>
              <a:gd name="connsiteY25" fmla="*/ 5394531 h 6858000"/>
              <a:gd name="connsiteX26" fmla="*/ 8476520 w 12192000"/>
              <a:gd name="connsiteY26" fmla="*/ 5849250 h 6858000"/>
              <a:gd name="connsiteX27" fmla="*/ 8295447 w 12192000"/>
              <a:gd name="connsiteY27" fmla="*/ 6027507 h 6858000"/>
              <a:gd name="connsiteX28" fmla="*/ 8083344 w 12192000"/>
              <a:gd name="connsiteY28" fmla="*/ 6329638 h 6858000"/>
              <a:gd name="connsiteX29" fmla="*/ 7917149 w 12192000"/>
              <a:gd name="connsiteY29" fmla="*/ 6112858 h 6858000"/>
              <a:gd name="connsiteX30" fmla="*/ 7658292 w 12192000"/>
              <a:gd name="connsiteY30" fmla="*/ 6450489 h 6858000"/>
              <a:gd name="connsiteX31" fmla="*/ 7330149 w 12192000"/>
              <a:gd name="connsiteY31" fmla="*/ 6344744 h 6858000"/>
              <a:gd name="connsiteX32" fmla="*/ 7263841 w 12192000"/>
              <a:gd name="connsiteY32" fmla="*/ 5766164 h 6858000"/>
              <a:gd name="connsiteX33" fmla="*/ 7167779 w 12192000"/>
              <a:gd name="connsiteY33" fmla="*/ 5101098 h 6858000"/>
              <a:gd name="connsiteX34" fmla="*/ 7113797 w 12192000"/>
              <a:gd name="connsiteY34" fmla="*/ 4588988 h 6858000"/>
              <a:gd name="connsiteX35" fmla="*/ 6999883 w 12192000"/>
              <a:gd name="connsiteY35" fmla="*/ 4229829 h 6858000"/>
              <a:gd name="connsiteX36" fmla="*/ 6910621 w 12192000"/>
              <a:gd name="connsiteY36" fmla="*/ 2668948 h 6858000"/>
              <a:gd name="connsiteX37" fmla="*/ 6821785 w 12192000"/>
              <a:gd name="connsiteY37" fmla="*/ 0 h 6858000"/>
              <a:gd name="connsiteX38" fmla="*/ 0 w 12192000"/>
              <a:gd name="connsiteY38" fmla="*/ 0 h 6858000"/>
              <a:gd name="connsiteX39" fmla="*/ 0 w 12192000"/>
              <a:gd name="connsiteY39" fmla="*/ 6858000 h 6858000"/>
              <a:gd name="connsiteX40" fmla="*/ 12192000 w 12192000"/>
              <a:gd name="connsiteY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92000" h="6858000">
                <a:moveTo>
                  <a:pt x="12192000" y="0"/>
                </a:moveTo>
                <a:lnTo>
                  <a:pt x="11547944" y="0"/>
                </a:lnTo>
                <a:lnTo>
                  <a:pt x="11535738" y="281721"/>
                </a:lnTo>
                <a:cubicBezTo>
                  <a:pt x="11506250" y="930250"/>
                  <a:pt x="11470174" y="1496443"/>
                  <a:pt x="11431495" y="1677203"/>
                </a:cubicBezTo>
                <a:cubicBezTo>
                  <a:pt x="10872549" y="4293277"/>
                  <a:pt x="10688925" y="4351060"/>
                  <a:pt x="10688925" y="4351060"/>
                </a:cubicBezTo>
                <a:cubicBezTo>
                  <a:pt x="10688925" y="4351060"/>
                  <a:pt x="10656621" y="4071210"/>
                  <a:pt x="10614116" y="3932986"/>
                </a:cubicBezTo>
                <a:cubicBezTo>
                  <a:pt x="10605614" y="4127483"/>
                  <a:pt x="10438569" y="4898294"/>
                  <a:pt x="10409240" y="4928884"/>
                </a:cubicBezTo>
                <a:cubicBezTo>
                  <a:pt x="10402015" y="4910756"/>
                  <a:pt x="10394363" y="4890363"/>
                  <a:pt x="10387136" y="4870724"/>
                </a:cubicBezTo>
                <a:cubicBezTo>
                  <a:pt x="10362909" y="4909246"/>
                  <a:pt x="10332305" y="4945124"/>
                  <a:pt x="10289799" y="4976470"/>
                </a:cubicBezTo>
                <a:cubicBezTo>
                  <a:pt x="10143581" y="5084482"/>
                  <a:pt x="10189062" y="5271424"/>
                  <a:pt x="10129980" y="5424001"/>
                </a:cubicBezTo>
                <a:cubicBezTo>
                  <a:pt x="9824791" y="5319388"/>
                  <a:pt x="9945931" y="5062199"/>
                  <a:pt x="9891949" y="4861282"/>
                </a:cubicBezTo>
                <a:cubicBezTo>
                  <a:pt x="9695575" y="5383591"/>
                  <a:pt x="9604613" y="5276334"/>
                  <a:pt x="9533630" y="5484049"/>
                </a:cubicBezTo>
                <a:cubicBezTo>
                  <a:pt x="9445643" y="5741993"/>
                  <a:pt x="9443092" y="5803552"/>
                  <a:pt x="9443092" y="5803552"/>
                </a:cubicBezTo>
                <a:cubicBezTo>
                  <a:pt x="9282847" y="5603013"/>
                  <a:pt x="9343630" y="5380569"/>
                  <a:pt x="9287948" y="5141886"/>
                </a:cubicBezTo>
                <a:cubicBezTo>
                  <a:pt x="9223339" y="5062954"/>
                  <a:pt x="9193586" y="4979491"/>
                  <a:pt x="9177009" y="4893006"/>
                </a:cubicBezTo>
                <a:cubicBezTo>
                  <a:pt x="9141304" y="4841644"/>
                  <a:pt x="9090723" y="5078439"/>
                  <a:pt x="9032066" y="5025944"/>
                </a:cubicBezTo>
                <a:cubicBezTo>
                  <a:pt x="8982759" y="5270291"/>
                  <a:pt x="8885422" y="5504443"/>
                  <a:pt x="8803811" y="5801663"/>
                </a:cubicBezTo>
                <a:cubicBezTo>
                  <a:pt x="8762156" y="5952352"/>
                  <a:pt x="8700523" y="5939888"/>
                  <a:pt x="8700949" y="5925915"/>
                </a:cubicBezTo>
                <a:cubicBezTo>
                  <a:pt x="8703498" y="5572422"/>
                  <a:pt x="8785958" y="5593194"/>
                  <a:pt x="8748555" y="5238946"/>
                </a:cubicBezTo>
                <a:cubicBezTo>
                  <a:pt x="8744304" y="5176254"/>
                  <a:pt x="8780858" y="5073151"/>
                  <a:pt x="8684372" y="5060689"/>
                </a:cubicBezTo>
                <a:cubicBezTo>
                  <a:pt x="8668751" y="5059084"/>
                  <a:pt x="8655481" y="5059715"/>
                  <a:pt x="8644194" y="5062160"/>
                </a:cubicBezTo>
                <a:lnTo>
                  <a:pt x="8631433" y="5067734"/>
                </a:lnTo>
                <a:lnTo>
                  <a:pt x="8615844" y="5190580"/>
                </a:lnTo>
                <a:cubicBezTo>
                  <a:pt x="8608004" y="5245246"/>
                  <a:pt x="8612043" y="5307373"/>
                  <a:pt x="8575345" y="5337526"/>
                </a:cubicBezTo>
                <a:lnTo>
                  <a:pt x="8550498" y="5350201"/>
                </a:lnTo>
                <a:lnTo>
                  <a:pt x="8542151" y="5394531"/>
                </a:lnTo>
                <a:cubicBezTo>
                  <a:pt x="8515492" y="5544617"/>
                  <a:pt x="8497560" y="5674203"/>
                  <a:pt x="8476520" y="5849250"/>
                </a:cubicBezTo>
                <a:cubicBezTo>
                  <a:pt x="8462492" y="5947820"/>
                  <a:pt x="8482471" y="6067917"/>
                  <a:pt x="8295447" y="6027507"/>
                </a:cubicBezTo>
                <a:cubicBezTo>
                  <a:pt x="8112674" y="6054698"/>
                  <a:pt x="8170906" y="6237864"/>
                  <a:pt x="8083344" y="6329638"/>
                </a:cubicBezTo>
                <a:cubicBezTo>
                  <a:pt x="7981758" y="6280541"/>
                  <a:pt x="8053166" y="6152135"/>
                  <a:pt x="7917149" y="6112858"/>
                </a:cubicBezTo>
                <a:cubicBezTo>
                  <a:pt x="7958379" y="6295648"/>
                  <a:pt x="7657017" y="6268455"/>
                  <a:pt x="7658292" y="6450489"/>
                </a:cubicBezTo>
                <a:cubicBezTo>
                  <a:pt x="7478068" y="6597401"/>
                  <a:pt x="7395183" y="6486367"/>
                  <a:pt x="7330149" y="6344744"/>
                </a:cubicBezTo>
                <a:cubicBezTo>
                  <a:pt x="7248964" y="6160822"/>
                  <a:pt x="7276167" y="5964059"/>
                  <a:pt x="7263841" y="5766164"/>
                </a:cubicBezTo>
                <a:cubicBezTo>
                  <a:pt x="7237063" y="5517661"/>
                  <a:pt x="7163953" y="5352622"/>
                  <a:pt x="7167779" y="5101098"/>
                </a:cubicBezTo>
                <a:cubicBezTo>
                  <a:pt x="7112947" y="4937571"/>
                  <a:pt x="7128674" y="4763090"/>
                  <a:pt x="7113797" y="4588988"/>
                </a:cubicBezTo>
                <a:cubicBezTo>
                  <a:pt x="7079792" y="4329155"/>
                  <a:pt x="7038137" y="4492306"/>
                  <a:pt x="6999883" y="4229829"/>
                </a:cubicBezTo>
                <a:cubicBezTo>
                  <a:pt x="6962053" y="3971130"/>
                  <a:pt x="6911047" y="2670836"/>
                  <a:pt x="6910621" y="2668948"/>
                </a:cubicBezTo>
                <a:cubicBezTo>
                  <a:pt x="6911047" y="2668948"/>
                  <a:pt x="6836662" y="1345614"/>
                  <a:pt x="6821785" y="0"/>
                </a:cubicBezTo>
                <a:lnTo>
                  <a:pt x="0" y="0"/>
                </a:lnTo>
                <a:lnTo>
                  <a:pt x="0" y="6858000"/>
                </a:lnTo>
                <a:lnTo>
                  <a:pt x="1219200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pic>
        <p:nvPicPr>
          <p:cNvPr id="21" name="Image 20" descr="Une image contenant texte, Police, logo, capture d’écran&#10;&#10;Description générée automatiquement">
            <a:extLst>
              <a:ext uri="{FF2B5EF4-FFF2-40B4-BE49-F238E27FC236}">
                <a16:creationId xmlns:a16="http://schemas.microsoft.com/office/drawing/2014/main" id="{78CEDA27-0B59-2EEE-F039-ACA98F234A83}"/>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1740607" y="1021677"/>
            <a:ext cx="2929259" cy="783407"/>
          </a:xfrm>
          <a:prstGeom prst="rect">
            <a:avLst/>
          </a:prstGeom>
          <a:noFill/>
        </p:spPr>
      </p:pic>
      <p:pic>
        <p:nvPicPr>
          <p:cNvPr id="22" name="Image 21" descr="Une image contenant logo, Graphique, Police, graphisme&#10;&#10;Description générée automatiquement">
            <a:extLst>
              <a:ext uri="{FF2B5EF4-FFF2-40B4-BE49-F238E27FC236}">
                <a16:creationId xmlns:a16="http://schemas.microsoft.com/office/drawing/2014/main" id="{A639EDEA-AAF6-B202-2521-39BAAC12DF9C}"/>
              </a:ext>
            </a:extLst>
          </p:cNvPr>
          <p:cNvPicPr>
            <a:picLocks noChangeAspect="1"/>
          </p:cNvPicPr>
          <p:nvPr userDrawn="1">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290837" y="2679553"/>
            <a:ext cx="1828800" cy="1828800"/>
          </a:xfrm>
          <a:prstGeom prst="rect">
            <a:avLst/>
          </a:prstGeom>
        </p:spPr>
      </p:pic>
      <p:sp>
        <p:nvSpPr>
          <p:cNvPr id="24" name="Titre 1">
            <a:extLst>
              <a:ext uri="{FF2B5EF4-FFF2-40B4-BE49-F238E27FC236}">
                <a16:creationId xmlns:a16="http://schemas.microsoft.com/office/drawing/2014/main" id="{094EF397-97DD-69B8-50DD-496D6D2F0070}"/>
              </a:ext>
            </a:extLst>
          </p:cNvPr>
          <p:cNvSpPr>
            <a:spLocks noGrp="1"/>
          </p:cNvSpPr>
          <p:nvPr>
            <p:ph type="ctrTitle"/>
          </p:nvPr>
        </p:nvSpPr>
        <p:spPr>
          <a:xfrm>
            <a:off x="5387802" y="3031299"/>
            <a:ext cx="6674197" cy="1248488"/>
          </a:xfrm>
        </p:spPr>
        <p:txBody>
          <a:bodyPr anchor="b">
            <a:noAutofit/>
          </a:bodyPr>
          <a:lstStyle>
            <a:lvl1pPr algn="ctr">
              <a:defRPr sz="4800">
                <a:solidFill>
                  <a:srgbClr val="66BA84"/>
                </a:solidFill>
              </a:defRPr>
            </a:lvl1pPr>
          </a:lstStyle>
          <a:p>
            <a:r>
              <a:rPr lang="fr-FR" dirty="0"/>
              <a:t>Modifiez le style du titre</a:t>
            </a:r>
            <a:endParaRPr lang="fr-CH" dirty="0"/>
          </a:p>
        </p:txBody>
      </p:sp>
      <p:graphicFrame>
        <p:nvGraphicFramePr>
          <p:cNvPr id="33" name="Espace réservé du contenu 2">
            <a:extLst>
              <a:ext uri="{FF2B5EF4-FFF2-40B4-BE49-F238E27FC236}">
                <a16:creationId xmlns:a16="http://schemas.microsoft.com/office/drawing/2014/main" id="{2C3837B9-A490-E71D-21A9-36F8CD544EE7}"/>
              </a:ext>
            </a:extLst>
          </p:cNvPr>
          <p:cNvGraphicFramePr>
            <a:graphicFrameLocks/>
          </p:cNvGraphicFramePr>
          <p:nvPr userDrawn="1">
            <p:extLst>
              <p:ext uri="{D42A27DB-BD31-4B8C-83A1-F6EECF244321}">
                <p14:modId xmlns:p14="http://schemas.microsoft.com/office/powerpoint/2010/main" val="3565930630"/>
              </p:ext>
            </p:extLst>
          </p:nvPr>
        </p:nvGraphicFramePr>
        <p:xfrm>
          <a:off x="7552800" y="136801"/>
          <a:ext cx="4448952" cy="5424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2144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90EC02C6-F0B2-418C-85C8-BE9F1227AA38}"/>
              </a:ext>
            </a:extLst>
          </p:cNvPr>
          <p:cNvSpPr>
            <a:spLocks noGrp="1"/>
          </p:cNvSpPr>
          <p:nvPr>
            <p:ph type="dt" sz="half" idx="10"/>
          </p:nvPr>
        </p:nvSpPr>
        <p:spPr/>
        <p:txBody>
          <a:bodyPr/>
          <a:lstStyle/>
          <a:p>
            <a:r>
              <a:rPr lang="fr-CH"/>
              <a:t>06.06.2023</a:t>
            </a:r>
          </a:p>
        </p:txBody>
      </p:sp>
      <p:sp>
        <p:nvSpPr>
          <p:cNvPr id="4" name="Espace réservé du numéro de diapositive 3">
            <a:extLst>
              <a:ext uri="{FF2B5EF4-FFF2-40B4-BE49-F238E27FC236}">
                <a16:creationId xmlns:a16="http://schemas.microsoft.com/office/drawing/2014/main" id="{417FF8FB-4DBB-3D49-D672-CF93B16E273B}"/>
              </a:ext>
            </a:extLst>
          </p:cNvPr>
          <p:cNvSpPr>
            <a:spLocks noGrp="1"/>
          </p:cNvSpPr>
          <p:nvPr>
            <p:ph type="sldNum" sz="quarter" idx="11"/>
          </p:nvPr>
        </p:nvSpPr>
        <p:spPr/>
        <p:txBody>
          <a:bodyPr/>
          <a:lstStyle/>
          <a:p>
            <a:fld id="{1E016A37-4E11-42F4-BE33-117099FE2EEF}" type="slidenum">
              <a:rPr lang="fr-CH" smtClean="0"/>
              <a:t>‹N°›</a:t>
            </a:fld>
            <a:endParaRPr lang="fr-CH"/>
          </a:p>
        </p:txBody>
      </p:sp>
      <p:sp>
        <p:nvSpPr>
          <p:cNvPr id="5" name="Espace réservé du pied de page 4">
            <a:extLst>
              <a:ext uri="{FF2B5EF4-FFF2-40B4-BE49-F238E27FC236}">
                <a16:creationId xmlns:a16="http://schemas.microsoft.com/office/drawing/2014/main" id="{E7DA1156-C1A5-E3DE-A382-927EBD56530E}"/>
              </a:ext>
            </a:extLst>
          </p:cNvPr>
          <p:cNvSpPr>
            <a:spLocks noGrp="1"/>
          </p:cNvSpPr>
          <p:nvPr>
            <p:ph type="ftr" sz="quarter" idx="12"/>
          </p:nvPr>
        </p:nvSpPr>
        <p:spPr/>
        <p:txBody>
          <a:bodyPr/>
          <a:lstStyle/>
          <a:p>
            <a:endParaRPr lang="fr-CH"/>
          </a:p>
        </p:txBody>
      </p:sp>
      <p:graphicFrame>
        <p:nvGraphicFramePr>
          <p:cNvPr id="6" name="Espace réservé du contenu 2">
            <a:extLst>
              <a:ext uri="{FF2B5EF4-FFF2-40B4-BE49-F238E27FC236}">
                <a16:creationId xmlns:a16="http://schemas.microsoft.com/office/drawing/2014/main" id="{0D971FA6-55D0-C315-C6C7-C5FFBB51E35B}"/>
              </a:ext>
            </a:extLst>
          </p:cNvPr>
          <p:cNvGraphicFramePr>
            <a:graphicFrameLocks/>
          </p:cNvGraphicFramePr>
          <p:nvPr userDrawn="1">
            <p:extLst>
              <p:ext uri="{D42A27DB-BD31-4B8C-83A1-F6EECF244321}">
                <p14:modId xmlns:p14="http://schemas.microsoft.com/office/powerpoint/2010/main" val="1955556109"/>
              </p:ext>
            </p:extLst>
          </p:nvPr>
        </p:nvGraphicFramePr>
        <p:xfrm>
          <a:off x="7552800" y="136801"/>
          <a:ext cx="4448952" cy="542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Espace réservé du contenu 12">
            <a:extLst>
              <a:ext uri="{FF2B5EF4-FFF2-40B4-BE49-F238E27FC236}">
                <a16:creationId xmlns:a16="http://schemas.microsoft.com/office/drawing/2014/main" id="{4867AF22-C3A2-BD55-CBA0-4A51D95FD700}"/>
              </a:ext>
            </a:extLst>
          </p:cNvPr>
          <p:cNvSpPr>
            <a:spLocks noGrp="1"/>
          </p:cNvSpPr>
          <p:nvPr>
            <p:ph sz="quarter" idx="13" hasCustomPrompt="1"/>
          </p:nvPr>
        </p:nvSpPr>
        <p:spPr>
          <a:xfrm>
            <a:off x="2092325" y="2943225"/>
            <a:ext cx="7102475" cy="1554163"/>
          </a:xfrm>
        </p:spPr>
        <p:txBody>
          <a:bodyPr/>
          <a:lstStyle>
            <a:lvl1pPr>
              <a:defRPr/>
            </a:lvl1pPr>
          </a:lstStyle>
          <a:p>
            <a:pPr lvl="0"/>
            <a:r>
              <a:rPr lang="fr-FR"/>
              <a:t>PCliquez</a:t>
            </a:r>
            <a:r>
              <a:rPr lang="fr-FR" dirty="0"/>
              <a:t>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Tree>
    <p:extLst>
      <p:ext uri="{BB962C8B-B14F-4D97-AF65-F5344CB8AC3E}">
        <p14:creationId xmlns:p14="http://schemas.microsoft.com/office/powerpoint/2010/main" val="3430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29F177-F05F-0EC1-3D2A-54E2DBB92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CEA5F5CF-526F-BA2E-E30B-15C23A9E8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a:extLst>
              <a:ext uri="{FF2B5EF4-FFF2-40B4-BE49-F238E27FC236}">
                <a16:creationId xmlns:a16="http://schemas.microsoft.com/office/drawing/2014/main" id="{85512D81-1158-1114-B6AF-F8BEE17F6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H"/>
              <a:t>06.06.2023</a:t>
            </a:r>
          </a:p>
        </p:txBody>
      </p:sp>
      <p:sp>
        <p:nvSpPr>
          <p:cNvPr id="6" name="Espace réservé du numéro de diapositive 5">
            <a:extLst>
              <a:ext uri="{FF2B5EF4-FFF2-40B4-BE49-F238E27FC236}">
                <a16:creationId xmlns:a16="http://schemas.microsoft.com/office/drawing/2014/main" id="{1D67E9FB-129B-01AA-FE3E-6639481A0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16A37-4E11-42F4-BE33-117099FE2EEF}" type="slidenum">
              <a:rPr lang="fr-CH" smtClean="0"/>
              <a:t>‹N°›</a:t>
            </a:fld>
            <a:endParaRPr lang="fr-CH"/>
          </a:p>
        </p:txBody>
      </p:sp>
      <p:sp>
        <p:nvSpPr>
          <p:cNvPr id="21" name="Espace réservé du pied de page 20">
            <a:extLst>
              <a:ext uri="{FF2B5EF4-FFF2-40B4-BE49-F238E27FC236}">
                <a16:creationId xmlns:a16="http://schemas.microsoft.com/office/drawing/2014/main" id="{A477776D-64C0-4D13-F667-A1DB8B341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Tree>
    <p:extLst>
      <p:ext uri="{BB962C8B-B14F-4D97-AF65-F5344CB8AC3E}">
        <p14:creationId xmlns:p14="http://schemas.microsoft.com/office/powerpoint/2010/main" val="2547304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8A7F0-C993-C3AB-BF0E-33CB46C2ADDA}"/>
              </a:ext>
            </a:extLst>
          </p:cNvPr>
          <p:cNvSpPr>
            <a:spLocks noGrp="1"/>
          </p:cNvSpPr>
          <p:nvPr>
            <p:ph type="ctrTitle"/>
          </p:nvPr>
        </p:nvSpPr>
        <p:spPr>
          <a:xfrm>
            <a:off x="6096000" y="1892187"/>
            <a:ext cx="5965999" cy="2387600"/>
          </a:xfrm>
        </p:spPr>
        <p:txBody>
          <a:bodyPr>
            <a:normAutofit/>
          </a:bodyPr>
          <a:lstStyle/>
          <a:p>
            <a:pPr algn="l"/>
            <a:r>
              <a:rPr lang="fr-FR" sz="4800" dirty="0"/>
              <a:t>Version Générique </a:t>
            </a:r>
            <a:br>
              <a:rPr lang="fr-FR" sz="4800" dirty="0"/>
            </a:br>
            <a:r>
              <a:rPr lang="fr-FR" sz="4800" dirty="0"/>
              <a:t>d'une Solution de Formation en AR</a:t>
            </a:r>
          </a:p>
        </p:txBody>
      </p:sp>
      <p:sp>
        <p:nvSpPr>
          <p:cNvPr id="3" name="Sous-titre 2">
            <a:extLst>
              <a:ext uri="{FF2B5EF4-FFF2-40B4-BE49-F238E27FC236}">
                <a16:creationId xmlns:a16="http://schemas.microsoft.com/office/drawing/2014/main" id="{EBAB9BFA-E6FF-43B1-D7D2-5E7B06C32FCF}"/>
              </a:ext>
            </a:extLst>
          </p:cNvPr>
          <p:cNvSpPr>
            <a:spLocks noGrp="1"/>
          </p:cNvSpPr>
          <p:nvPr>
            <p:ph type="subTitle" idx="1"/>
          </p:nvPr>
        </p:nvSpPr>
        <p:spPr>
          <a:xfrm>
            <a:off x="6096000" y="4329226"/>
            <a:ext cx="5965999" cy="632393"/>
          </a:xfrm>
        </p:spPr>
        <p:txBody>
          <a:bodyPr/>
          <a:lstStyle/>
          <a:p>
            <a:pPr algn="l"/>
            <a:r>
              <a:rPr lang="fr-FR" dirty="0"/>
              <a:t>HOST Project</a:t>
            </a:r>
            <a:endParaRPr lang="fr-CH" dirty="0"/>
          </a:p>
        </p:txBody>
      </p:sp>
    </p:spTree>
    <p:extLst>
      <p:ext uri="{BB962C8B-B14F-4D97-AF65-F5344CB8AC3E}">
        <p14:creationId xmlns:p14="http://schemas.microsoft.com/office/powerpoint/2010/main" val="386893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E3FF6-60D3-BC95-60C2-6579134D42AC}"/>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9CAF4CE0-17D9-9761-E98F-9D8E66005482}"/>
              </a:ext>
            </a:extLst>
          </p:cNvPr>
          <p:cNvSpPr>
            <a:spLocks noGrp="1"/>
          </p:cNvSpPr>
          <p:nvPr>
            <p:ph type="title"/>
          </p:nvPr>
        </p:nvSpPr>
        <p:spPr>
          <a:xfrm>
            <a:off x="348336" y="1082790"/>
            <a:ext cx="11005463" cy="1325563"/>
          </a:xfrm>
        </p:spPr>
        <p:txBody>
          <a:bodyPr>
            <a:normAutofit/>
          </a:bodyPr>
          <a:lstStyle/>
          <a:p>
            <a:r>
              <a:rPr lang="fr-CH" dirty="0"/>
              <a:t>Couche Scénario - Vocabulaire</a:t>
            </a:r>
          </a:p>
        </p:txBody>
      </p:sp>
      <p:pic>
        <p:nvPicPr>
          <p:cNvPr id="14" name="Image 13" descr="Une image contenant Graphique, clipart, créativité&#10;&#10;Description générée automatiquement">
            <a:extLst>
              <a:ext uri="{FF2B5EF4-FFF2-40B4-BE49-F238E27FC236}">
                <a16:creationId xmlns:a16="http://schemas.microsoft.com/office/drawing/2014/main" id="{91FCE9BD-5F9E-5A88-685D-5A878584E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3FA9C96B-9258-174C-80BB-19D81435E273}"/>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6E8FE1BA-D029-FA32-838F-B9BFE2A7251E}"/>
              </a:ext>
            </a:extLst>
          </p:cNvPr>
          <p:cNvSpPr>
            <a:spLocks noGrp="1"/>
          </p:cNvSpPr>
          <p:nvPr>
            <p:ph type="sldNum" sz="quarter" idx="12"/>
          </p:nvPr>
        </p:nvSpPr>
        <p:spPr/>
        <p:txBody>
          <a:bodyPr/>
          <a:lstStyle/>
          <a:p>
            <a:fld id="{1E016A37-4E11-42F4-BE33-117099FE2EEF}" type="slidenum">
              <a:rPr lang="fr-CH" smtClean="0"/>
              <a:t>10</a:t>
            </a:fld>
            <a:endParaRPr lang="fr-CH"/>
          </a:p>
        </p:txBody>
      </p:sp>
      <p:sp>
        <p:nvSpPr>
          <p:cNvPr id="8" name="Espace réservé du contenu 10">
            <a:extLst>
              <a:ext uri="{FF2B5EF4-FFF2-40B4-BE49-F238E27FC236}">
                <a16:creationId xmlns:a16="http://schemas.microsoft.com/office/drawing/2014/main" id="{AAC0370B-4343-1C33-A03C-79B183F327B2}"/>
              </a:ext>
            </a:extLst>
          </p:cNvPr>
          <p:cNvSpPr txBox="1">
            <a:spLocks/>
          </p:cNvSpPr>
          <p:nvPr/>
        </p:nvSpPr>
        <p:spPr>
          <a:xfrm>
            <a:off x="1209039" y="2206220"/>
            <a:ext cx="10144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Scénario</a:t>
            </a:r>
          </a:p>
          <a:p>
            <a:pPr lvl="1">
              <a:lnSpc>
                <a:spcPct val="150000"/>
              </a:lnSpc>
            </a:pPr>
            <a:r>
              <a:rPr lang="fr-CH" dirty="0"/>
              <a:t>Ensemble d’énigmes</a:t>
            </a:r>
          </a:p>
          <a:p>
            <a:pPr>
              <a:lnSpc>
                <a:spcPct val="150000"/>
              </a:lnSpc>
            </a:pPr>
            <a:r>
              <a:rPr lang="fr-CH" dirty="0"/>
              <a:t>Énigme</a:t>
            </a:r>
          </a:p>
          <a:p>
            <a:pPr lvl="1">
              <a:lnSpc>
                <a:spcPct val="150000"/>
              </a:lnSpc>
            </a:pPr>
            <a:r>
              <a:rPr lang="fr-CH" dirty="0"/>
              <a:t>Ensemble d’éléments déclencheurs</a:t>
            </a:r>
          </a:p>
          <a:p>
            <a:pPr>
              <a:lnSpc>
                <a:spcPct val="150000"/>
              </a:lnSpc>
            </a:pPr>
            <a:r>
              <a:rPr lang="fr-CH" dirty="0"/>
              <a:t>Élément déclencheur </a:t>
            </a:r>
          </a:p>
          <a:p>
            <a:pPr lvl="1">
              <a:lnSpc>
                <a:spcPct val="150000"/>
              </a:lnSpc>
            </a:pPr>
            <a:r>
              <a:rPr lang="fr-CH" dirty="0"/>
              <a:t>Élément qui valide l’avancement des joueurs</a:t>
            </a:r>
          </a:p>
          <a:p>
            <a:pPr marL="0" indent="0">
              <a:lnSpc>
                <a:spcPct val="150000"/>
              </a:lnSpc>
              <a:buNone/>
            </a:pPr>
            <a:endParaRPr lang="fr-CH" dirty="0"/>
          </a:p>
          <a:p>
            <a:pPr>
              <a:lnSpc>
                <a:spcPct val="150000"/>
              </a:lnSpc>
            </a:pPr>
            <a:endParaRPr lang="fr-CH" dirty="0"/>
          </a:p>
        </p:txBody>
      </p:sp>
      <p:pic>
        <p:nvPicPr>
          <p:cNvPr id="4" name="Image 3" descr="Une image contenant capture d’écran, texte, diagramme, Rectangle&#10;&#10;Description générée automatiquement">
            <a:extLst>
              <a:ext uri="{FF2B5EF4-FFF2-40B4-BE49-F238E27FC236}">
                <a16:creationId xmlns:a16="http://schemas.microsoft.com/office/drawing/2014/main" id="{6E1A63F4-3C16-6588-20E0-502853E634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3924" y="2206220"/>
            <a:ext cx="4079875" cy="3662680"/>
          </a:xfrm>
          <a:prstGeom prst="rect">
            <a:avLst/>
          </a:prstGeom>
          <a:noFill/>
          <a:ln>
            <a:noFill/>
          </a:ln>
        </p:spPr>
      </p:pic>
    </p:spTree>
    <p:extLst>
      <p:ext uri="{BB962C8B-B14F-4D97-AF65-F5344CB8AC3E}">
        <p14:creationId xmlns:p14="http://schemas.microsoft.com/office/powerpoint/2010/main" val="402893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3B9A-C5E4-DACB-1ADF-94BA3BCAFFC0}"/>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A80146EB-B445-66D0-4F05-8A8972ACF904}"/>
              </a:ext>
            </a:extLst>
          </p:cNvPr>
          <p:cNvSpPr>
            <a:spLocks noGrp="1"/>
          </p:cNvSpPr>
          <p:nvPr>
            <p:ph type="title"/>
          </p:nvPr>
        </p:nvSpPr>
        <p:spPr>
          <a:xfrm>
            <a:off x="348336" y="1082790"/>
            <a:ext cx="11005463" cy="1325563"/>
          </a:xfrm>
        </p:spPr>
        <p:txBody>
          <a:bodyPr>
            <a:normAutofit/>
          </a:bodyPr>
          <a:lstStyle/>
          <a:p>
            <a:r>
              <a:rPr lang="fr-CH" dirty="0"/>
              <a:t>Couche Scénario - Structure</a:t>
            </a:r>
          </a:p>
        </p:txBody>
      </p:sp>
      <p:pic>
        <p:nvPicPr>
          <p:cNvPr id="14" name="Image 13" descr="Une image contenant Graphique, clipart, créativité&#10;&#10;Description générée automatiquement">
            <a:extLst>
              <a:ext uri="{FF2B5EF4-FFF2-40B4-BE49-F238E27FC236}">
                <a16:creationId xmlns:a16="http://schemas.microsoft.com/office/drawing/2014/main" id="{B716AD7D-812E-204D-BC39-6D17279A4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98F46907-0880-26A0-0DDB-970F17790717}"/>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4A09EE68-A239-6D33-EC83-8BC29E11B6AF}"/>
              </a:ext>
            </a:extLst>
          </p:cNvPr>
          <p:cNvSpPr>
            <a:spLocks noGrp="1"/>
          </p:cNvSpPr>
          <p:nvPr>
            <p:ph type="sldNum" sz="quarter" idx="12"/>
          </p:nvPr>
        </p:nvSpPr>
        <p:spPr/>
        <p:txBody>
          <a:bodyPr/>
          <a:lstStyle/>
          <a:p>
            <a:fld id="{1E016A37-4E11-42F4-BE33-117099FE2EEF}" type="slidenum">
              <a:rPr lang="fr-CH" smtClean="0"/>
              <a:t>11</a:t>
            </a:fld>
            <a:endParaRPr lang="fr-CH"/>
          </a:p>
        </p:txBody>
      </p:sp>
      <p:pic>
        <p:nvPicPr>
          <p:cNvPr id="6" name="Image 5" descr="Une image contenant texte, capture d’écran, Police, nombre&#10;&#10;Description générée automatiquement">
            <a:extLst>
              <a:ext uri="{FF2B5EF4-FFF2-40B4-BE49-F238E27FC236}">
                <a16:creationId xmlns:a16="http://schemas.microsoft.com/office/drawing/2014/main" id="{956099D3-757F-3B77-FF54-D2C31BC9E0A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995" y="2751137"/>
            <a:ext cx="4085252" cy="2841943"/>
          </a:xfrm>
          <a:prstGeom prst="rect">
            <a:avLst/>
          </a:prstGeom>
          <a:noFill/>
          <a:ln>
            <a:noFill/>
          </a:ln>
        </p:spPr>
      </p:pic>
      <p:pic>
        <p:nvPicPr>
          <p:cNvPr id="7" name="Image 6" descr="Une image contenant capture d’écran, texte, diagramme, Police&#10;&#10;Description générée automatiquement">
            <a:extLst>
              <a:ext uri="{FF2B5EF4-FFF2-40B4-BE49-F238E27FC236}">
                <a16:creationId xmlns:a16="http://schemas.microsoft.com/office/drawing/2014/main" id="{D64A0B87-0961-8579-230E-B5C3789A45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8165" y="2654935"/>
            <a:ext cx="3663950" cy="2938145"/>
          </a:xfrm>
          <a:prstGeom prst="rect">
            <a:avLst/>
          </a:prstGeom>
          <a:noFill/>
          <a:ln>
            <a:noFill/>
          </a:ln>
        </p:spPr>
      </p:pic>
      <p:sp>
        <p:nvSpPr>
          <p:cNvPr id="9" name="ZoneTexte 8">
            <a:extLst>
              <a:ext uri="{FF2B5EF4-FFF2-40B4-BE49-F238E27FC236}">
                <a16:creationId xmlns:a16="http://schemas.microsoft.com/office/drawing/2014/main" id="{5D43C302-D28D-3C90-3316-941C36C92051}"/>
              </a:ext>
            </a:extLst>
          </p:cNvPr>
          <p:cNvSpPr txBox="1"/>
          <p:nvPr/>
        </p:nvSpPr>
        <p:spPr>
          <a:xfrm>
            <a:off x="2067202" y="2266470"/>
            <a:ext cx="3663950" cy="369332"/>
          </a:xfrm>
          <a:prstGeom prst="rect">
            <a:avLst/>
          </a:prstGeom>
          <a:noFill/>
        </p:spPr>
        <p:txBody>
          <a:bodyPr wrap="square" rtlCol="0">
            <a:spAutoFit/>
          </a:bodyPr>
          <a:lstStyle/>
          <a:p>
            <a:r>
              <a:rPr lang="fr-FR" dirty="0"/>
              <a:t>Structure avec héritage</a:t>
            </a:r>
            <a:endParaRPr lang="fr-CH" dirty="0"/>
          </a:p>
        </p:txBody>
      </p:sp>
      <p:sp>
        <p:nvSpPr>
          <p:cNvPr id="10" name="ZoneTexte 9">
            <a:extLst>
              <a:ext uri="{FF2B5EF4-FFF2-40B4-BE49-F238E27FC236}">
                <a16:creationId xmlns:a16="http://schemas.microsoft.com/office/drawing/2014/main" id="{4ABA7E18-6444-AC2A-40E1-71E83508945D}"/>
              </a:ext>
            </a:extLst>
          </p:cNvPr>
          <p:cNvSpPr txBox="1"/>
          <p:nvPr/>
        </p:nvSpPr>
        <p:spPr>
          <a:xfrm>
            <a:off x="7450018" y="2269800"/>
            <a:ext cx="3663950" cy="369332"/>
          </a:xfrm>
          <a:prstGeom prst="rect">
            <a:avLst/>
          </a:prstGeom>
          <a:noFill/>
        </p:spPr>
        <p:txBody>
          <a:bodyPr wrap="square" rtlCol="0">
            <a:spAutoFit/>
          </a:bodyPr>
          <a:lstStyle/>
          <a:p>
            <a:r>
              <a:rPr lang="fr-FR" dirty="0"/>
              <a:t>Structure avec événements</a:t>
            </a:r>
            <a:endParaRPr lang="fr-CH" dirty="0"/>
          </a:p>
        </p:txBody>
      </p:sp>
    </p:spTree>
    <p:extLst>
      <p:ext uri="{BB962C8B-B14F-4D97-AF65-F5344CB8AC3E}">
        <p14:creationId xmlns:p14="http://schemas.microsoft.com/office/powerpoint/2010/main" val="410608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35D71-E9A0-8611-F707-5C2E9237D9C9}"/>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8C5D24C9-420F-B7CE-D9A0-71ECFD341CA5}"/>
              </a:ext>
            </a:extLst>
          </p:cNvPr>
          <p:cNvSpPr>
            <a:spLocks noGrp="1"/>
          </p:cNvSpPr>
          <p:nvPr>
            <p:ph type="title"/>
          </p:nvPr>
        </p:nvSpPr>
        <p:spPr>
          <a:xfrm>
            <a:off x="348337" y="1082790"/>
            <a:ext cx="6806844" cy="1325563"/>
          </a:xfrm>
        </p:spPr>
        <p:txBody>
          <a:bodyPr>
            <a:normAutofit/>
          </a:bodyPr>
          <a:lstStyle/>
          <a:p>
            <a:r>
              <a:rPr lang="fr-CH" dirty="0"/>
              <a:t>Couche Scénario - Fonctionnement</a:t>
            </a:r>
          </a:p>
        </p:txBody>
      </p:sp>
      <p:pic>
        <p:nvPicPr>
          <p:cNvPr id="14" name="Image 13" descr="Une image contenant Graphique, clipart, créativité&#10;&#10;Description générée automatiquement">
            <a:extLst>
              <a:ext uri="{FF2B5EF4-FFF2-40B4-BE49-F238E27FC236}">
                <a16:creationId xmlns:a16="http://schemas.microsoft.com/office/drawing/2014/main" id="{4919903A-6BEC-4CBB-E851-A9C0730F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406CCAB1-7AC0-7D83-0542-A8DBE1A40083}"/>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86A8FB04-565B-3158-4818-95B742A51019}"/>
              </a:ext>
            </a:extLst>
          </p:cNvPr>
          <p:cNvSpPr>
            <a:spLocks noGrp="1"/>
          </p:cNvSpPr>
          <p:nvPr>
            <p:ph type="sldNum" sz="quarter" idx="12"/>
          </p:nvPr>
        </p:nvSpPr>
        <p:spPr/>
        <p:txBody>
          <a:bodyPr/>
          <a:lstStyle/>
          <a:p>
            <a:fld id="{1E016A37-4E11-42F4-BE33-117099FE2EEF}" type="slidenum">
              <a:rPr lang="fr-CH" smtClean="0"/>
              <a:t>12</a:t>
            </a:fld>
            <a:endParaRPr lang="fr-CH"/>
          </a:p>
        </p:txBody>
      </p:sp>
      <p:pic>
        <p:nvPicPr>
          <p:cNvPr id="4" name="Image 3" descr="Une image contenant diagramme, texte, ligne, Parallèle&#10;&#10;Description générée automatiquement">
            <a:extLst>
              <a:ext uri="{FF2B5EF4-FFF2-40B4-BE49-F238E27FC236}">
                <a16:creationId xmlns:a16="http://schemas.microsoft.com/office/drawing/2014/main" id="{ADA148C1-AE73-7ED4-9F60-E25227DE7AD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1815" y="431073"/>
            <a:ext cx="4139565" cy="5850585"/>
          </a:xfrm>
          <a:prstGeom prst="rect">
            <a:avLst/>
          </a:prstGeom>
          <a:noFill/>
          <a:ln>
            <a:noFill/>
          </a:ln>
        </p:spPr>
      </p:pic>
      <p:pic>
        <p:nvPicPr>
          <p:cNvPr id="8" name="Image 7" descr="Une image contenant capture d’écran, diagramme, texte, conception&#10;&#10;Description générée automatiquement">
            <a:extLst>
              <a:ext uri="{FF2B5EF4-FFF2-40B4-BE49-F238E27FC236}">
                <a16:creationId xmlns:a16="http://schemas.microsoft.com/office/drawing/2014/main" id="{C8562956-C212-C4D2-2A4B-5DBEA6BF4F9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675" y="3136150"/>
            <a:ext cx="5759450" cy="2626995"/>
          </a:xfrm>
          <a:prstGeom prst="rect">
            <a:avLst/>
          </a:prstGeom>
          <a:noFill/>
          <a:ln>
            <a:noFill/>
          </a:ln>
        </p:spPr>
      </p:pic>
    </p:spTree>
    <p:extLst>
      <p:ext uri="{BB962C8B-B14F-4D97-AF65-F5344CB8AC3E}">
        <p14:creationId xmlns:p14="http://schemas.microsoft.com/office/powerpoint/2010/main" val="233916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17BE-B3AB-9EEB-98F3-87FC53F2957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493A9A13-36BA-64D5-616B-2C0D6EB9A861}"/>
              </a:ext>
            </a:extLst>
          </p:cNvPr>
          <p:cNvSpPr>
            <a:spLocks noGrp="1"/>
          </p:cNvSpPr>
          <p:nvPr>
            <p:ph type="title"/>
          </p:nvPr>
        </p:nvSpPr>
        <p:spPr>
          <a:xfrm>
            <a:off x="348337" y="1082790"/>
            <a:ext cx="6806844" cy="1325563"/>
          </a:xfrm>
        </p:spPr>
        <p:txBody>
          <a:bodyPr>
            <a:normAutofit/>
          </a:bodyPr>
          <a:lstStyle/>
          <a:p>
            <a:r>
              <a:rPr lang="fr-CH" dirty="0"/>
              <a:t>Gestionnaire intelligent</a:t>
            </a:r>
          </a:p>
        </p:txBody>
      </p:sp>
      <p:pic>
        <p:nvPicPr>
          <p:cNvPr id="14" name="Image 13" descr="Une image contenant Graphique, clipart, créativité&#10;&#10;Description générée automatiquement">
            <a:extLst>
              <a:ext uri="{FF2B5EF4-FFF2-40B4-BE49-F238E27FC236}">
                <a16:creationId xmlns:a16="http://schemas.microsoft.com/office/drawing/2014/main" id="{4BB7245E-3607-74E5-5E4B-A0F97F6EA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965DA4C1-B4F0-BD1A-83B4-4CCE2DF5A3B0}"/>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38CC48C8-555A-C32F-226B-5A2CDD8DCCCD}"/>
              </a:ext>
            </a:extLst>
          </p:cNvPr>
          <p:cNvSpPr>
            <a:spLocks noGrp="1"/>
          </p:cNvSpPr>
          <p:nvPr>
            <p:ph type="sldNum" sz="quarter" idx="12"/>
          </p:nvPr>
        </p:nvSpPr>
        <p:spPr/>
        <p:txBody>
          <a:bodyPr/>
          <a:lstStyle/>
          <a:p>
            <a:fld id="{1E016A37-4E11-42F4-BE33-117099FE2EEF}" type="slidenum">
              <a:rPr lang="fr-CH" smtClean="0"/>
              <a:t>13</a:t>
            </a:fld>
            <a:endParaRPr lang="fr-CH"/>
          </a:p>
        </p:txBody>
      </p:sp>
      <p:pic>
        <p:nvPicPr>
          <p:cNvPr id="6" name="Image 5" descr="Une image contenant capture d’écran, conception&#10;&#10;Description générée automatiquement">
            <a:extLst>
              <a:ext uri="{FF2B5EF4-FFF2-40B4-BE49-F238E27FC236}">
                <a16:creationId xmlns:a16="http://schemas.microsoft.com/office/drawing/2014/main" id="{BFCDA538-3295-CD5C-572E-B2AAB9BD4F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8630" y="2098560"/>
            <a:ext cx="4406900" cy="3676650"/>
          </a:xfrm>
          <a:prstGeom prst="rect">
            <a:avLst/>
          </a:prstGeom>
          <a:noFill/>
          <a:ln>
            <a:noFill/>
          </a:ln>
        </p:spPr>
      </p:pic>
      <p:sp>
        <p:nvSpPr>
          <p:cNvPr id="7" name="Espace réservé du contenu 10">
            <a:extLst>
              <a:ext uri="{FF2B5EF4-FFF2-40B4-BE49-F238E27FC236}">
                <a16:creationId xmlns:a16="http://schemas.microsoft.com/office/drawing/2014/main" id="{3F2EA517-7727-E428-C7C5-F3D42A5CA07B}"/>
              </a:ext>
            </a:extLst>
          </p:cNvPr>
          <p:cNvSpPr txBox="1">
            <a:spLocks/>
          </p:cNvSpPr>
          <p:nvPr/>
        </p:nvSpPr>
        <p:spPr>
          <a:xfrm>
            <a:off x="1209039" y="2206220"/>
            <a:ext cx="56095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Système à 2 états</a:t>
            </a:r>
          </a:p>
          <a:p>
            <a:pPr>
              <a:lnSpc>
                <a:spcPct val="150000"/>
              </a:lnSpc>
            </a:pPr>
            <a:r>
              <a:rPr lang="fr-CH" dirty="0"/>
              <a:t>Poids différents sur le scénario ou l’énigme en cours</a:t>
            </a:r>
          </a:p>
          <a:p>
            <a:pPr>
              <a:lnSpc>
                <a:spcPct val="150000"/>
              </a:lnSpc>
            </a:pPr>
            <a:r>
              <a:rPr lang="fr-CH" dirty="0"/>
              <a:t>Basé sur des poids et sur un temps global</a:t>
            </a:r>
          </a:p>
          <a:p>
            <a:pPr>
              <a:lnSpc>
                <a:spcPct val="150000"/>
              </a:lnSpc>
            </a:pPr>
            <a:endParaRPr lang="fr-CH" dirty="0"/>
          </a:p>
          <a:p>
            <a:pPr marL="0" indent="0">
              <a:lnSpc>
                <a:spcPct val="150000"/>
              </a:lnSpc>
              <a:buNone/>
            </a:pPr>
            <a:endParaRPr lang="fr-CH" dirty="0"/>
          </a:p>
          <a:p>
            <a:pPr>
              <a:lnSpc>
                <a:spcPct val="150000"/>
              </a:lnSpc>
            </a:pPr>
            <a:endParaRPr lang="fr-CH" dirty="0"/>
          </a:p>
        </p:txBody>
      </p:sp>
    </p:spTree>
    <p:extLst>
      <p:ext uri="{BB962C8B-B14F-4D97-AF65-F5344CB8AC3E}">
        <p14:creationId xmlns:p14="http://schemas.microsoft.com/office/powerpoint/2010/main" val="306063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39B74-7B68-626F-AC13-FD0C6ACEE881}"/>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E212741A-141D-DDC8-569B-C00661D75B43}"/>
              </a:ext>
            </a:extLst>
          </p:cNvPr>
          <p:cNvSpPr>
            <a:spLocks noGrp="1"/>
          </p:cNvSpPr>
          <p:nvPr>
            <p:ph type="title"/>
          </p:nvPr>
        </p:nvSpPr>
        <p:spPr>
          <a:xfrm>
            <a:off x="348337" y="1082790"/>
            <a:ext cx="6806844" cy="1325563"/>
          </a:xfrm>
        </p:spPr>
        <p:txBody>
          <a:bodyPr>
            <a:normAutofit/>
          </a:bodyPr>
          <a:lstStyle/>
          <a:p>
            <a:r>
              <a:rPr lang="fr-CH" dirty="0"/>
              <a:t>Indices et perturbateurs</a:t>
            </a:r>
          </a:p>
        </p:txBody>
      </p:sp>
      <p:pic>
        <p:nvPicPr>
          <p:cNvPr id="14" name="Image 13" descr="Une image contenant Graphique, clipart, créativité&#10;&#10;Description générée automatiquement">
            <a:extLst>
              <a:ext uri="{FF2B5EF4-FFF2-40B4-BE49-F238E27FC236}">
                <a16:creationId xmlns:a16="http://schemas.microsoft.com/office/drawing/2014/main" id="{E662513E-6E43-6BEB-DF61-8C3F24076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BFDD62FD-7CB0-3193-CC37-1010FB7FC34E}"/>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FEAA5D9C-1BCC-8110-820D-E1A5744D548B}"/>
              </a:ext>
            </a:extLst>
          </p:cNvPr>
          <p:cNvSpPr>
            <a:spLocks noGrp="1"/>
          </p:cNvSpPr>
          <p:nvPr>
            <p:ph type="sldNum" sz="quarter" idx="12"/>
          </p:nvPr>
        </p:nvSpPr>
        <p:spPr/>
        <p:txBody>
          <a:bodyPr/>
          <a:lstStyle/>
          <a:p>
            <a:fld id="{1E016A37-4E11-42F4-BE33-117099FE2EEF}" type="slidenum">
              <a:rPr lang="fr-CH" smtClean="0"/>
              <a:t>14</a:t>
            </a:fld>
            <a:endParaRPr lang="fr-CH"/>
          </a:p>
        </p:txBody>
      </p:sp>
      <p:sp>
        <p:nvSpPr>
          <p:cNvPr id="7" name="Espace réservé du contenu 10">
            <a:extLst>
              <a:ext uri="{FF2B5EF4-FFF2-40B4-BE49-F238E27FC236}">
                <a16:creationId xmlns:a16="http://schemas.microsoft.com/office/drawing/2014/main" id="{1B45547E-8629-6D43-97A9-024875918700}"/>
              </a:ext>
            </a:extLst>
          </p:cNvPr>
          <p:cNvSpPr txBox="1">
            <a:spLocks/>
          </p:cNvSpPr>
          <p:nvPr/>
        </p:nvSpPr>
        <p:spPr>
          <a:xfrm>
            <a:off x="1209039" y="2206220"/>
            <a:ext cx="56095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Utilise les événements</a:t>
            </a:r>
          </a:p>
          <a:p>
            <a:pPr>
              <a:lnSpc>
                <a:spcPct val="150000"/>
              </a:lnSpc>
            </a:pPr>
            <a:r>
              <a:rPr lang="fr-CH" dirty="0"/>
              <a:t>Les «</a:t>
            </a:r>
            <a:r>
              <a:rPr lang="fr-CH" dirty="0" err="1"/>
              <a:t>Interactor</a:t>
            </a:r>
            <a:r>
              <a:rPr lang="fr-CH" dirty="0"/>
              <a:t>» peuvent afficher l’indice</a:t>
            </a:r>
          </a:p>
          <a:p>
            <a:pPr>
              <a:lnSpc>
                <a:spcPct val="150000"/>
              </a:lnSpc>
            </a:pPr>
            <a:r>
              <a:rPr lang="fr-CH" dirty="0"/>
              <a:t>L’ «Influencer» peut s’activer</a:t>
            </a:r>
          </a:p>
          <a:p>
            <a:pPr>
              <a:lnSpc>
                <a:spcPct val="150000"/>
              </a:lnSpc>
            </a:pPr>
            <a:r>
              <a:rPr lang="fr-CH" dirty="0"/>
              <a:t>Le lien entre les deux «est» l’indice</a:t>
            </a:r>
          </a:p>
          <a:p>
            <a:pPr>
              <a:lnSpc>
                <a:spcPct val="150000"/>
              </a:lnSpc>
            </a:pPr>
            <a:endParaRPr lang="fr-CH" dirty="0"/>
          </a:p>
          <a:p>
            <a:pPr marL="0" indent="0">
              <a:lnSpc>
                <a:spcPct val="150000"/>
              </a:lnSpc>
              <a:buNone/>
            </a:pPr>
            <a:endParaRPr lang="fr-CH" dirty="0"/>
          </a:p>
          <a:p>
            <a:pPr>
              <a:lnSpc>
                <a:spcPct val="150000"/>
              </a:lnSpc>
            </a:pPr>
            <a:endParaRPr lang="fr-CH" dirty="0"/>
          </a:p>
        </p:txBody>
      </p:sp>
      <p:pic>
        <p:nvPicPr>
          <p:cNvPr id="8" name="Image 7" descr="Une image contenant texte, capture d’écran, Police&#10;&#10;Description générée automatiquement">
            <a:extLst>
              <a:ext uri="{FF2B5EF4-FFF2-40B4-BE49-F238E27FC236}">
                <a16:creationId xmlns:a16="http://schemas.microsoft.com/office/drawing/2014/main" id="{66FE5AD9-2E71-8639-AFFA-35D2906F127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7409" y="2315700"/>
            <a:ext cx="4786391" cy="2919240"/>
          </a:xfrm>
          <a:prstGeom prst="rect">
            <a:avLst/>
          </a:prstGeom>
          <a:noFill/>
          <a:ln>
            <a:noFill/>
          </a:ln>
        </p:spPr>
      </p:pic>
    </p:spTree>
    <p:extLst>
      <p:ext uri="{BB962C8B-B14F-4D97-AF65-F5344CB8AC3E}">
        <p14:creationId xmlns:p14="http://schemas.microsoft.com/office/powerpoint/2010/main" val="101326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8DC57-2F4A-68DE-9768-9976261FB543}"/>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A554DCDD-87D0-C63D-9BF8-43C74308CBAE}"/>
              </a:ext>
            </a:extLst>
          </p:cNvPr>
          <p:cNvSpPr>
            <a:spLocks noGrp="1"/>
          </p:cNvSpPr>
          <p:nvPr>
            <p:ph type="ctrTitle"/>
          </p:nvPr>
        </p:nvSpPr>
        <p:spPr/>
        <p:txBody>
          <a:bodyPr/>
          <a:lstStyle/>
          <a:p>
            <a:r>
              <a:rPr lang="fr-FR" dirty="0" err="1"/>
              <a:t>Demo</a:t>
            </a:r>
            <a:endParaRPr lang="fr-CH" dirty="0"/>
          </a:p>
        </p:txBody>
      </p:sp>
      <p:sp>
        <p:nvSpPr>
          <p:cNvPr id="4" name="Espace réservé de la date 3">
            <a:extLst>
              <a:ext uri="{FF2B5EF4-FFF2-40B4-BE49-F238E27FC236}">
                <a16:creationId xmlns:a16="http://schemas.microsoft.com/office/drawing/2014/main" id="{EC367ACA-73C2-E431-FDAF-030C3DA4E239}"/>
              </a:ext>
            </a:extLst>
          </p:cNvPr>
          <p:cNvSpPr>
            <a:spLocks noGrp="1"/>
          </p:cNvSpPr>
          <p:nvPr>
            <p:ph type="dt" sz="half" idx="4294967295"/>
          </p:nvPr>
        </p:nvSpPr>
        <p:spPr>
          <a:xfrm>
            <a:off x="0" y="6356350"/>
            <a:ext cx="2743200" cy="365125"/>
          </a:xfrm>
        </p:spPr>
        <p:txBody>
          <a:bodyPr/>
          <a:lstStyle/>
          <a:p>
            <a:r>
              <a:rPr lang="fr-CH"/>
              <a:t>06.06.2023</a:t>
            </a:r>
          </a:p>
        </p:txBody>
      </p:sp>
      <p:sp>
        <p:nvSpPr>
          <p:cNvPr id="5" name="Espace réservé du numéro de diapositive 4">
            <a:extLst>
              <a:ext uri="{FF2B5EF4-FFF2-40B4-BE49-F238E27FC236}">
                <a16:creationId xmlns:a16="http://schemas.microsoft.com/office/drawing/2014/main" id="{442CDBAB-E90C-712C-077E-F727BC4D65FF}"/>
              </a:ext>
            </a:extLst>
          </p:cNvPr>
          <p:cNvSpPr>
            <a:spLocks noGrp="1"/>
          </p:cNvSpPr>
          <p:nvPr>
            <p:ph type="sldNum" sz="quarter" idx="4294967295"/>
          </p:nvPr>
        </p:nvSpPr>
        <p:spPr>
          <a:xfrm>
            <a:off x="9448800" y="6356350"/>
            <a:ext cx="2743200" cy="365125"/>
          </a:xfrm>
        </p:spPr>
        <p:txBody>
          <a:bodyPr/>
          <a:lstStyle/>
          <a:p>
            <a:fld id="{1E016A37-4E11-42F4-BE33-117099FE2EEF}" type="slidenum">
              <a:rPr lang="fr-CH" smtClean="0"/>
              <a:t>15</a:t>
            </a:fld>
            <a:endParaRPr lang="fr-CH"/>
          </a:p>
        </p:txBody>
      </p:sp>
    </p:spTree>
    <p:extLst>
      <p:ext uri="{BB962C8B-B14F-4D97-AF65-F5344CB8AC3E}">
        <p14:creationId xmlns:p14="http://schemas.microsoft.com/office/powerpoint/2010/main" val="47748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F2122-DF55-59D3-D943-723CF6A5072B}"/>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88A5F663-2C65-5AD6-F6A3-D256935C4817}"/>
              </a:ext>
            </a:extLst>
          </p:cNvPr>
          <p:cNvSpPr>
            <a:spLocks noGrp="1"/>
          </p:cNvSpPr>
          <p:nvPr>
            <p:ph type="ctrTitle"/>
          </p:nvPr>
        </p:nvSpPr>
        <p:spPr/>
        <p:txBody>
          <a:bodyPr/>
          <a:lstStyle/>
          <a:p>
            <a:r>
              <a:rPr lang="fr-FR" dirty="0"/>
              <a:t>Conclusion</a:t>
            </a:r>
            <a:endParaRPr lang="fr-CH" dirty="0"/>
          </a:p>
        </p:txBody>
      </p:sp>
      <p:sp>
        <p:nvSpPr>
          <p:cNvPr id="4" name="Espace réservé de la date 3">
            <a:extLst>
              <a:ext uri="{FF2B5EF4-FFF2-40B4-BE49-F238E27FC236}">
                <a16:creationId xmlns:a16="http://schemas.microsoft.com/office/drawing/2014/main" id="{5413C4BD-5B76-E396-6412-559918041CC1}"/>
              </a:ext>
            </a:extLst>
          </p:cNvPr>
          <p:cNvSpPr>
            <a:spLocks noGrp="1"/>
          </p:cNvSpPr>
          <p:nvPr>
            <p:ph type="dt" sz="half" idx="4294967295"/>
          </p:nvPr>
        </p:nvSpPr>
        <p:spPr>
          <a:xfrm>
            <a:off x="0" y="6356350"/>
            <a:ext cx="2743200" cy="365125"/>
          </a:xfrm>
        </p:spPr>
        <p:txBody>
          <a:bodyPr/>
          <a:lstStyle/>
          <a:p>
            <a:r>
              <a:rPr lang="fr-CH"/>
              <a:t>06.06.2023</a:t>
            </a:r>
          </a:p>
        </p:txBody>
      </p:sp>
      <p:sp>
        <p:nvSpPr>
          <p:cNvPr id="5" name="Espace réservé du numéro de diapositive 4">
            <a:extLst>
              <a:ext uri="{FF2B5EF4-FFF2-40B4-BE49-F238E27FC236}">
                <a16:creationId xmlns:a16="http://schemas.microsoft.com/office/drawing/2014/main" id="{6C95E260-0183-604E-3623-D56C6852F870}"/>
              </a:ext>
            </a:extLst>
          </p:cNvPr>
          <p:cNvSpPr>
            <a:spLocks noGrp="1"/>
          </p:cNvSpPr>
          <p:nvPr>
            <p:ph type="sldNum" sz="quarter" idx="4294967295"/>
          </p:nvPr>
        </p:nvSpPr>
        <p:spPr>
          <a:xfrm>
            <a:off x="9448800" y="6356350"/>
            <a:ext cx="2743200" cy="365125"/>
          </a:xfrm>
        </p:spPr>
        <p:txBody>
          <a:bodyPr/>
          <a:lstStyle/>
          <a:p>
            <a:fld id="{1E016A37-4E11-42F4-BE33-117099FE2EEF}" type="slidenum">
              <a:rPr lang="fr-CH" smtClean="0"/>
              <a:t>16</a:t>
            </a:fld>
            <a:endParaRPr lang="fr-CH"/>
          </a:p>
        </p:txBody>
      </p:sp>
    </p:spTree>
    <p:extLst>
      <p:ext uri="{BB962C8B-B14F-4D97-AF65-F5344CB8AC3E}">
        <p14:creationId xmlns:p14="http://schemas.microsoft.com/office/powerpoint/2010/main" val="321917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571552F-BEC6-6554-614B-99BA4D8317C4}"/>
              </a:ext>
            </a:extLst>
          </p:cNvPr>
          <p:cNvSpPr>
            <a:spLocks noGrp="1"/>
          </p:cNvSpPr>
          <p:nvPr>
            <p:ph type="ctrTitle"/>
          </p:nvPr>
        </p:nvSpPr>
        <p:spPr/>
        <p:txBody>
          <a:bodyPr/>
          <a:lstStyle/>
          <a:p>
            <a:r>
              <a:rPr lang="fr-FR" dirty="0"/>
              <a:t>Le Projet HOST</a:t>
            </a:r>
            <a:endParaRPr lang="fr-CH" dirty="0"/>
          </a:p>
        </p:txBody>
      </p:sp>
      <p:sp>
        <p:nvSpPr>
          <p:cNvPr id="4" name="Espace réservé de la date 3">
            <a:extLst>
              <a:ext uri="{FF2B5EF4-FFF2-40B4-BE49-F238E27FC236}">
                <a16:creationId xmlns:a16="http://schemas.microsoft.com/office/drawing/2014/main" id="{1B690DA7-899D-556D-4D7D-ACC10A9945C9}"/>
              </a:ext>
            </a:extLst>
          </p:cNvPr>
          <p:cNvSpPr>
            <a:spLocks noGrp="1"/>
          </p:cNvSpPr>
          <p:nvPr>
            <p:ph type="dt" sz="half" idx="4294967295"/>
          </p:nvPr>
        </p:nvSpPr>
        <p:spPr>
          <a:xfrm>
            <a:off x="0" y="6356350"/>
            <a:ext cx="2743200" cy="365125"/>
          </a:xfrm>
        </p:spPr>
        <p:txBody>
          <a:bodyPr/>
          <a:lstStyle/>
          <a:p>
            <a:r>
              <a:rPr lang="fr-CH"/>
              <a:t>06.06.2023</a:t>
            </a:r>
          </a:p>
        </p:txBody>
      </p:sp>
      <p:sp>
        <p:nvSpPr>
          <p:cNvPr id="5" name="Espace réservé du numéro de diapositive 4">
            <a:extLst>
              <a:ext uri="{FF2B5EF4-FFF2-40B4-BE49-F238E27FC236}">
                <a16:creationId xmlns:a16="http://schemas.microsoft.com/office/drawing/2014/main" id="{BAD64B0C-D409-4164-A6CB-3E7E1E75A3C7}"/>
              </a:ext>
            </a:extLst>
          </p:cNvPr>
          <p:cNvSpPr>
            <a:spLocks noGrp="1"/>
          </p:cNvSpPr>
          <p:nvPr>
            <p:ph type="sldNum" sz="quarter" idx="4294967295"/>
          </p:nvPr>
        </p:nvSpPr>
        <p:spPr>
          <a:xfrm>
            <a:off x="9448800" y="6356350"/>
            <a:ext cx="2743200" cy="365125"/>
          </a:xfrm>
        </p:spPr>
        <p:txBody>
          <a:bodyPr/>
          <a:lstStyle/>
          <a:p>
            <a:fld id="{1E016A37-4E11-42F4-BE33-117099FE2EEF}" type="slidenum">
              <a:rPr lang="fr-CH" smtClean="0"/>
              <a:t>2</a:t>
            </a:fld>
            <a:endParaRPr lang="fr-CH"/>
          </a:p>
        </p:txBody>
      </p:sp>
    </p:spTree>
    <p:extLst>
      <p:ext uri="{BB962C8B-B14F-4D97-AF65-F5344CB8AC3E}">
        <p14:creationId xmlns:p14="http://schemas.microsoft.com/office/powerpoint/2010/main" val="310242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8B8E08E-4F8F-5D2B-C72A-F22A8A4570BD}"/>
              </a:ext>
            </a:extLst>
          </p:cNvPr>
          <p:cNvSpPr>
            <a:spLocks noGrp="1"/>
          </p:cNvSpPr>
          <p:nvPr>
            <p:ph type="title"/>
          </p:nvPr>
        </p:nvSpPr>
        <p:spPr>
          <a:xfrm>
            <a:off x="348336" y="1082790"/>
            <a:ext cx="6873263" cy="1325563"/>
          </a:xfrm>
        </p:spPr>
        <p:txBody>
          <a:bodyPr/>
          <a:lstStyle/>
          <a:p>
            <a:r>
              <a:rPr lang="fr-CH" dirty="0"/>
              <a:t>Qu’est-ce que c’est ?</a:t>
            </a:r>
          </a:p>
        </p:txBody>
      </p:sp>
      <p:sp>
        <p:nvSpPr>
          <p:cNvPr id="11" name="Espace réservé du contenu 10">
            <a:extLst>
              <a:ext uri="{FF2B5EF4-FFF2-40B4-BE49-F238E27FC236}">
                <a16:creationId xmlns:a16="http://schemas.microsoft.com/office/drawing/2014/main" id="{305A798C-7D46-923E-8303-3E8C4F286711}"/>
              </a:ext>
            </a:extLst>
          </p:cNvPr>
          <p:cNvSpPr>
            <a:spLocks noGrp="1"/>
          </p:cNvSpPr>
          <p:nvPr>
            <p:ph idx="1"/>
          </p:nvPr>
        </p:nvSpPr>
        <p:spPr>
          <a:xfrm>
            <a:off x="1209039" y="2206220"/>
            <a:ext cx="9675217" cy="4351338"/>
          </a:xfrm>
        </p:spPr>
        <p:txBody>
          <a:bodyPr/>
          <a:lstStyle/>
          <a:p>
            <a:pPr>
              <a:lnSpc>
                <a:spcPct val="150000"/>
              </a:lnSpc>
            </a:pPr>
            <a:r>
              <a:rPr lang="fr-CH" dirty="0"/>
              <a:t>Méthode pour améliorer la collaboration</a:t>
            </a:r>
          </a:p>
          <a:p>
            <a:pPr>
              <a:lnSpc>
                <a:spcPct val="150000"/>
              </a:lnSpc>
            </a:pPr>
            <a:r>
              <a:rPr lang="fr-CH" dirty="0"/>
              <a:t>Résolution d’énigmes</a:t>
            </a:r>
          </a:p>
          <a:p>
            <a:pPr>
              <a:lnSpc>
                <a:spcPct val="150000"/>
              </a:lnSpc>
            </a:pPr>
            <a:r>
              <a:rPr lang="fr-CH" dirty="0"/>
              <a:t>Maitre de jeu analysant la prestation</a:t>
            </a:r>
          </a:p>
          <a:p>
            <a:pPr>
              <a:lnSpc>
                <a:spcPct val="150000"/>
              </a:lnSpc>
            </a:pPr>
            <a:r>
              <a:rPr lang="fr-CH" dirty="0"/>
              <a:t>Réalité augmentée</a:t>
            </a:r>
          </a:p>
          <a:p>
            <a:pPr>
              <a:lnSpc>
                <a:spcPct val="150000"/>
              </a:lnSpc>
            </a:pPr>
            <a:endParaRPr lang="fr-CH" dirty="0"/>
          </a:p>
          <a:p>
            <a:pPr>
              <a:lnSpc>
                <a:spcPct val="150000"/>
              </a:lnSpc>
            </a:pPr>
            <a:endParaRPr lang="fr-CH" dirty="0"/>
          </a:p>
          <a:p>
            <a:pPr>
              <a:lnSpc>
                <a:spcPct val="150000"/>
              </a:lnSpc>
            </a:pPr>
            <a:endParaRPr lang="fr-CH" dirty="0"/>
          </a:p>
        </p:txBody>
      </p:sp>
      <p:pic>
        <p:nvPicPr>
          <p:cNvPr id="14" name="Image 13" descr="Une image contenant Graphique, clipart, créativité&#10;&#10;Description générée automatiquement">
            <a:extLst>
              <a:ext uri="{FF2B5EF4-FFF2-40B4-BE49-F238E27FC236}">
                <a16:creationId xmlns:a16="http://schemas.microsoft.com/office/drawing/2014/main" id="{FE71E252-12EB-22A3-0D65-DAD4B4E38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15" name="Espace réservé de la date 14">
            <a:extLst>
              <a:ext uri="{FF2B5EF4-FFF2-40B4-BE49-F238E27FC236}">
                <a16:creationId xmlns:a16="http://schemas.microsoft.com/office/drawing/2014/main" id="{E52C2063-659C-596B-FF67-7AB5B3DF6798}"/>
              </a:ext>
            </a:extLst>
          </p:cNvPr>
          <p:cNvSpPr>
            <a:spLocks noGrp="1"/>
          </p:cNvSpPr>
          <p:nvPr>
            <p:ph type="dt" sz="half" idx="10"/>
          </p:nvPr>
        </p:nvSpPr>
        <p:spPr/>
        <p:txBody>
          <a:bodyPr/>
          <a:lstStyle/>
          <a:p>
            <a:r>
              <a:rPr lang="fr-CH"/>
              <a:t>06.06.2023</a:t>
            </a:r>
          </a:p>
        </p:txBody>
      </p:sp>
      <p:sp>
        <p:nvSpPr>
          <p:cNvPr id="16" name="Espace réservé du numéro de diapositive 15">
            <a:extLst>
              <a:ext uri="{FF2B5EF4-FFF2-40B4-BE49-F238E27FC236}">
                <a16:creationId xmlns:a16="http://schemas.microsoft.com/office/drawing/2014/main" id="{86C25FA4-83D7-5F2D-D9F2-418954CFBAB5}"/>
              </a:ext>
            </a:extLst>
          </p:cNvPr>
          <p:cNvSpPr>
            <a:spLocks noGrp="1"/>
          </p:cNvSpPr>
          <p:nvPr>
            <p:ph type="sldNum" sz="quarter" idx="12"/>
          </p:nvPr>
        </p:nvSpPr>
        <p:spPr/>
        <p:txBody>
          <a:bodyPr/>
          <a:lstStyle/>
          <a:p>
            <a:fld id="{1E016A37-4E11-42F4-BE33-117099FE2EEF}" type="slidenum">
              <a:rPr lang="fr-CH" smtClean="0"/>
              <a:t>3</a:t>
            </a:fld>
            <a:endParaRPr lang="fr-CH"/>
          </a:p>
        </p:txBody>
      </p:sp>
    </p:spTree>
    <p:extLst>
      <p:ext uri="{BB962C8B-B14F-4D97-AF65-F5344CB8AC3E}">
        <p14:creationId xmlns:p14="http://schemas.microsoft.com/office/powerpoint/2010/main" val="211096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8B8E08E-4F8F-5D2B-C72A-F22A8A4570BD}"/>
              </a:ext>
            </a:extLst>
          </p:cNvPr>
          <p:cNvSpPr>
            <a:spLocks noGrp="1"/>
          </p:cNvSpPr>
          <p:nvPr>
            <p:ph type="title"/>
          </p:nvPr>
        </p:nvSpPr>
        <p:spPr>
          <a:xfrm>
            <a:off x="348336" y="1082790"/>
            <a:ext cx="7317384" cy="1325563"/>
          </a:xfrm>
        </p:spPr>
        <p:txBody>
          <a:bodyPr/>
          <a:lstStyle/>
          <a:p>
            <a:r>
              <a:rPr lang="fr-FR" dirty="0"/>
              <a:t>Organisation d’une simulation</a:t>
            </a:r>
            <a:endParaRPr lang="fr-CH" dirty="0"/>
          </a:p>
        </p:txBody>
      </p:sp>
      <p:pic>
        <p:nvPicPr>
          <p:cNvPr id="14" name="Image 13" descr="Une image contenant Graphique, clipart, créativité&#10;&#10;Description générée automatiquement">
            <a:extLst>
              <a:ext uri="{FF2B5EF4-FFF2-40B4-BE49-F238E27FC236}">
                <a16:creationId xmlns:a16="http://schemas.microsoft.com/office/drawing/2014/main" id="{FE71E252-12EB-22A3-0D65-DAD4B4E38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AA75E211-4EF4-B783-EC58-21E382109865}"/>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FFE7F778-B9FA-44AB-F0D8-8D643F4B8CE3}"/>
              </a:ext>
            </a:extLst>
          </p:cNvPr>
          <p:cNvSpPr>
            <a:spLocks noGrp="1"/>
          </p:cNvSpPr>
          <p:nvPr>
            <p:ph type="sldNum" sz="quarter" idx="12"/>
          </p:nvPr>
        </p:nvSpPr>
        <p:spPr/>
        <p:txBody>
          <a:bodyPr/>
          <a:lstStyle/>
          <a:p>
            <a:fld id="{1E016A37-4E11-42F4-BE33-117099FE2EEF}" type="slidenum">
              <a:rPr lang="fr-CH" smtClean="0"/>
              <a:t>4</a:t>
            </a:fld>
            <a:endParaRPr lang="fr-CH"/>
          </a:p>
        </p:txBody>
      </p:sp>
      <p:sp>
        <p:nvSpPr>
          <p:cNvPr id="8" name="Espace réservé du contenu 10">
            <a:extLst>
              <a:ext uri="{FF2B5EF4-FFF2-40B4-BE49-F238E27FC236}">
                <a16:creationId xmlns:a16="http://schemas.microsoft.com/office/drawing/2014/main" id="{C1645E15-9AAC-C11B-0E9F-587F9D7E5CC1}"/>
              </a:ext>
            </a:extLst>
          </p:cNvPr>
          <p:cNvSpPr txBox="1">
            <a:spLocks/>
          </p:cNvSpPr>
          <p:nvPr/>
        </p:nvSpPr>
        <p:spPr>
          <a:xfrm>
            <a:off x="1209039" y="2206220"/>
            <a:ext cx="96752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Diviser en deux applications </a:t>
            </a:r>
          </a:p>
          <a:p>
            <a:pPr lvl="1"/>
            <a:r>
              <a:rPr lang="fr-CH" dirty="0"/>
              <a:t>Monitoring (Windows)</a:t>
            </a:r>
          </a:p>
          <a:p>
            <a:pPr lvl="1"/>
            <a:r>
              <a:rPr lang="fr-CH" dirty="0"/>
              <a:t>Simulation (HoloLens 2)</a:t>
            </a:r>
          </a:p>
          <a:p>
            <a:pPr>
              <a:lnSpc>
                <a:spcPct val="150000"/>
              </a:lnSpc>
            </a:pPr>
            <a:r>
              <a:rPr lang="fr-CH" dirty="0"/>
              <a:t>Mixité des participants</a:t>
            </a:r>
          </a:p>
          <a:p>
            <a:pPr lvl="1"/>
            <a:r>
              <a:rPr lang="fr-CH" dirty="0"/>
              <a:t>Deux ou plus joueurs avec HoloLens 2</a:t>
            </a:r>
          </a:p>
          <a:p>
            <a:pPr lvl="1"/>
            <a:r>
              <a:rPr lang="fr-CH" dirty="0"/>
              <a:t>Deux ou plus joueurs sans casque</a:t>
            </a:r>
          </a:p>
          <a:p>
            <a:r>
              <a:rPr lang="fr-CH" dirty="0"/>
              <a:t>Un maitre de jeu</a:t>
            </a:r>
          </a:p>
          <a:p>
            <a:pPr lvl="1"/>
            <a:r>
              <a:rPr lang="fr-CH" dirty="0"/>
              <a:t>Analyse, commente et guide</a:t>
            </a:r>
          </a:p>
          <a:p>
            <a:pPr lvl="1"/>
            <a:endParaRPr lang="fr-CH" dirty="0"/>
          </a:p>
          <a:p>
            <a:pPr>
              <a:lnSpc>
                <a:spcPct val="150000"/>
              </a:lnSpc>
            </a:pPr>
            <a:endParaRPr lang="fr-CH" dirty="0"/>
          </a:p>
        </p:txBody>
      </p:sp>
      <p:pic>
        <p:nvPicPr>
          <p:cNvPr id="6" name="Image 5">
            <a:extLst>
              <a:ext uri="{FF2B5EF4-FFF2-40B4-BE49-F238E27FC236}">
                <a16:creationId xmlns:a16="http://schemas.microsoft.com/office/drawing/2014/main" id="{F2AA12B1-876B-CC7C-45D3-9946BC3CD0E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3333" y="4277972"/>
            <a:ext cx="3369628" cy="1896644"/>
          </a:xfrm>
          <a:prstGeom prst="rect">
            <a:avLst/>
          </a:prstGeom>
          <a:noFill/>
          <a:ln>
            <a:noFill/>
          </a:ln>
        </p:spPr>
      </p:pic>
      <p:pic>
        <p:nvPicPr>
          <p:cNvPr id="9" name="Image 8" descr="Une image contenant texte, capture d’écran, Site web, Page web&#10;&#10;Description générée automatiquement">
            <a:extLst>
              <a:ext uri="{FF2B5EF4-FFF2-40B4-BE49-F238E27FC236}">
                <a16:creationId xmlns:a16="http://schemas.microsoft.com/office/drawing/2014/main" id="{D098D27C-FE47-7C82-25E3-B01D22DE2D28}"/>
              </a:ext>
            </a:extLst>
          </p:cNvPr>
          <p:cNvPicPr>
            <a:picLocks noChangeAspect="1"/>
          </p:cNvPicPr>
          <p:nvPr/>
        </p:nvPicPr>
        <p:blipFill>
          <a:blip r:embed="rId5"/>
          <a:stretch>
            <a:fillRect/>
          </a:stretch>
        </p:blipFill>
        <p:spPr>
          <a:xfrm>
            <a:off x="7613333" y="2206220"/>
            <a:ext cx="3371612" cy="1896644"/>
          </a:xfrm>
          <a:prstGeom prst="rect">
            <a:avLst/>
          </a:prstGeom>
        </p:spPr>
      </p:pic>
    </p:spTree>
    <p:extLst>
      <p:ext uri="{BB962C8B-B14F-4D97-AF65-F5344CB8AC3E}">
        <p14:creationId xmlns:p14="http://schemas.microsoft.com/office/powerpoint/2010/main" val="39360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523D4-026C-F566-3014-F80F60622AA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E2D89227-B761-85DD-3896-24600213F8E1}"/>
              </a:ext>
            </a:extLst>
          </p:cNvPr>
          <p:cNvSpPr>
            <a:spLocks noGrp="1"/>
          </p:cNvSpPr>
          <p:nvPr>
            <p:ph type="title"/>
          </p:nvPr>
        </p:nvSpPr>
        <p:spPr>
          <a:xfrm>
            <a:off x="348336" y="1082790"/>
            <a:ext cx="11005463" cy="1325563"/>
          </a:xfrm>
        </p:spPr>
        <p:txBody>
          <a:bodyPr>
            <a:normAutofit/>
          </a:bodyPr>
          <a:lstStyle/>
          <a:p>
            <a:r>
              <a:rPr lang="fr-CH" dirty="0"/>
              <a:t>Fonctionnalités et limites</a:t>
            </a:r>
          </a:p>
        </p:txBody>
      </p:sp>
      <p:pic>
        <p:nvPicPr>
          <p:cNvPr id="14" name="Image 13" descr="Une image contenant Graphique, clipart, créativité&#10;&#10;Description générée automatiquement">
            <a:extLst>
              <a:ext uri="{FF2B5EF4-FFF2-40B4-BE49-F238E27FC236}">
                <a16:creationId xmlns:a16="http://schemas.microsoft.com/office/drawing/2014/main" id="{4BCF310C-7FC6-E6DD-D6D0-50CE0BC1C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8B15DEF5-2523-7CAB-B144-70376AED359D}"/>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A34E3350-DB7B-9590-D4C3-489CD36AB312}"/>
              </a:ext>
            </a:extLst>
          </p:cNvPr>
          <p:cNvSpPr>
            <a:spLocks noGrp="1"/>
          </p:cNvSpPr>
          <p:nvPr>
            <p:ph type="sldNum" sz="quarter" idx="12"/>
          </p:nvPr>
        </p:nvSpPr>
        <p:spPr/>
        <p:txBody>
          <a:bodyPr/>
          <a:lstStyle/>
          <a:p>
            <a:fld id="{1E016A37-4E11-42F4-BE33-117099FE2EEF}" type="slidenum">
              <a:rPr lang="fr-CH" smtClean="0"/>
              <a:t>5</a:t>
            </a:fld>
            <a:endParaRPr lang="fr-CH"/>
          </a:p>
        </p:txBody>
      </p:sp>
      <p:sp>
        <p:nvSpPr>
          <p:cNvPr id="8" name="Espace réservé du contenu 10">
            <a:extLst>
              <a:ext uri="{FF2B5EF4-FFF2-40B4-BE49-F238E27FC236}">
                <a16:creationId xmlns:a16="http://schemas.microsoft.com/office/drawing/2014/main" id="{F109F7AD-49F0-4D6E-B0F8-D972BB777BB1}"/>
              </a:ext>
            </a:extLst>
          </p:cNvPr>
          <p:cNvSpPr txBox="1">
            <a:spLocks/>
          </p:cNvSpPr>
          <p:nvPr/>
        </p:nvSpPr>
        <p:spPr>
          <a:xfrm>
            <a:off x="1209039" y="2206220"/>
            <a:ext cx="648255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Une couche réseau utilisant deux paires de clients/serveurs</a:t>
            </a:r>
          </a:p>
          <a:p>
            <a:pPr>
              <a:lnSpc>
                <a:spcPct val="150000"/>
              </a:lnSpc>
            </a:pPr>
            <a:r>
              <a:rPr lang="fr-CH" dirty="0"/>
              <a:t>Des communications via RPC à enregistrer au préalable dans un script</a:t>
            </a:r>
          </a:p>
          <a:p>
            <a:pPr>
              <a:lnSpc>
                <a:spcPct val="150000"/>
              </a:lnSpc>
            </a:pPr>
            <a:r>
              <a:rPr lang="fr-CH" dirty="0"/>
              <a:t>Une application par scénario</a:t>
            </a:r>
          </a:p>
          <a:p>
            <a:pPr>
              <a:lnSpc>
                <a:spcPct val="150000"/>
              </a:lnSpc>
            </a:pPr>
            <a:endParaRPr lang="fr-CH" dirty="0"/>
          </a:p>
          <a:p>
            <a:pPr>
              <a:lnSpc>
                <a:spcPct val="150000"/>
              </a:lnSpc>
            </a:pPr>
            <a:endParaRPr lang="fr-CH" dirty="0"/>
          </a:p>
        </p:txBody>
      </p:sp>
      <p:pic>
        <p:nvPicPr>
          <p:cNvPr id="4" name="Image 3" descr="Une image contenant texte, capture d’écran, Police&#10;&#10;Description générée automatiquement">
            <a:extLst>
              <a:ext uri="{FF2B5EF4-FFF2-40B4-BE49-F238E27FC236}">
                <a16:creationId xmlns:a16="http://schemas.microsoft.com/office/drawing/2014/main" id="{6A85620C-1855-6A14-EDCC-786DBE3FAB48}"/>
              </a:ext>
            </a:extLst>
          </p:cNvPr>
          <p:cNvPicPr>
            <a:picLocks noChangeAspect="1"/>
          </p:cNvPicPr>
          <p:nvPr/>
        </p:nvPicPr>
        <p:blipFill>
          <a:blip r:embed="rId4"/>
          <a:stretch>
            <a:fillRect/>
          </a:stretch>
        </p:blipFill>
        <p:spPr>
          <a:xfrm>
            <a:off x="8304017" y="4471948"/>
            <a:ext cx="3108961" cy="1725802"/>
          </a:xfrm>
          <a:prstGeom prst="rect">
            <a:avLst/>
          </a:prstGeom>
        </p:spPr>
      </p:pic>
      <p:pic>
        <p:nvPicPr>
          <p:cNvPr id="6" name="Image 5" descr="Une image contenant diagramme, texte, capture d’écran, Plan&#10;&#10;Description générée automatiquement">
            <a:extLst>
              <a:ext uri="{FF2B5EF4-FFF2-40B4-BE49-F238E27FC236}">
                <a16:creationId xmlns:a16="http://schemas.microsoft.com/office/drawing/2014/main" id="{427A9F39-9B63-95CD-C52D-932552BE286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52443" y="2042303"/>
            <a:ext cx="4412110" cy="2429645"/>
          </a:xfrm>
          <a:prstGeom prst="rect">
            <a:avLst/>
          </a:prstGeom>
          <a:noFill/>
          <a:ln>
            <a:noFill/>
          </a:ln>
        </p:spPr>
      </p:pic>
    </p:spTree>
    <p:extLst>
      <p:ext uri="{BB962C8B-B14F-4D97-AF65-F5344CB8AC3E}">
        <p14:creationId xmlns:p14="http://schemas.microsoft.com/office/powerpoint/2010/main" val="234496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ED9EC-6E37-6975-84F5-F8A10B13A931}"/>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AB548DD-A8DB-F491-6625-682B610BFCFB}"/>
              </a:ext>
            </a:extLst>
          </p:cNvPr>
          <p:cNvSpPr>
            <a:spLocks noGrp="1"/>
          </p:cNvSpPr>
          <p:nvPr>
            <p:ph type="title"/>
          </p:nvPr>
        </p:nvSpPr>
        <p:spPr>
          <a:xfrm>
            <a:off x="348336" y="1082790"/>
            <a:ext cx="11005463" cy="1325563"/>
          </a:xfrm>
        </p:spPr>
        <p:txBody>
          <a:bodyPr>
            <a:normAutofit/>
          </a:bodyPr>
          <a:lstStyle/>
          <a:p>
            <a:r>
              <a:rPr lang="fr-CH" dirty="0"/>
              <a:t>Fonctionnalités et limites</a:t>
            </a:r>
          </a:p>
        </p:txBody>
      </p:sp>
      <p:pic>
        <p:nvPicPr>
          <p:cNvPr id="14" name="Image 13" descr="Une image contenant Graphique, clipart, créativité&#10;&#10;Description générée automatiquement">
            <a:extLst>
              <a:ext uri="{FF2B5EF4-FFF2-40B4-BE49-F238E27FC236}">
                <a16:creationId xmlns:a16="http://schemas.microsoft.com/office/drawing/2014/main" id="{E13EB0D4-F1AC-7AAE-5521-4BD2BAA58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E89E9D48-798A-6EC7-7507-189632639BC9}"/>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6028F663-6FD5-8BDD-0C01-A7EE08570DCB}"/>
              </a:ext>
            </a:extLst>
          </p:cNvPr>
          <p:cNvSpPr>
            <a:spLocks noGrp="1"/>
          </p:cNvSpPr>
          <p:nvPr>
            <p:ph type="sldNum" sz="quarter" idx="12"/>
          </p:nvPr>
        </p:nvSpPr>
        <p:spPr/>
        <p:txBody>
          <a:bodyPr/>
          <a:lstStyle/>
          <a:p>
            <a:fld id="{1E016A37-4E11-42F4-BE33-117099FE2EEF}" type="slidenum">
              <a:rPr lang="fr-CH" smtClean="0"/>
              <a:t>6</a:t>
            </a:fld>
            <a:endParaRPr lang="fr-CH"/>
          </a:p>
        </p:txBody>
      </p:sp>
      <p:sp>
        <p:nvSpPr>
          <p:cNvPr id="8" name="Espace réservé du contenu 10">
            <a:extLst>
              <a:ext uri="{FF2B5EF4-FFF2-40B4-BE49-F238E27FC236}">
                <a16:creationId xmlns:a16="http://schemas.microsoft.com/office/drawing/2014/main" id="{B26AFC97-15E0-0F4A-C1AD-8C525D0ED793}"/>
              </a:ext>
            </a:extLst>
          </p:cNvPr>
          <p:cNvSpPr txBox="1">
            <a:spLocks/>
          </p:cNvSpPr>
          <p:nvPr/>
        </p:nvSpPr>
        <p:spPr>
          <a:xfrm>
            <a:off x="1209039" y="2206220"/>
            <a:ext cx="5532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Des indices et perturbateurs «</a:t>
            </a:r>
            <a:r>
              <a:rPr lang="fr-CH" dirty="0" err="1"/>
              <a:t>hardcodés</a:t>
            </a:r>
            <a:r>
              <a:rPr lang="fr-CH" dirty="0"/>
              <a:t>»</a:t>
            </a:r>
          </a:p>
          <a:p>
            <a:pPr>
              <a:lnSpc>
                <a:spcPct val="150000"/>
              </a:lnSpc>
            </a:pPr>
            <a:r>
              <a:rPr lang="fr-CH" dirty="0"/>
              <a:t>Génération de PDF et vidéo avec les commentaires pris </a:t>
            </a:r>
          </a:p>
          <a:p>
            <a:pPr>
              <a:lnSpc>
                <a:spcPct val="150000"/>
              </a:lnSpc>
            </a:pPr>
            <a:r>
              <a:rPr lang="fr-CH" dirty="0"/>
              <a:t>Maitre de jeu avec trop de responsabilité</a:t>
            </a:r>
          </a:p>
          <a:p>
            <a:pPr marL="0" indent="0">
              <a:lnSpc>
                <a:spcPct val="150000"/>
              </a:lnSpc>
              <a:buNone/>
            </a:pPr>
            <a:endParaRPr lang="fr-CH" dirty="0"/>
          </a:p>
          <a:p>
            <a:pPr>
              <a:lnSpc>
                <a:spcPct val="150000"/>
              </a:lnSpc>
            </a:pPr>
            <a:endParaRPr lang="fr-CH" dirty="0"/>
          </a:p>
        </p:txBody>
      </p:sp>
      <p:pic>
        <p:nvPicPr>
          <p:cNvPr id="9" name="Image 8" descr="Une image contenant texte, capture d’écran, conception, distributeur de billets&#10;&#10;Description générée automatiquement">
            <a:extLst>
              <a:ext uri="{FF2B5EF4-FFF2-40B4-BE49-F238E27FC236}">
                <a16:creationId xmlns:a16="http://schemas.microsoft.com/office/drawing/2014/main" id="{1355631D-1422-1B67-5578-7834E66CBA9A}"/>
              </a:ext>
            </a:extLst>
          </p:cNvPr>
          <p:cNvPicPr>
            <a:picLocks noChangeAspect="1"/>
          </p:cNvPicPr>
          <p:nvPr/>
        </p:nvPicPr>
        <p:blipFill>
          <a:blip r:embed="rId4"/>
          <a:stretch>
            <a:fillRect/>
          </a:stretch>
        </p:blipFill>
        <p:spPr>
          <a:xfrm>
            <a:off x="6460819" y="2842353"/>
            <a:ext cx="4892980" cy="2763433"/>
          </a:xfrm>
          <a:prstGeom prst="rect">
            <a:avLst/>
          </a:prstGeom>
        </p:spPr>
      </p:pic>
    </p:spTree>
    <p:extLst>
      <p:ext uri="{BB962C8B-B14F-4D97-AF65-F5344CB8AC3E}">
        <p14:creationId xmlns:p14="http://schemas.microsoft.com/office/powerpoint/2010/main" val="318611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341C0-73C1-AE35-5358-BCF6A984927D}"/>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3B9DDD39-E57D-CC0E-BA52-CDFFC5F57EE9}"/>
              </a:ext>
            </a:extLst>
          </p:cNvPr>
          <p:cNvSpPr>
            <a:spLocks noGrp="1"/>
          </p:cNvSpPr>
          <p:nvPr>
            <p:ph type="title"/>
          </p:nvPr>
        </p:nvSpPr>
        <p:spPr>
          <a:xfrm>
            <a:off x="348336" y="1082790"/>
            <a:ext cx="11005463" cy="1325563"/>
          </a:xfrm>
        </p:spPr>
        <p:txBody>
          <a:bodyPr>
            <a:normAutofit/>
          </a:bodyPr>
          <a:lstStyle/>
          <a:p>
            <a:r>
              <a:rPr lang="fr-CH" dirty="0"/>
              <a:t>Axes principaux d’amélioration</a:t>
            </a:r>
          </a:p>
        </p:txBody>
      </p:sp>
      <p:pic>
        <p:nvPicPr>
          <p:cNvPr id="14" name="Image 13" descr="Une image contenant Graphique, clipart, créativité&#10;&#10;Description générée automatiquement">
            <a:extLst>
              <a:ext uri="{FF2B5EF4-FFF2-40B4-BE49-F238E27FC236}">
                <a16:creationId xmlns:a16="http://schemas.microsoft.com/office/drawing/2014/main" id="{0ED5CE05-6BB3-5F76-21FB-2F7A5268A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11EB1276-988B-85BF-3089-9AB3DF6C29A1}"/>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A0FDF885-B4A1-7B82-952C-CF8ACE231F5E}"/>
              </a:ext>
            </a:extLst>
          </p:cNvPr>
          <p:cNvSpPr>
            <a:spLocks noGrp="1"/>
          </p:cNvSpPr>
          <p:nvPr>
            <p:ph type="sldNum" sz="quarter" idx="12"/>
          </p:nvPr>
        </p:nvSpPr>
        <p:spPr/>
        <p:txBody>
          <a:bodyPr/>
          <a:lstStyle/>
          <a:p>
            <a:fld id="{1E016A37-4E11-42F4-BE33-117099FE2EEF}" type="slidenum">
              <a:rPr lang="fr-CH" smtClean="0"/>
              <a:t>7</a:t>
            </a:fld>
            <a:endParaRPr lang="fr-CH"/>
          </a:p>
        </p:txBody>
      </p:sp>
      <p:sp>
        <p:nvSpPr>
          <p:cNvPr id="8" name="Espace réservé du contenu 10">
            <a:extLst>
              <a:ext uri="{FF2B5EF4-FFF2-40B4-BE49-F238E27FC236}">
                <a16:creationId xmlns:a16="http://schemas.microsoft.com/office/drawing/2014/main" id="{45C6A14C-6FB4-C7B0-BA70-F716BD437BDE}"/>
              </a:ext>
            </a:extLst>
          </p:cNvPr>
          <p:cNvSpPr txBox="1">
            <a:spLocks/>
          </p:cNvSpPr>
          <p:nvPr/>
        </p:nvSpPr>
        <p:spPr>
          <a:xfrm>
            <a:off x="1209039" y="2206220"/>
            <a:ext cx="10144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Couche réseau générique et maintenable</a:t>
            </a:r>
          </a:p>
          <a:p>
            <a:pPr>
              <a:lnSpc>
                <a:spcPct val="150000"/>
              </a:lnSpc>
            </a:pPr>
            <a:r>
              <a:rPr lang="fr-CH" dirty="0"/>
              <a:t>Structure de scénario générique</a:t>
            </a:r>
          </a:p>
          <a:p>
            <a:pPr>
              <a:lnSpc>
                <a:spcPct val="150000"/>
              </a:lnSpc>
            </a:pPr>
            <a:r>
              <a:rPr lang="fr-CH" dirty="0"/>
              <a:t>Gestionnaire intelligent du scénario</a:t>
            </a:r>
          </a:p>
          <a:p>
            <a:pPr>
              <a:lnSpc>
                <a:spcPct val="150000"/>
              </a:lnSpc>
            </a:pPr>
            <a:r>
              <a:rPr lang="fr-CH" dirty="0"/>
              <a:t>Portage de l’application sur le Meta </a:t>
            </a:r>
            <a:r>
              <a:rPr lang="fr-CH" dirty="0" err="1"/>
              <a:t>Quest</a:t>
            </a:r>
            <a:r>
              <a:rPr lang="fr-CH" dirty="0"/>
              <a:t> 3</a:t>
            </a:r>
          </a:p>
          <a:p>
            <a:pPr marL="0" indent="0">
              <a:lnSpc>
                <a:spcPct val="150000"/>
              </a:lnSpc>
              <a:buNone/>
            </a:pPr>
            <a:endParaRPr lang="fr-CH" dirty="0"/>
          </a:p>
          <a:p>
            <a:pPr>
              <a:lnSpc>
                <a:spcPct val="150000"/>
              </a:lnSpc>
            </a:pPr>
            <a:endParaRPr lang="fr-CH" dirty="0"/>
          </a:p>
        </p:txBody>
      </p:sp>
    </p:spTree>
    <p:extLst>
      <p:ext uri="{BB962C8B-B14F-4D97-AF65-F5344CB8AC3E}">
        <p14:creationId xmlns:p14="http://schemas.microsoft.com/office/powerpoint/2010/main" val="164524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43774-AF2F-D382-92C0-6347DD52D66D}"/>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3059BA64-F912-9638-B36F-C3A988C39CC4}"/>
              </a:ext>
            </a:extLst>
          </p:cNvPr>
          <p:cNvSpPr>
            <a:spLocks noGrp="1"/>
          </p:cNvSpPr>
          <p:nvPr>
            <p:ph type="ctrTitle"/>
          </p:nvPr>
        </p:nvSpPr>
        <p:spPr/>
        <p:txBody>
          <a:bodyPr/>
          <a:lstStyle/>
          <a:p>
            <a:r>
              <a:rPr lang="fr-FR" dirty="0"/>
              <a:t>Conception et implémentation</a:t>
            </a:r>
            <a:endParaRPr lang="fr-CH" dirty="0"/>
          </a:p>
        </p:txBody>
      </p:sp>
      <p:sp>
        <p:nvSpPr>
          <p:cNvPr id="4" name="Espace réservé de la date 3">
            <a:extLst>
              <a:ext uri="{FF2B5EF4-FFF2-40B4-BE49-F238E27FC236}">
                <a16:creationId xmlns:a16="http://schemas.microsoft.com/office/drawing/2014/main" id="{8B30657F-CF91-22A4-08D7-D82D6FE02DBC}"/>
              </a:ext>
            </a:extLst>
          </p:cNvPr>
          <p:cNvSpPr>
            <a:spLocks noGrp="1"/>
          </p:cNvSpPr>
          <p:nvPr>
            <p:ph type="dt" sz="half" idx="4294967295"/>
          </p:nvPr>
        </p:nvSpPr>
        <p:spPr>
          <a:xfrm>
            <a:off x="0" y="6356350"/>
            <a:ext cx="2743200" cy="365125"/>
          </a:xfrm>
        </p:spPr>
        <p:txBody>
          <a:bodyPr/>
          <a:lstStyle/>
          <a:p>
            <a:r>
              <a:rPr lang="fr-CH"/>
              <a:t>06.06.2023</a:t>
            </a:r>
          </a:p>
        </p:txBody>
      </p:sp>
      <p:sp>
        <p:nvSpPr>
          <p:cNvPr id="5" name="Espace réservé du numéro de diapositive 4">
            <a:extLst>
              <a:ext uri="{FF2B5EF4-FFF2-40B4-BE49-F238E27FC236}">
                <a16:creationId xmlns:a16="http://schemas.microsoft.com/office/drawing/2014/main" id="{B2F7BC04-59B0-285B-E97E-EE6692B1CBDD}"/>
              </a:ext>
            </a:extLst>
          </p:cNvPr>
          <p:cNvSpPr>
            <a:spLocks noGrp="1"/>
          </p:cNvSpPr>
          <p:nvPr>
            <p:ph type="sldNum" sz="quarter" idx="4294967295"/>
          </p:nvPr>
        </p:nvSpPr>
        <p:spPr>
          <a:xfrm>
            <a:off x="9448800" y="6356350"/>
            <a:ext cx="2743200" cy="365125"/>
          </a:xfrm>
        </p:spPr>
        <p:txBody>
          <a:bodyPr/>
          <a:lstStyle/>
          <a:p>
            <a:fld id="{1E016A37-4E11-42F4-BE33-117099FE2EEF}" type="slidenum">
              <a:rPr lang="fr-CH" smtClean="0"/>
              <a:t>8</a:t>
            </a:fld>
            <a:endParaRPr lang="fr-CH"/>
          </a:p>
        </p:txBody>
      </p:sp>
    </p:spTree>
    <p:extLst>
      <p:ext uri="{BB962C8B-B14F-4D97-AF65-F5344CB8AC3E}">
        <p14:creationId xmlns:p14="http://schemas.microsoft.com/office/powerpoint/2010/main" val="421995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D339E-19C3-BB53-77CD-1D6E7222BA31}"/>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2831222-5076-6396-ED04-E0AFC984E1AD}"/>
              </a:ext>
            </a:extLst>
          </p:cNvPr>
          <p:cNvSpPr>
            <a:spLocks noGrp="1"/>
          </p:cNvSpPr>
          <p:nvPr>
            <p:ph type="title"/>
          </p:nvPr>
        </p:nvSpPr>
        <p:spPr>
          <a:xfrm>
            <a:off x="348336" y="1082790"/>
            <a:ext cx="11005463" cy="1325563"/>
          </a:xfrm>
        </p:spPr>
        <p:txBody>
          <a:bodyPr>
            <a:normAutofit/>
          </a:bodyPr>
          <a:lstStyle/>
          <a:p>
            <a:r>
              <a:rPr lang="fr-CH" dirty="0"/>
              <a:t>Couche Réseau</a:t>
            </a:r>
          </a:p>
        </p:txBody>
      </p:sp>
      <p:pic>
        <p:nvPicPr>
          <p:cNvPr id="14" name="Image 13" descr="Une image contenant Graphique, clipart, créativité&#10;&#10;Description générée automatiquement">
            <a:extLst>
              <a:ext uri="{FF2B5EF4-FFF2-40B4-BE49-F238E27FC236}">
                <a16:creationId xmlns:a16="http://schemas.microsoft.com/office/drawing/2014/main" id="{61A22851-3B5C-2AB8-0777-6EC5D7A5F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7" y="213357"/>
            <a:ext cx="979725" cy="435433"/>
          </a:xfrm>
          <a:prstGeom prst="rect">
            <a:avLst/>
          </a:prstGeom>
        </p:spPr>
      </p:pic>
      <p:sp>
        <p:nvSpPr>
          <p:cNvPr id="2" name="Espace réservé de la date 1">
            <a:extLst>
              <a:ext uri="{FF2B5EF4-FFF2-40B4-BE49-F238E27FC236}">
                <a16:creationId xmlns:a16="http://schemas.microsoft.com/office/drawing/2014/main" id="{202485E6-8CAE-9465-9D58-D6D5DB898D40}"/>
              </a:ext>
            </a:extLst>
          </p:cNvPr>
          <p:cNvSpPr>
            <a:spLocks noGrp="1"/>
          </p:cNvSpPr>
          <p:nvPr>
            <p:ph type="dt" sz="half" idx="10"/>
          </p:nvPr>
        </p:nvSpPr>
        <p:spPr/>
        <p:txBody>
          <a:bodyPr/>
          <a:lstStyle/>
          <a:p>
            <a:r>
              <a:rPr lang="fr-CH"/>
              <a:t>06.06.2023</a:t>
            </a:r>
          </a:p>
        </p:txBody>
      </p:sp>
      <p:sp>
        <p:nvSpPr>
          <p:cNvPr id="3" name="Espace réservé du numéro de diapositive 2">
            <a:extLst>
              <a:ext uri="{FF2B5EF4-FFF2-40B4-BE49-F238E27FC236}">
                <a16:creationId xmlns:a16="http://schemas.microsoft.com/office/drawing/2014/main" id="{8D1764A7-671E-6087-9A38-1070DEC05CDA}"/>
              </a:ext>
            </a:extLst>
          </p:cNvPr>
          <p:cNvSpPr>
            <a:spLocks noGrp="1"/>
          </p:cNvSpPr>
          <p:nvPr>
            <p:ph type="sldNum" sz="quarter" idx="12"/>
          </p:nvPr>
        </p:nvSpPr>
        <p:spPr/>
        <p:txBody>
          <a:bodyPr/>
          <a:lstStyle/>
          <a:p>
            <a:fld id="{1E016A37-4E11-42F4-BE33-117099FE2EEF}" type="slidenum">
              <a:rPr lang="fr-CH" smtClean="0"/>
              <a:t>9</a:t>
            </a:fld>
            <a:endParaRPr lang="fr-CH"/>
          </a:p>
        </p:txBody>
      </p:sp>
      <p:sp>
        <p:nvSpPr>
          <p:cNvPr id="8" name="Espace réservé du contenu 10">
            <a:extLst>
              <a:ext uri="{FF2B5EF4-FFF2-40B4-BE49-F238E27FC236}">
                <a16:creationId xmlns:a16="http://schemas.microsoft.com/office/drawing/2014/main" id="{3293C4B4-2891-E048-C0FA-DC157E545C9F}"/>
              </a:ext>
            </a:extLst>
          </p:cNvPr>
          <p:cNvSpPr txBox="1">
            <a:spLocks/>
          </p:cNvSpPr>
          <p:nvPr/>
        </p:nvSpPr>
        <p:spPr>
          <a:xfrm>
            <a:off x="1209039" y="2206220"/>
            <a:ext cx="1014476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CH" dirty="0"/>
              <a:t>Plusieurs possibilités sur lesquels s’appuyer</a:t>
            </a:r>
          </a:p>
          <a:p>
            <a:pPr lvl="1">
              <a:lnSpc>
                <a:spcPct val="150000"/>
              </a:lnSpc>
            </a:pPr>
            <a:r>
              <a:rPr lang="fr-CH" dirty="0" err="1"/>
              <a:t>FMETP_Stream</a:t>
            </a:r>
            <a:r>
              <a:rPr lang="fr-CH" dirty="0"/>
              <a:t> a été retenu</a:t>
            </a:r>
          </a:p>
          <a:p>
            <a:pPr>
              <a:lnSpc>
                <a:spcPct val="150000"/>
              </a:lnSpc>
            </a:pPr>
            <a:r>
              <a:rPr lang="fr-CH" dirty="0"/>
              <a:t>Surcouche pour minimiser les liens avec l’asset</a:t>
            </a:r>
          </a:p>
          <a:p>
            <a:pPr lvl="1">
              <a:lnSpc>
                <a:spcPct val="150000"/>
              </a:lnSpc>
            </a:pPr>
            <a:r>
              <a:rPr lang="fr-CH" dirty="0"/>
              <a:t>Sert d’aiguillage pour toutes les communications réseau</a:t>
            </a:r>
          </a:p>
          <a:p>
            <a:pPr>
              <a:lnSpc>
                <a:spcPct val="150000"/>
              </a:lnSpc>
            </a:pPr>
            <a:r>
              <a:rPr lang="fr-CH" dirty="0"/>
              <a:t>Objet synchronisé qui détecte automatiquement ces déplacements</a:t>
            </a:r>
          </a:p>
          <a:p>
            <a:pPr>
              <a:lnSpc>
                <a:spcPct val="150000"/>
              </a:lnSpc>
            </a:pPr>
            <a:r>
              <a:rPr lang="fr-CH" dirty="0"/>
              <a:t>RPC simple à utiliser en héritant d’un script parent</a:t>
            </a:r>
          </a:p>
          <a:p>
            <a:pPr lvl="1">
              <a:lnSpc>
                <a:spcPct val="150000"/>
              </a:lnSpc>
            </a:pPr>
            <a:r>
              <a:rPr lang="fr-CH" dirty="0"/>
              <a:t>Objet responsable de ses propres RPC</a:t>
            </a:r>
          </a:p>
          <a:p>
            <a:pPr marL="0" indent="0">
              <a:lnSpc>
                <a:spcPct val="150000"/>
              </a:lnSpc>
              <a:buNone/>
            </a:pPr>
            <a:endParaRPr lang="fr-CH" dirty="0"/>
          </a:p>
          <a:p>
            <a:pPr>
              <a:lnSpc>
                <a:spcPct val="150000"/>
              </a:lnSpc>
            </a:pPr>
            <a:endParaRPr lang="fr-CH" dirty="0"/>
          </a:p>
        </p:txBody>
      </p:sp>
    </p:spTree>
    <p:extLst>
      <p:ext uri="{BB962C8B-B14F-4D97-AF65-F5344CB8AC3E}">
        <p14:creationId xmlns:p14="http://schemas.microsoft.com/office/powerpoint/2010/main" val="600085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5"/>
</p:tagLst>
</file>

<file path=ppt/tags/tag2.xml><?xml version="1.0" encoding="utf-8"?>
<p:tagLst xmlns:a="http://schemas.openxmlformats.org/drawingml/2006/main" xmlns:r="http://schemas.openxmlformats.org/officeDocument/2006/relationships" xmlns:p="http://schemas.openxmlformats.org/presentationml/2006/main">
  <p:tag name="NUM" val="6"/>
</p:tagLst>
</file>

<file path=ppt/tags/tag3.xml><?xml version="1.0" encoding="utf-8"?>
<p:tagLst xmlns:a="http://schemas.openxmlformats.org/drawingml/2006/main" xmlns:r="http://schemas.openxmlformats.org/officeDocument/2006/relationships" xmlns:p="http://schemas.openxmlformats.org/presentationml/2006/main">
  <p:tag name="NUM" val="7"/>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C7455422B46D4FB29FBB15DB44BEBF" ma:contentTypeVersion="5" ma:contentTypeDescription="Crée un document." ma:contentTypeScope="" ma:versionID="29458c2919f18a8d9518d066ff7362f0">
  <xsd:schema xmlns:xsd="http://www.w3.org/2001/XMLSchema" xmlns:xs="http://www.w3.org/2001/XMLSchema" xmlns:p="http://schemas.microsoft.com/office/2006/metadata/properties" xmlns:ns3="977aa954-2c23-4f7c-a6d7-d3be89e5b9a7" xmlns:ns4="fbde06b3-767f-4078-8c65-38601f6c751d" targetNamespace="http://schemas.microsoft.com/office/2006/metadata/properties" ma:root="true" ma:fieldsID="a0870feb7b235f1e1016fa2cc4ad8c5f" ns3:_="" ns4:_="">
    <xsd:import namespace="977aa954-2c23-4f7c-a6d7-d3be89e5b9a7"/>
    <xsd:import namespace="fbde06b3-767f-4078-8c65-38601f6c751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7aa954-2c23-4f7c-a6d7-d3be89e5b9a7"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de06b3-767f-4078-8c65-38601f6c751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1BF9A7-3C4B-42CF-AB46-15EC00091267}">
  <ds:schemaRefs>
    <ds:schemaRef ds:uri="http://schemas.microsoft.com/office/2006/documentManagement/types"/>
    <ds:schemaRef ds:uri="fbde06b3-767f-4078-8c65-38601f6c751d"/>
    <ds:schemaRef ds:uri="http://purl.org/dc/terms/"/>
    <ds:schemaRef ds:uri="http://purl.org/dc/elements/1.1/"/>
    <ds:schemaRef ds:uri="http://purl.org/dc/dcmitype/"/>
    <ds:schemaRef ds:uri="http://www.w3.org/XML/1998/namespace"/>
    <ds:schemaRef ds:uri="977aa954-2c23-4f7c-a6d7-d3be89e5b9a7"/>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E392104-4385-44E9-AFDF-910DFAD0E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7aa954-2c23-4f7c-a6d7-d3be89e5b9a7"/>
    <ds:schemaRef ds:uri="fbde06b3-767f-4078-8c65-38601f6c75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D7D5E9-14F8-4FC2-B1E8-5BC1C1BD0F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1016</TotalTime>
  <Words>1062</Words>
  <Application>Microsoft Office PowerPoint</Application>
  <PresentationFormat>Grand écran</PresentationFormat>
  <Paragraphs>127</Paragraphs>
  <Slides>16</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Version Générique  d'une Solution de Formation en AR</vt:lpstr>
      <vt:lpstr>Le Projet HOST</vt:lpstr>
      <vt:lpstr>Qu’est-ce que c’est ?</vt:lpstr>
      <vt:lpstr>Organisation d’une simulation</vt:lpstr>
      <vt:lpstr>Fonctionnalités et limites</vt:lpstr>
      <vt:lpstr>Fonctionnalités et limites</vt:lpstr>
      <vt:lpstr>Axes principaux d’amélioration</vt:lpstr>
      <vt:lpstr>Conception et implémentation</vt:lpstr>
      <vt:lpstr>Couche Réseau</vt:lpstr>
      <vt:lpstr>Couche Scénario - Vocabulaire</vt:lpstr>
      <vt:lpstr>Couche Scénario - Structure</vt:lpstr>
      <vt:lpstr>Couche Scénario - Fonctionnement</vt:lpstr>
      <vt:lpstr>Gestionnaire intelligent</vt:lpstr>
      <vt:lpstr>Indices et perturbateurs</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HOST</dc:title>
  <dc:creator>Forestier Quentin</dc:creator>
  <cp:lastModifiedBy>Quentin Forestier</cp:lastModifiedBy>
  <cp:revision>11</cp:revision>
  <dcterms:created xsi:type="dcterms:W3CDTF">2023-06-06T14:51:17Z</dcterms:created>
  <dcterms:modified xsi:type="dcterms:W3CDTF">2024-02-27T21:13:11Z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0x01010025C7455422B46D4FB29FBB15DB44BEBF</vt:lpwstr>
  </property>
</Properties>
</file>