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306" r:id="rId5"/>
    <p:sldId id="307" r:id="rId6"/>
    <p:sldId id="305" r:id="rId7"/>
    <p:sldId id="308" r:id="rId8"/>
    <p:sldId id="317" r:id="rId9"/>
    <p:sldId id="316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8" r:id="rId18"/>
    <p:sldId id="320" r:id="rId19"/>
    <p:sldId id="319" r:id="rId20"/>
    <p:sldId id="321" r:id="rId21"/>
    <p:sldId id="322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EE"/>
    <a:srgbClr val="65C6C1"/>
    <a:srgbClr val="93CFA9"/>
    <a:srgbClr val="66BA84"/>
    <a:srgbClr val="95D2AC"/>
    <a:srgbClr val="FFFFFF"/>
    <a:srgbClr val="A5A5A5"/>
    <a:srgbClr val="91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146D0EF7-B76F-4A35-A082-9AB09893ADA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7D02AC-61F0-442B-89D3-78A0EC62E2FC}" type="pres">
      <dgm:prSet presAssocID="{848AD135-A57A-4C95-AFB2-B7DF051A79D6}" presName="parTxOnlySpace" presStyleCnt="0"/>
      <dgm:spPr/>
    </dgm:pt>
    <dgm:pt modelId="{F0C82AEB-63A8-4A5B-B1F3-B80A07C054BF}" type="pres">
      <dgm:prSet presAssocID="{A5E3B8D6-43C3-4A95-B4AC-CC7E178F809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BD0160-7EE9-4018-BC1D-5ED5C736D40E}" type="pres">
      <dgm:prSet presAssocID="{DFE18CCE-72E4-47D2-9F46-F11CF12C9204}" presName="parTxOnlySpace" presStyleCnt="0"/>
      <dgm:spPr/>
    </dgm:pt>
    <dgm:pt modelId="{0233784E-6686-4D59-BAC7-7BC58AE982DA}" type="pres">
      <dgm:prSet presAssocID="{8957D7F8-B307-443B-8A9F-1788C5789F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BDD4CF-0BF5-404B-B94A-4E804A9547E6}" type="pres">
      <dgm:prSet presAssocID="{E8DC44C0-27EF-4817-9AF5-679A254632F9}" presName="parTxOnlySpace" presStyleCnt="0"/>
      <dgm:spPr/>
    </dgm:pt>
    <dgm:pt modelId="{FB12684B-D5DD-4CA2-9DFD-698E47B484DF}" type="pres">
      <dgm:prSet presAssocID="{BC52D432-8061-41E3-B758-06C3EC3FA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1" destOrd="0" parTransId="{88FACF30-B3FC-4571-8308-0B1F4A9BA28E}" sibTransId="{DFE18CCE-72E4-47D2-9F46-F11CF12C9204}"/>
    <dgm:cxn modelId="{50EE191E-8BC0-437F-823A-57988F0257E5}" type="presOf" srcId="{BA1B67AE-5B98-4701-966D-B8F6942F4C53}" destId="{146D0EF7-B76F-4A35-A082-9AB09893ADAE}" srcOrd="0" destOrd="0" presId="urn:microsoft.com/office/officeart/2005/8/layout/chevron1"/>
    <dgm:cxn modelId="{71C88A87-36A4-4691-832D-1DFC3E65CBA1}" type="presOf" srcId="{8957D7F8-B307-443B-8A9F-1788C5789F09}" destId="{0233784E-6686-4D59-BAC7-7BC58AE982DA}" srcOrd="0" destOrd="0" presId="urn:microsoft.com/office/officeart/2005/8/layout/chevron1"/>
    <dgm:cxn modelId="{ADC08497-BEF7-4EC1-B631-09E5E6F17D16}" type="presOf" srcId="{A5E3B8D6-43C3-4A95-B4AC-CC7E178F809B}" destId="{F0C82AEB-63A8-4A5B-B1F3-B80A07C054BF}" srcOrd="0" destOrd="0" presId="urn:microsoft.com/office/officeart/2005/8/layout/chevron1"/>
    <dgm:cxn modelId="{6382649C-6684-4336-89E9-A0966E6443A8}" srcId="{268F7136-9D00-47B3-B458-9B5ADEADB799}" destId="{8957D7F8-B307-443B-8A9F-1788C5789F09}" srcOrd="2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3" destOrd="0" parTransId="{30C0E9BB-4275-4EE0-A8B3-6FD2F36A8100}" sibTransId="{2EA3DCDA-66F6-4861-BFB7-3A86A19FCDD3}"/>
    <dgm:cxn modelId="{7E2645EF-A8C6-49BC-9E62-8CADECFFFB80}" type="presOf" srcId="{BC52D432-8061-41E3-B758-06C3EC3FA10D}" destId="{FB12684B-D5DD-4CA2-9DFD-698E47B484DF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D69D5DFC-7086-4BD1-ADE2-E9866B8C8252}" type="presParOf" srcId="{83B51919-7DEB-4A10-B74A-EE25968CE678}" destId="{146D0EF7-B76F-4A35-A082-9AB09893ADAE}" srcOrd="0" destOrd="0" presId="urn:microsoft.com/office/officeart/2005/8/layout/chevron1"/>
    <dgm:cxn modelId="{1CDA87EB-838C-4E31-9FDF-A13E98E092ED}" type="presParOf" srcId="{83B51919-7DEB-4A10-B74A-EE25968CE678}" destId="{407D02AC-61F0-442B-89D3-78A0EC62E2FC}" srcOrd="1" destOrd="0" presId="urn:microsoft.com/office/officeart/2005/8/layout/chevron1"/>
    <dgm:cxn modelId="{B5526301-6F31-4D3F-956C-C1EAB206B03C}" type="presParOf" srcId="{83B51919-7DEB-4A10-B74A-EE25968CE678}" destId="{F0C82AEB-63A8-4A5B-B1F3-B80A07C054BF}" srcOrd="2" destOrd="0" presId="urn:microsoft.com/office/officeart/2005/8/layout/chevron1"/>
    <dgm:cxn modelId="{FCAE509D-8BCD-46CF-A9CA-FB85F3BA5622}" type="presParOf" srcId="{83B51919-7DEB-4A10-B74A-EE25968CE678}" destId="{6DBD0160-7EE9-4018-BC1D-5ED5C736D40E}" srcOrd="3" destOrd="0" presId="urn:microsoft.com/office/officeart/2005/8/layout/chevron1"/>
    <dgm:cxn modelId="{57301CD2-3E38-43EF-8410-912CFF7EC8E0}" type="presParOf" srcId="{83B51919-7DEB-4A10-B74A-EE25968CE678}" destId="{0233784E-6686-4D59-BAC7-7BC58AE982DA}" srcOrd="4" destOrd="0" presId="urn:microsoft.com/office/officeart/2005/8/layout/chevron1"/>
    <dgm:cxn modelId="{25C9224C-564F-451F-9713-8A027ABA97BF}" type="presParOf" srcId="{83B51919-7DEB-4A10-B74A-EE25968CE678}" destId="{9EBDD4CF-0BF5-404B-B94A-4E804A9547E6}" srcOrd="5" destOrd="0" presId="urn:microsoft.com/office/officeart/2005/8/layout/chevron1"/>
    <dgm:cxn modelId="{75CCC8C7-B480-4223-A0D5-1AA585E4DBF6}" type="presParOf" srcId="{83B51919-7DEB-4A10-B74A-EE25968CE678}" destId="{FB12684B-D5DD-4CA2-9DFD-698E47B484D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00BAEE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00BAEE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00BAEE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00BAEE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00BAEE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Vocabulaire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Structure choisie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Scénario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Énigmes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592C25FB-E742-4B26-AC43-2AD1B3F38169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Éléments</a:t>
          </a:r>
          <a:endParaRPr lang="en-US" dirty="0"/>
        </a:p>
      </dgm:t>
    </dgm:pt>
    <dgm:pt modelId="{77327448-8986-401A-8B94-0841CFC25CAB}" type="parTrans" cxnId="{4442EEDC-6C93-4C52-BA67-E48613122104}">
      <dgm:prSet/>
      <dgm:spPr/>
      <dgm:t>
        <a:bodyPr/>
        <a:lstStyle/>
        <a:p>
          <a:endParaRPr lang="fr-CH"/>
        </a:p>
      </dgm:t>
    </dgm:pt>
    <dgm:pt modelId="{B624C3CB-B4FD-4D06-9B81-F3710ACD51C7}" type="sibTrans" cxnId="{4442EEDC-6C93-4C52-BA67-E48613122104}">
      <dgm:prSet/>
      <dgm:spPr/>
      <dgm:t>
        <a:bodyPr/>
        <a:lstStyle/>
        <a:p>
          <a:endParaRPr lang="fr-CH"/>
        </a:p>
      </dgm:t>
    </dgm:pt>
    <dgm:pt modelId="{F8ECCA3B-5CF7-4E98-AE53-99AFE729C806}">
      <dgm:prSet/>
      <dgm:spPr>
        <a:solidFill>
          <a:srgbClr val="65C6C1"/>
        </a:solidFill>
      </dgm:spPr>
      <dgm:t>
        <a:bodyPr/>
        <a:lstStyle/>
        <a:p>
          <a:r>
            <a:rPr lang="en-US" dirty="0" err="1"/>
            <a:t>Influenceurs</a:t>
          </a:r>
          <a:endParaRPr lang="en-US" dirty="0"/>
        </a:p>
      </dgm:t>
    </dgm:pt>
    <dgm:pt modelId="{82ED2669-9317-4C2D-964A-2633DDD261D3}" type="parTrans" cxnId="{43506E2B-3EA7-42F3-8078-B4D7661FF582}">
      <dgm:prSet/>
      <dgm:spPr/>
      <dgm:t>
        <a:bodyPr/>
        <a:lstStyle/>
        <a:p>
          <a:endParaRPr lang="fr-CH"/>
        </a:p>
      </dgm:t>
    </dgm:pt>
    <dgm:pt modelId="{BD9FDAC5-2C14-4DF0-BF8B-3E70AE6CA175}" type="sibTrans" cxnId="{43506E2B-3EA7-42F3-8078-B4D7661FF582}">
      <dgm:prSet/>
      <dgm:spPr/>
      <dgm:t>
        <a:bodyPr/>
        <a:lstStyle/>
        <a:p>
          <a:endParaRPr lang="fr-CH"/>
        </a:p>
      </dgm:t>
    </dgm:pt>
    <dgm:pt modelId="{938D4FD7-258F-4554-84A6-19885C11F327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Scenario Manager</a:t>
          </a:r>
        </a:p>
      </dgm:t>
    </dgm:pt>
    <dgm:pt modelId="{2B226ECB-70E8-4430-AC91-BA85F39BA6F5}" type="parTrans" cxnId="{2FA296EF-8617-425B-A3E2-BE53578FC88D}">
      <dgm:prSet/>
      <dgm:spPr/>
      <dgm:t>
        <a:bodyPr/>
        <a:lstStyle/>
        <a:p>
          <a:endParaRPr lang="fr-CH"/>
        </a:p>
      </dgm:t>
    </dgm:pt>
    <dgm:pt modelId="{1FBEB302-B00C-432F-9AE3-80B8FAC3E325}" type="sibTrans" cxnId="{2FA296EF-8617-425B-A3E2-BE53578FC88D}">
      <dgm:prSet/>
      <dgm:spPr/>
      <dgm:t>
        <a:bodyPr/>
        <a:lstStyle/>
        <a:p>
          <a:endParaRPr lang="fr-CH"/>
        </a:p>
      </dgm:t>
    </dgm:pt>
    <dgm:pt modelId="{527A9188-EF3D-4FA7-A923-1FDF6047BD96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Les états</a:t>
          </a:r>
        </a:p>
      </dgm:t>
    </dgm:pt>
    <dgm:pt modelId="{C8440454-386F-4E2D-BBA5-0F1E68616D57}" type="parTrans" cxnId="{9E5D0504-2F48-49F2-9B1B-307DC47FAA8F}">
      <dgm:prSet/>
      <dgm:spPr/>
      <dgm:t>
        <a:bodyPr/>
        <a:lstStyle/>
        <a:p>
          <a:endParaRPr lang="fr-CH"/>
        </a:p>
      </dgm:t>
    </dgm:pt>
    <dgm:pt modelId="{71FAA6F4-A7FD-4C0A-9126-90ACAB3486E9}" type="sibTrans" cxnId="{9E5D0504-2F48-49F2-9B1B-307DC47FAA8F}">
      <dgm:prSet/>
      <dgm:spPr/>
      <dgm:t>
        <a:bodyPr/>
        <a:lstStyle/>
        <a:p>
          <a:endParaRPr lang="fr-CH"/>
        </a:p>
      </dgm:t>
    </dgm:pt>
    <dgm:pt modelId="{59A569B7-F6CA-41B6-9910-4AA7625AC760}">
      <dgm:prSet/>
      <dgm:spPr>
        <a:solidFill>
          <a:srgbClr val="65C6C1"/>
        </a:solidFill>
      </dgm:spPr>
      <dgm:t>
        <a:bodyPr/>
        <a:lstStyle/>
        <a:p>
          <a:r>
            <a:rPr lang="en-US" dirty="0"/>
            <a:t>Live Stream</a:t>
          </a:r>
        </a:p>
      </dgm:t>
    </dgm:pt>
    <dgm:pt modelId="{B9971039-F64A-4CDB-96ED-BA4DB0BBF377}" type="parTrans" cxnId="{C43F27D0-5B31-4471-B48D-4AAA47B1199E}">
      <dgm:prSet/>
      <dgm:spPr/>
      <dgm:t>
        <a:bodyPr/>
        <a:lstStyle/>
        <a:p>
          <a:endParaRPr lang="fr-CH"/>
        </a:p>
      </dgm:t>
    </dgm:pt>
    <dgm:pt modelId="{E62AB21F-78E3-4CB2-A817-789B2F527AA1}" type="sibTrans" cxnId="{C43F27D0-5B31-4471-B48D-4AAA47B1199E}">
      <dgm:prSet/>
      <dgm:spPr/>
      <dgm:t>
        <a:bodyPr/>
        <a:lstStyle/>
        <a:p>
          <a:endParaRPr lang="fr-CH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7D38524E-1FA8-46F9-B241-270608B360F5}" type="pres">
      <dgm:prSet presAssocID="{DFE18CCE-72E4-47D2-9F46-F11CF12C9204}" presName="parTxOnlySpace" presStyleCnt="0"/>
      <dgm:spPr/>
    </dgm:pt>
    <dgm:pt modelId="{B691A1D6-D994-432C-A49C-1BAC2B3273C8}" type="pres">
      <dgm:prSet presAssocID="{592C25FB-E742-4B26-AC43-2AD1B3F38169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60B19DC4-B276-4D0A-A97C-9A6C14EDB15B}" type="pres">
      <dgm:prSet presAssocID="{B624C3CB-B4FD-4D06-9B81-F3710ACD51C7}" presName="parTxOnlySpace" presStyleCnt="0"/>
      <dgm:spPr/>
    </dgm:pt>
    <dgm:pt modelId="{5FAA5A50-09C9-45B5-9974-CD99DEDAEDD4}" type="pres">
      <dgm:prSet presAssocID="{F8ECCA3B-5CF7-4E98-AE53-99AFE729C80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E310856E-878D-42F6-804E-863C48CB4902}" type="pres">
      <dgm:prSet presAssocID="{BD9FDAC5-2C14-4DF0-BF8B-3E70AE6CA175}" presName="parTxOnlySpace" presStyleCnt="0"/>
      <dgm:spPr/>
    </dgm:pt>
    <dgm:pt modelId="{E18E8785-5DE5-40BA-989E-6F7AFFEC58D5}" type="pres">
      <dgm:prSet presAssocID="{938D4FD7-258F-4554-84A6-19885C11F327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1CD8AE6D-F82D-4038-8949-8F478AB032C1}" type="pres">
      <dgm:prSet presAssocID="{1FBEB302-B00C-432F-9AE3-80B8FAC3E325}" presName="parTxOnlySpace" presStyleCnt="0"/>
      <dgm:spPr/>
    </dgm:pt>
    <dgm:pt modelId="{E1DD318A-C866-4382-A526-6906C0D5BDA3}" type="pres">
      <dgm:prSet presAssocID="{527A9188-EF3D-4FA7-A923-1FDF6047BD96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52AFD7D-1656-4C81-AA8F-799AFF69F6C3}" type="pres">
      <dgm:prSet presAssocID="{71FAA6F4-A7FD-4C0A-9126-90ACAB3486E9}" presName="parTxOnlySpace" presStyleCnt="0"/>
      <dgm:spPr/>
    </dgm:pt>
    <dgm:pt modelId="{8DFD081D-C212-473D-9299-35E61A8336FB}" type="pres">
      <dgm:prSet presAssocID="{59A569B7-F6CA-41B6-9910-4AA7625AC760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9E5D0504-2F48-49F2-9B1B-307DC47FAA8F}" srcId="{268F7136-9D00-47B3-B458-9B5ADEADB799}" destId="{527A9188-EF3D-4FA7-A923-1FDF6047BD96}" srcOrd="7" destOrd="0" parTransId="{C8440454-386F-4E2D-BBA5-0F1E68616D57}" sibTransId="{71FAA6F4-A7FD-4C0A-9126-90ACAB3486E9}"/>
    <dgm:cxn modelId="{2051E522-5E50-412B-963C-061430E87ADB}" type="presOf" srcId="{F8ECCA3B-5CF7-4E98-AE53-99AFE729C806}" destId="{5FAA5A50-09C9-45B5-9974-CD99DEDAEDD4}" srcOrd="0" destOrd="0" presId="urn:microsoft.com/office/officeart/2005/8/layout/chevron1"/>
    <dgm:cxn modelId="{43506E2B-3EA7-42F3-8078-B4D7661FF582}" srcId="{268F7136-9D00-47B3-B458-9B5ADEADB799}" destId="{F8ECCA3B-5CF7-4E98-AE53-99AFE729C806}" srcOrd="5" destOrd="0" parTransId="{82ED2669-9317-4C2D-964A-2633DDD261D3}" sibTransId="{BD9FDAC5-2C14-4DF0-BF8B-3E70AE6CA175}"/>
    <dgm:cxn modelId="{0F312F4C-504E-4183-ADC4-B9B676A33BCB}" type="presOf" srcId="{527A9188-EF3D-4FA7-A923-1FDF6047BD96}" destId="{E1DD318A-C866-4382-A526-6906C0D5BDA3}" srcOrd="0" destOrd="0" presId="urn:microsoft.com/office/officeart/2005/8/layout/chevron1"/>
    <dgm:cxn modelId="{915BD070-EAB7-41E1-A57E-FAD1F76CD537}" type="presOf" srcId="{BC52D432-8061-41E3-B758-06C3EC3FA10D}" destId="{DEF8ACA6-6747-436B-94F7-6A5B8D6CE04E}" srcOrd="0" destOrd="0" presId="urn:microsoft.com/office/officeart/2005/8/layout/chevron1"/>
    <dgm:cxn modelId="{B7934E91-67D8-4FA6-B473-EB2AFA3A18E0}" type="presOf" srcId="{8957D7F8-B307-443B-8A9F-1788C5789F09}" destId="{8ECE573F-045C-4F8D-B0A4-BE50B5DAF2B8}" srcOrd="0" destOrd="0" presId="urn:microsoft.com/office/officeart/2005/8/layout/chevron1"/>
    <dgm:cxn modelId="{CB2C209C-F114-4DAD-8D78-EB65112B5F18}" type="presOf" srcId="{59A569B7-F6CA-41B6-9910-4AA7625AC760}" destId="{8DFD081D-C212-473D-9299-35E61A8336FB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6C1BCCAD-4F48-4395-AFFE-5522035B0B1D}" type="presOf" srcId="{BA1B67AE-5B98-4701-966D-B8F6942F4C53}" destId="{4DA6B89B-6097-4E45-B806-FEAB14913EFE}" srcOrd="0" destOrd="0" presId="urn:microsoft.com/office/officeart/2005/8/layout/chevron1"/>
    <dgm:cxn modelId="{463CDAAE-2C96-4179-8832-EDB30FC73EE1}" type="presOf" srcId="{592C25FB-E742-4B26-AC43-2AD1B3F38169}" destId="{B691A1D6-D994-432C-A49C-1BAC2B3273C8}" srcOrd="0" destOrd="0" presId="urn:microsoft.com/office/officeart/2005/8/layout/chevron1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C43F27D0-5B31-4471-B48D-4AAA47B1199E}" srcId="{268F7136-9D00-47B3-B458-9B5ADEADB799}" destId="{59A569B7-F6CA-41B6-9910-4AA7625AC760}" srcOrd="8" destOrd="0" parTransId="{B9971039-F64A-4CDB-96ED-BA4DB0BBF377}" sibTransId="{E62AB21F-78E3-4CB2-A817-789B2F527AA1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BEACACDC-07D4-4079-821B-59EE75E5C095}" type="presOf" srcId="{938D4FD7-258F-4554-84A6-19885C11F327}" destId="{E18E8785-5DE5-40BA-989E-6F7AFFEC58D5}" srcOrd="0" destOrd="0" presId="urn:microsoft.com/office/officeart/2005/8/layout/chevron1"/>
    <dgm:cxn modelId="{4442EEDC-6C93-4C52-BA67-E48613122104}" srcId="{268F7136-9D00-47B3-B458-9B5ADEADB799}" destId="{592C25FB-E742-4B26-AC43-2AD1B3F38169}" srcOrd="4" destOrd="0" parTransId="{77327448-8986-401A-8B94-0841CFC25CAB}" sibTransId="{B624C3CB-B4FD-4D06-9B81-F3710ACD51C7}"/>
    <dgm:cxn modelId="{2FA296EF-8617-425B-A3E2-BE53578FC88D}" srcId="{268F7136-9D00-47B3-B458-9B5ADEADB799}" destId="{938D4FD7-258F-4554-84A6-19885C11F327}" srcOrd="6" destOrd="0" parTransId="{2B226ECB-70E8-4430-AC91-BA85F39BA6F5}" sibTransId="{1FBEB302-B00C-432F-9AE3-80B8FAC3E325}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5FF74FF-2AC4-4B9D-B5A9-E049EFA19AF4}" type="presOf" srcId="{A5E3B8D6-43C3-4A95-B4AC-CC7E178F809B}" destId="{5D17C7C1-62B9-442C-A89E-766256667A45}" srcOrd="0" destOrd="0" presId="urn:microsoft.com/office/officeart/2005/8/layout/chevron1"/>
    <dgm:cxn modelId="{4F9CDD62-0934-4D75-94B1-CA3BAA401BF7}" type="presParOf" srcId="{83B51919-7DEB-4A10-B74A-EE25968CE678}" destId="{4DA6B89B-6097-4E45-B806-FEAB14913EFE}" srcOrd="0" destOrd="0" presId="urn:microsoft.com/office/officeart/2005/8/layout/chevron1"/>
    <dgm:cxn modelId="{1E53D97E-D6B7-46CC-AD8A-061D1951502E}" type="presParOf" srcId="{83B51919-7DEB-4A10-B74A-EE25968CE678}" destId="{D2F3480D-D0E1-40DD-9C2A-AF6380D037A7}" srcOrd="1" destOrd="0" presId="urn:microsoft.com/office/officeart/2005/8/layout/chevron1"/>
    <dgm:cxn modelId="{35BCB45B-AB3D-4FAA-961A-ACEF8058DE61}" type="presParOf" srcId="{83B51919-7DEB-4A10-B74A-EE25968CE678}" destId="{8ECE573F-045C-4F8D-B0A4-BE50B5DAF2B8}" srcOrd="2" destOrd="0" presId="urn:microsoft.com/office/officeart/2005/8/layout/chevron1"/>
    <dgm:cxn modelId="{779890C3-E0DC-4651-89B8-230925E3B58D}" type="presParOf" srcId="{83B51919-7DEB-4A10-B74A-EE25968CE678}" destId="{2A44501C-D03B-4F65-9C9B-DE8078E1F65B}" srcOrd="3" destOrd="0" presId="urn:microsoft.com/office/officeart/2005/8/layout/chevron1"/>
    <dgm:cxn modelId="{066DC669-5641-4302-B46A-595A097FF9DF}" type="presParOf" srcId="{83B51919-7DEB-4A10-B74A-EE25968CE678}" destId="{DEF8ACA6-6747-436B-94F7-6A5B8D6CE04E}" srcOrd="4" destOrd="0" presId="urn:microsoft.com/office/officeart/2005/8/layout/chevron1"/>
    <dgm:cxn modelId="{D6102245-BDB8-4E78-9CB3-F1333B329B34}" type="presParOf" srcId="{83B51919-7DEB-4A10-B74A-EE25968CE678}" destId="{9A34C61B-5106-4B3B-9928-E574179DE7AB}" srcOrd="5" destOrd="0" presId="urn:microsoft.com/office/officeart/2005/8/layout/chevron1"/>
    <dgm:cxn modelId="{8E89B7BE-7954-4E22-A7D0-C819FF1B037E}" type="presParOf" srcId="{83B51919-7DEB-4A10-B74A-EE25968CE678}" destId="{5D17C7C1-62B9-442C-A89E-766256667A45}" srcOrd="6" destOrd="0" presId="urn:microsoft.com/office/officeart/2005/8/layout/chevron1"/>
    <dgm:cxn modelId="{63D4DA1E-0682-4CE0-9359-DABBFBD90E0A}" type="presParOf" srcId="{83B51919-7DEB-4A10-B74A-EE25968CE678}" destId="{7D38524E-1FA8-46F9-B241-270608B360F5}" srcOrd="7" destOrd="0" presId="urn:microsoft.com/office/officeart/2005/8/layout/chevron1"/>
    <dgm:cxn modelId="{87BDB10C-91B3-4259-AD99-C404EC9A30B7}" type="presParOf" srcId="{83B51919-7DEB-4A10-B74A-EE25968CE678}" destId="{B691A1D6-D994-432C-A49C-1BAC2B3273C8}" srcOrd="8" destOrd="0" presId="urn:microsoft.com/office/officeart/2005/8/layout/chevron1"/>
    <dgm:cxn modelId="{73B6740B-AF62-4E3C-9506-3D1D4676D184}" type="presParOf" srcId="{83B51919-7DEB-4A10-B74A-EE25968CE678}" destId="{60B19DC4-B276-4D0A-A97C-9A6C14EDB15B}" srcOrd="9" destOrd="0" presId="urn:microsoft.com/office/officeart/2005/8/layout/chevron1"/>
    <dgm:cxn modelId="{76BE33DB-FF09-4819-B6EC-F3846FF104E9}" type="presParOf" srcId="{83B51919-7DEB-4A10-B74A-EE25968CE678}" destId="{5FAA5A50-09C9-45B5-9974-CD99DEDAEDD4}" srcOrd="10" destOrd="0" presId="urn:microsoft.com/office/officeart/2005/8/layout/chevron1"/>
    <dgm:cxn modelId="{26FD31DF-021C-407E-BBC5-9A29FE9C1AC5}" type="presParOf" srcId="{83B51919-7DEB-4A10-B74A-EE25968CE678}" destId="{E310856E-878D-42F6-804E-863C48CB4902}" srcOrd="11" destOrd="0" presId="urn:microsoft.com/office/officeart/2005/8/layout/chevron1"/>
    <dgm:cxn modelId="{6319C170-A1EA-4E6B-A3A3-7A1A8B1AAE76}" type="presParOf" srcId="{83B51919-7DEB-4A10-B74A-EE25968CE678}" destId="{E18E8785-5DE5-40BA-989E-6F7AFFEC58D5}" srcOrd="12" destOrd="0" presId="urn:microsoft.com/office/officeart/2005/8/layout/chevron1"/>
    <dgm:cxn modelId="{BA652F30-DFB5-4C7F-872A-9868BBF48527}" type="presParOf" srcId="{83B51919-7DEB-4A10-B74A-EE25968CE678}" destId="{1CD8AE6D-F82D-4038-8949-8F478AB032C1}" srcOrd="13" destOrd="0" presId="urn:microsoft.com/office/officeart/2005/8/layout/chevron1"/>
    <dgm:cxn modelId="{C01DAC98-BAF6-436C-8901-F41E6FBD4B38}" type="presParOf" srcId="{83B51919-7DEB-4A10-B74A-EE25968CE678}" destId="{E1DD318A-C866-4382-A526-6906C0D5BDA3}" srcOrd="14" destOrd="0" presId="urn:microsoft.com/office/officeart/2005/8/layout/chevron1"/>
    <dgm:cxn modelId="{23D49BFE-6CC1-4402-BCDC-B28CEBA35ED1}" type="presParOf" srcId="{83B51919-7DEB-4A10-B74A-EE25968CE678}" destId="{352AFD7D-1656-4C81-AA8F-799AFF69F6C3}" srcOrd="15" destOrd="0" presId="urn:microsoft.com/office/officeart/2005/8/layout/chevron1"/>
    <dgm:cxn modelId="{9A5FE2A5-EA5D-46DB-B4A0-FC3192C78513}" type="presParOf" srcId="{83B51919-7DEB-4A10-B74A-EE25968CE678}" destId="{8DFD081D-C212-473D-9299-35E61A8336FB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0EF7-B76F-4A35-A082-9AB09893ADA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2324" y="30950"/>
        <a:ext cx="720782" cy="480521"/>
      </dsp:txXfrm>
    </dsp:sp>
    <dsp:sp modelId="{F0C82AEB-63A8-4A5B-B1F3-B80A07C054BF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1323498" y="30950"/>
        <a:ext cx="720782" cy="480521"/>
      </dsp:txXfrm>
    </dsp:sp>
    <dsp:sp modelId="{0233784E-6686-4D59-BAC7-7BC58AE982DA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04671" y="30950"/>
        <a:ext cx="720782" cy="480521"/>
      </dsp:txXfrm>
    </dsp:sp>
    <dsp:sp modelId="{FB12684B-D5DD-4CA2-9DFD-698E47B484DF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3485845" y="30950"/>
        <a:ext cx="720782" cy="4805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88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Vocabulaire</a:t>
          </a:r>
          <a:endParaRPr lang="en-US" sz="700" kern="1200" dirty="0"/>
        </a:p>
      </dsp:txBody>
      <dsp:txXfrm>
        <a:off x="176837" y="79245"/>
        <a:ext cx="530246" cy="353497"/>
      </dsp:txXfrm>
    </dsp:sp>
    <dsp:sp modelId="{8ECE573F-045C-4F8D-B0A4-BE50B5DAF2B8}">
      <dsp:nvSpPr>
        <dsp:cNvPr id="0" name=""/>
        <dsp:cNvSpPr/>
      </dsp:nvSpPr>
      <dsp:spPr>
        <a:xfrm>
          <a:off x="795457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Structure choisie</a:t>
          </a:r>
          <a:endParaRPr lang="en-US" sz="700" kern="1200" dirty="0"/>
        </a:p>
      </dsp:txBody>
      <dsp:txXfrm>
        <a:off x="972206" y="79245"/>
        <a:ext cx="530246" cy="353497"/>
      </dsp:txXfrm>
    </dsp:sp>
    <dsp:sp modelId="{DEF8ACA6-6747-436B-94F7-6A5B8D6CE04E}">
      <dsp:nvSpPr>
        <dsp:cNvPr id="0" name=""/>
        <dsp:cNvSpPr/>
      </dsp:nvSpPr>
      <dsp:spPr>
        <a:xfrm>
          <a:off x="1590826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Scénario</a:t>
          </a:r>
          <a:endParaRPr lang="en-US" sz="700" kern="1200" dirty="0"/>
        </a:p>
      </dsp:txBody>
      <dsp:txXfrm>
        <a:off x="1767575" y="79245"/>
        <a:ext cx="530246" cy="353497"/>
      </dsp:txXfrm>
    </dsp:sp>
    <dsp:sp modelId="{5D17C7C1-62B9-442C-A89E-766256667A45}">
      <dsp:nvSpPr>
        <dsp:cNvPr id="0" name=""/>
        <dsp:cNvSpPr/>
      </dsp:nvSpPr>
      <dsp:spPr>
        <a:xfrm>
          <a:off x="2386195" y="79245"/>
          <a:ext cx="883743" cy="353497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700" kern="1200" dirty="0"/>
            <a:t>Énigmes</a:t>
          </a:r>
          <a:endParaRPr lang="en-US" sz="700" kern="1200" dirty="0"/>
        </a:p>
      </dsp:txBody>
      <dsp:txXfrm>
        <a:off x="2562944" y="79245"/>
        <a:ext cx="530246" cy="353497"/>
      </dsp:txXfrm>
    </dsp:sp>
    <dsp:sp modelId="{B691A1D6-D994-432C-A49C-1BAC2B3273C8}">
      <dsp:nvSpPr>
        <dsp:cNvPr id="0" name=""/>
        <dsp:cNvSpPr/>
      </dsp:nvSpPr>
      <dsp:spPr>
        <a:xfrm>
          <a:off x="3181564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Éléments</a:t>
          </a:r>
          <a:endParaRPr lang="en-US" sz="700" kern="1200" dirty="0"/>
        </a:p>
      </dsp:txBody>
      <dsp:txXfrm>
        <a:off x="3358313" y="79245"/>
        <a:ext cx="530246" cy="353497"/>
      </dsp:txXfrm>
    </dsp:sp>
    <dsp:sp modelId="{5FAA5A50-09C9-45B5-9974-CD99DEDAEDD4}">
      <dsp:nvSpPr>
        <dsp:cNvPr id="0" name=""/>
        <dsp:cNvSpPr/>
      </dsp:nvSpPr>
      <dsp:spPr>
        <a:xfrm>
          <a:off x="3976933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Influenceurs</a:t>
          </a:r>
          <a:endParaRPr lang="en-US" sz="700" kern="1200" dirty="0"/>
        </a:p>
      </dsp:txBody>
      <dsp:txXfrm>
        <a:off x="4153682" y="79245"/>
        <a:ext cx="530246" cy="353497"/>
      </dsp:txXfrm>
    </dsp:sp>
    <dsp:sp modelId="{E18E8785-5DE5-40BA-989E-6F7AFFEC58D5}">
      <dsp:nvSpPr>
        <dsp:cNvPr id="0" name=""/>
        <dsp:cNvSpPr/>
      </dsp:nvSpPr>
      <dsp:spPr>
        <a:xfrm>
          <a:off x="4772302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Scenario Manager</a:t>
          </a:r>
        </a:p>
      </dsp:txBody>
      <dsp:txXfrm>
        <a:off x="4949051" y="79245"/>
        <a:ext cx="530246" cy="353497"/>
      </dsp:txXfrm>
    </dsp:sp>
    <dsp:sp modelId="{E1DD318A-C866-4382-A526-6906C0D5BDA3}">
      <dsp:nvSpPr>
        <dsp:cNvPr id="0" name=""/>
        <dsp:cNvSpPr/>
      </dsp:nvSpPr>
      <dsp:spPr>
        <a:xfrm>
          <a:off x="5567671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Les états</a:t>
          </a:r>
        </a:p>
      </dsp:txBody>
      <dsp:txXfrm>
        <a:off x="5744420" y="79245"/>
        <a:ext cx="530246" cy="353497"/>
      </dsp:txXfrm>
    </dsp:sp>
    <dsp:sp modelId="{8DFD081D-C212-473D-9299-35E61A8336FB}">
      <dsp:nvSpPr>
        <dsp:cNvPr id="0" name=""/>
        <dsp:cNvSpPr/>
      </dsp:nvSpPr>
      <dsp:spPr>
        <a:xfrm>
          <a:off x="6363040" y="79245"/>
          <a:ext cx="883743" cy="353497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Live Stream</a:t>
          </a:r>
        </a:p>
      </dsp:txBody>
      <dsp:txXfrm>
        <a:off x="6539789" y="79245"/>
        <a:ext cx="530246" cy="35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D99A-D382-441C-AA44-37D4886D98DB}" type="datetimeFigureOut">
              <a:rPr lang="fr-CH" smtClean="0"/>
              <a:t>24.10.2023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3B4A-2CE7-49A8-BE40-D19CC31677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7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9F9B82-E9F1-F3B8-88AC-C24AEB4E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40">
            <a:extLst>
              <a:ext uri="{FF2B5EF4-FFF2-40B4-BE49-F238E27FC236}">
                <a16:creationId xmlns:a16="http://schemas.microsoft.com/office/drawing/2014/main" id="{A29E3D86-26D0-B4CF-F4C8-96C2D9C4A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Image 18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522E8BB7-97AA-0928-72B3-95EC6CC0318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0" name="Image 19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5D97A983-C76F-C225-05AF-99A876B188B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9A50AF4-7D67-2DC8-3D38-DEF48742055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684564" y="6227122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>
                <a:solidFill>
                  <a:srgbClr val="93CFA9"/>
                </a:solidFill>
              </a:rPr>
              <a:t>Quentin Forestier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D9603-B6D8-2A4A-7DE7-88D991BE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1892187"/>
            <a:ext cx="6674197" cy="2387600"/>
          </a:xfrm>
        </p:spPr>
        <p:txBody>
          <a:bodyPr anchor="b"/>
          <a:lstStyle>
            <a:lvl1pPr algn="ctr">
              <a:defRPr sz="6000">
                <a:solidFill>
                  <a:srgbClr val="66BA8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6976A9-86A2-02C0-ACE0-D9A2D310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02" y="4329226"/>
            <a:ext cx="6674197" cy="6323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3CF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19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6CC5-4AD2-329B-DF52-16665AA0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E8614-8535-9FF9-D4B6-F50A8F7A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6875"/>
            <a:ext cx="10515600" cy="33789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E38AF-B5CB-2515-7643-50EFEDE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13166-C52C-8962-D7E4-E9933B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31752-F694-545A-5640-86FA0FB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193610C0-E781-062D-B21B-EB9DD3ED7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7EC637-9780-18EE-1BB6-BB3174560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40">
            <a:extLst>
              <a:ext uri="{FF2B5EF4-FFF2-40B4-BE49-F238E27FC236}">
                <a16:creationId xmlns:a16="http://schemas.microsoft.com/office/drawing/2014/main" id="{875F7AF9-8BE0-4760-5895-ADAB3A1CA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Image 20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78CEDA27-0B59-2EEE-F039-ACA98F234A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2" name="Image 21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A639EDEA-AAF6-B202-2521-39BAAC12DF9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94EF397-97DD-69B8-50DD-496D6D2F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3031299"/>
            <a:ext cx="6674197" cy="1248488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66BA8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14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EC02C6-F0B2-418C-85C8-BE9F1227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FF8FB-4DBB-3D49-D672-CF93B16E2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A1156-C1A5-E3DE-A382-927EBD5653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D971FA6-55D0-C315-C6C7-C5FFBB51E35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55556109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Espace réservé du graphique SmartArt 14">
            <a:extLst>
              <a:ext uri="{FF2B5EF4-FFF2-40B4-BE49-F238E27FC236}">
                <a16:creationId xmlns:a16="http://schemas.microsoft.com/office/drawing/2014/main" id="{340753B3-8588-06BA-E293-02AD5FABEA44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3482975" y="2373313"/>
            <a:ext cx="4070350" cy="212407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Asdasd</a:t>
            </a:r>
            <a:endParaRPr lang="fr-FR" dirty="0"/>
          </a:p>
          <a:p>
            <a:r>
              <a:rPr lang="fr-FR" dirty="0" err="1"/>
              <a:t>asdasd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0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9F177-F05F-0EC1-3D2A-54E2DBB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5F5CF-526F-BA2E-E30B-15C23A9E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2D81-1158-1114-B6AF-F8BEE17F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06.06.2023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E9FB-129B-01AA-FE3E-6639481A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A477776D-64C0-4D13-F667-A1DB8B34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12.png"/><Relationship Id="rId9" Type="http://schemas.microsoft.com/office/2007/relationships/diagramDrawing" Target="../diagrams/drawin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8A7F0-C993-C3AB-BF0E-33CB46C2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92187"/>
            <a:ext cx="5965999" cy="2387600"/>
          </a:xfrm>
        </p:spPr>
        <p:txBody>
          <a:bodyPr/>
          <a:lstStyle/>
          <a:p>
            <a:pPr algn="l"/>
            <a:r>
              <a:rPr lang="fr-FR" dirty="0"/>
              <a:t>Host Project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B9BFA-E6FF-43B1-D7D2-5E7B06C3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29226"/>
            <a:ext cx="5965999" cy="632393"/>
          </a:xfrm>
        </p:spPr>
        <p:txBody>
          <a:bodyPr/>
          <a:lstStyle/>
          <a:p>
            <a:pPr algn="l"/>
            <a:r>
              <a:rPr lang="fr-FR" dirty="0"/>
              <a:t>Couche Scénario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893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Éléments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10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EE70D75-492C-FC65-0709-BC9431308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935185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7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Éléments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6162917" cy="41501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Gestionnaire d’</a:t>
            </a:r>
            <a:r>
              <a:rPr lang="fr-FR" dirty="0" err="1"/>
              <a:t>events</a:t>
            </a:r>
            <a:r>
              <a:rPr lang="fr-FR" dirty="0"/>
              <a:t> sans logique propre à un élément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Trigger </a:t>
            </a:r>
            <a:r>
              <a:rPr lang="fr-FR" dirty="0" err="1"/>
              <a:t>OnComplete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Connait son état (</a:t>
            </a:r>
            <a:r>
              <a:rPr lang="fr-FR" dirty="0" err="1"/>
              <a:t>complete</a:t>
            </a:r>
            <a:r>
              <a:rPr lang="fr-FR" dirty="0"/>
              <a:t> ou pas)</a:t>
            </a:r>
          </a:p>
          <a:p>
            <a:pPr>
              <a:lnSpc>
                <a:spcPct val="150000"/>
              </a:lnSpc>
            </a:pPr>
            <a:r>
              <a:rPr lang="fr-FR" dirty="0"/>
              <a:t>Possède des influenceurs</a:t>
            </a:r>
          </a:p>
          <a:p>
            <a:pPr>
              <a:lnSpc>
                <a:spcPct val="150000"/>
              </a:lnSpc>
            </a:pPr>
            <a:r>
              <a:rPr lang="fr-FR" dirty="0"/>
              <a:t>Complete devrait être appelé uniquement en RPC depuis le serveur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11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D5F421-4A0B-99EB-7678-6CD458A3C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493" y="2661068"/>
            <a:ext cx="4139846" cy="1620217"/>
          </a:xfrm>
          <a:prstGeom prst="rect">
            <a:avLst/>
          </a:prstGeom>
        </p:spPr>
      </p:pic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084A115C-9742-33CF-BEDF-F0B8E049F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642391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220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Influenceurs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12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AD1AE14-BD82-78BA-75C9-85243C5BA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71554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13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Influenceurs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6270122" cy="4150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Gestionnaire d’</a:t>
            </a:r>
            <a:r>
              <a:rPr lang="fr-FR" dirty="0" err="1"/>
              <a:t>events</a:t>
            </a:r>
            <a:r>
              <a:rPr lang="fr-FR" dirty="0"/>
              <a:t> sans logique propre à un influenceur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Trigger </a:t>
            </a:r>
            <a:r>
              <a:rPr lang="fr-FR" dirty="0" err="1"/>
              <a:t>play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Doit fournir un niveau d’influence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[-n;-1] pour les perturbateurs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[1;n] pour les indices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13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E89ACC-89CE-1AA6-0D23-B1C89A33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03" y="2089844"/>
            <a:ext cx="3848433" cy="3170195"/>
          </a:xfrm>
          <a:prstGeom prst="rect">
            <a:avLst/>
          </a:prstGeom>
        </p:spPr>
      </p:pic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629DB2EE-FEC5-0E14-0776-483F602B0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722969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9902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Scénario Manager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14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747B2A12-9F5F-D9FB-A1DF-97E5B2D60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139048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82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Progression State Manager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6270122" cy="41501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Connait les différents attributs de l’énigme en cours</a:t>
            </a:r>
          </a:p>
          <a:p>
            <a:pPr>
              <a:lnSpc>
                <a:spcPct val="150000"/>
              </a:lnSpc>
            </a:pPr>
            <a:r>
              <a:rPr lang="fr-FR" dirty="0"/>
              <a:t>Connait les différents attributs du scénario</a:t>
            </a:r>
          </a:p>
          <a:p>
            <a:pPr>
              <a:lnSpc>
                <a:spcPct val="150000"/>
              </a:lnSpc>
            </a:pPr>
            <a:r>
              <a:rPr lang="fr-FR" dirty="0"/>
              <a:t>Possède 2 états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Scénario State (</a:t>
            </a:r>
            <a:r>
              <a:rPr lang="fr-FR" dirty="0" err="1"/>
              <a:t>Early</a:t>
            </a:r>
            <a:r>
              <a:rPr lang="fr-FR" dirty="0"/>
              <a:t>, </a:t>
            </a:r>
            <a:r>
              <a:rPr lang="fr-FR" dirty="0" err="1"/>
              <a:t>OnTime</a:t>
            </a:r>
            <a:r>
              <a:rPr lang="fr-FR" dirty="0"/>
              <a:t>, </a:t>
            </a:r>
            <a:r>
              <a:rPr lang="fr-FR" dirty="0" err="1"/>
              <a:t>Late</a:t>
            </a:r>
            <a:r>
              <a:rPr lang="fr-FR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Riddle</a:t>
            </a:r>
            <a:r>
              <a:rPr lang="fr-FR" dirty="0"/>
              <a:t> State (</a:t>
            </a:r>
            <a:r>
              <a:rPr lang="fr-FR" dirty="0" err="1"/>
              <a:t>Early</a:t>
            </a:r>
            <a:r>
              <a:rPr lang="fr-FR" dirty="0"/>
              <a:t>, </a:t>
            </a:r>
            <a:r>
              <a:rPr lang="fr-FR" dirty="0" err="1"/>
              <a:t>OnTime</a:t>
            </a:r>
            <a:r>
              <a:rPr lang="fr-FR" dirty="0"/>
              <a:t>, </a:t>
            </a:r>
            <a:r>
              <a:rPr lang="fr-FR" dirty="0" err="1"/>
              <a:t>Late</a:t>
            </a:r>
            <a:r>
              <a:rPr lang="fr-FR" dirty="0"/>
              <a:t>)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entre ces 2 états si une influence est nécessaire, et son niveau d’influence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15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077836B1-E719-F4FE-9E7E-9BF7DF80B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260833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81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16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4FD86A-94E0-C270-33D2-9DC6BD6D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76248"/>
            <a:ext cx="7024516" cy="528527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89796F5-C813-564F-D211-BD228125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602151BA-D8E5-FD5F-9A9A-D289C94B73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260833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66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Scénario Manager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8275496" cy="41501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Hérite de « Progression State Manager »</a:t>
            </a:r>
          </a:p>
          <a:p>
            <a:pPr>
              <a:lnSpc>
                <a:spcPct val="150000"/>
              </a:lnSpc>
            </a:pPr>
            <a:r>
              <a:rPr lang="fr-FR" dirty="0"/>
              <a:t>S’inscrit aux différents </a:t>
            </a:r>
            <a:r>
              <a:rPr lang="fr-FR" dirty="0" err="1"/>
              <a:t>events</a:t>
            </a:r>
            <a:r>
              <a:rPr lang="fr-FR" dirty="0"/>
              <a:t> pour mettre à jour la progression</a:t>
            </a:r>
          </a:p>
          <a:p>
            <a:pPr>
              <a:lnSpc>
                <a:spcPct val="150000"/>
              </a:lnSpc>
            </a:pPr>
            <a:r>
              <a:rPr lang="fr-FR" dirty="0"/>
              <a:t>Démarre ou arrête le scénario</a:t>
            </a:r>
          </a:p>
          <a:p>
            <a:pPr>
              <a:lnSpc>
                <a:spcPct val="150000"/>
              </a:lnSpc>
            </a:pPr>
            <a:r>
              <a:rPr lang="fr-FR" dirty="0"/>
              <a:t>Propose un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OnTimerTick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A une liste de « </a:t>
            </a:r>
            <a:r>
              <a:rPr lang="fr-FR" dirty="0" err="1"/>
              <a:t>WeightedRiddle</a:t>
            </a:r>
            <a:r>
              <a:rPr lang="fr-FR" dirty="0"/>
              <a:t> »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Chaque </a:t>
            </a:r>
            <a:r>
              <a:rPr lang="fr-FR" dirty="0" err="1"/>
              <a:t>WeightedRiddle</a:t>
            </a:r>
            <a:r>
              <a:rPr lang="fr-FR" dirty="0"/>
              <a:t> possède une liste de </a:t>
            </a:r>
            <a:r>
              <a:rPr lang="fr-FR" dirty="0" err="1"/>
              <a:t>WeightedElement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17</a:t>
            </a:fld>
            <a:endParaRPr lang="fr-CH"/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D9C4C84-15E4-0F76-E493-29208131C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260833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31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états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18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829DB5C0-8313-149A-14C3-CA245246B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377588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07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UML</a:t>
            </a: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1D9F3A-409B-9C27-1D4B-15228B77D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439" y="2842353"/>
            <a:ext cx="8275638" cy="2583076"/>
          </a:xfrm>
        </p:spPr>
      </p:pic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19</a:t>
            </a:fld>
            <a:endParaRPr lang="fr-CH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EF78021-F7CF-30F8-E9BF-809350DF4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197776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5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Vocabulaire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2</a:t>
            </a:fld>
            <a:endParaRPr lang="fr-CH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C2D9DEB7-627E-D0AF-A4F4-447549584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88265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02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7562"/>
            <a:ext cx="3566841" cy="1325563"/>
          </a:xfrm>
        </p:spPr>
        <p:txBody>
          <a:bodyPr/>
          <a:lstStyle/>
          <a:p>
            <a:r>
              <a:rPr lang="fr-FR" dirty="0" err="1"/>
              <a:t>RiddleState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70" y="2125014"/>
            <a:ext cx="4820768" cy="423133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Delta progression : </a:t>
            </a:r>
            <a:r>
              <a:rPr lang="fr-FR" dirty="0" err="1"/>
              <a:t>CurrentProgression</a:t>
            </a:r>
            <a:r>
              <a:rPr lang="fr-FR" dirty="0"/>
              <a:t> - </a:t>
            </a:r>
            <a:r>
              <a:rPr lang="fr-FR" dirty="0" err="1"/>
              <a:t>ExpectedProgression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Delta Progression &gt; 0.8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-5</a:t>
            </a:r>
          </a:p>
          <a:p>
            <a:pPr>
              <a:lnSpc>
                <a:spcPct val="150000"/>
              </a:lnSpc>
            </a:pPr>
            <a:r>
              <a:rPr lang="fr-FR" dirty="0"/>
              <a:t>Delta Progression &gt; 2/3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-4</a:t>
            </a:r>
          </a:p>
          <a:p>
            <a:pPr>
              <a:lnSpc>
                <a:spcPct val="150000"/>
              </a:lnSpc>
            </a:pPr>
            <a:r>
              <a:rPr lang="fr-FR" dirty="0"/>
              <a:t>Delta Progression &gt; 0,5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-3</a:t>
            </a:r>
          </a:p>
          <a:p>
            <a:pPr>
              <a:lnSpc>
                <a:spcPct val="150000"/>
              </a:lnSpc>
            </a:pPr>
            <a:r>
              <a:rPr lang="fr-FR" dirty="0"/>
              <a:t>Delta Progression &gt; 1/3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-2</a:t>
            </a:r>
          </a:p>
          <a:p>
            <a:pPr>
              <a:lnSpc>
                <a:spcPct val="150000"/>
              </a:lnSpc>
            </a:pPr>
            <a:r>
              <a:rPr lang="fr-FR" dirty="0"/>
              <a:t>Delta Progression &gt; 0,25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-1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20</a:t>
            </a:fld>
            <a:endParaRPr lang="fr-CH"/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CEF3580-38A2-F7C5-15B3-6056B3CE0AFD}"/>
              </a:ext>
            </a:extLst>
          </p:cNvPr>
          <p:cNvSpPr txBox="1">
            <a:spLocks/>
          </p:cNvSpPr>
          <p:nvPr/>
        </p:nvSpPr>
        <p:spPr>
          <a:xfrm>
            <a:off x="6096000" y="1063470"/>
            <a:ext cx="68732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ScenarioState</a:t>
            </a:r>
            <a:endParaRPr lang="fr-CH" dirty="0"/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9EEA57A0-C6CA-D9FB-C7EE-2E4EE6A95666}"/>
              </a:ext>
            </a:extLst>
          </p:cNvPr>
          <p:cNvSpPr txBox="1">
            <a:spLocks/>
          </p:cNvSpPr>
          <p:nvPr/>
        </p:nvSpPr>
        <p:spPr>
          <a:xfrm>
            <a:off x="6096000" y="2125014"/>
            <a:ext cx="4820768" cy="4231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dirty="0"/>
              <a:t>Delta progression : </a:t>
            </a:r>
            <a:r>
              <a:rPr lang="fr-FR" dirty="0" err="1"/>
              <a:t>CurrentProgression</a:t>
            </a:r>
            <a:r>
              <a:rPr lang="fr-FR" dirty="0"/>
              <a:t> - </a:t>
            </a:r>
            <a:r>
              <a:rPr lang="fr-FR" dirty="0" err="1"/>
              <a:t>ExpectedProgression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Delta Progression &gt; 1/3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-2</a:t>
            </a:r>
          </a:p>
          <a:p>
            <a:pPr>
              <a:lnSpc>
                <a:spcPct val="150000"/>
              </a:lnSpc>
            </a:pPr>
            <a:r>
              <a:rPr lang="fr-FR" dirty="0"/>
              <a:t>Delta Progression &gt; 0,25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Influence -1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16055877-F963-B407-3CE0-89E791DE7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197776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811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Live Stream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21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C5BF02C6-CF93-A421-6297-FB19E02E9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656884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64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Live Stream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7045786" cy="4150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Très simple à faire avec l’assets </a:t>
            </a:r>
            <a:r>
              <a:rPr lang="fr-FR" dirty="0" err="1"/>
              <a:t>FMETP_Stream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Encode / </a:t>
            </a:r>
            <a:r>
              <a:rPr lang="fr-FR" dirty="0" err="1"/>
              <a:t>Decode</a:t>
            </a:r>
            <a:r>
              <a:rPr lang="fr-FR" dirty="0"/>
              <a:t> la caméra (</a:t>
            </a:r>
            <a:r>
              <a:rPr lang="fr-FR" dirty="0" err="1"/>
              <a:t>Unity</a:t>
            </a:r>
            <a:r>
              <a:rPr lang="fr-FR" dirty="0"/>
              <a:t>) </a:t>
            </a:r>
            <a:r>
              <a:rPr lang="fr-FR" dirty="0" err="1"/>
              <a:t>séléctionnée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Meta n’autorise pas d’avoir accès au flux des caméras du casque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Pour des raisons de confidentialités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Pas possible de voir la « réalité » dans le live </a:t>
            </a:r>
            <a:r>
              <a:rPr lang="fr-FR" dirty="0" err="1"/>
              <a:t>stream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Uniquement possible avec le </a:t>
            </a:r>
            <a:r>
              <a:rPr lang="fr-FR" dirty="0" err="1"/>
              <a:t>cast</a:t>
            </a:r>
            <a:r>
              <a:rPr lang="fr-FR" dirty="0"/>
              <a:t> proposé par Meta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22</a:t>
            </a:fld>
            <a:endParaRPr lang="fr-CH"/>
          </a:p>
        </p:txBody>
      </p:sp>
      <p:pic>
        <p:nvPicPr>
          <p:cNvPr id="1026" name="Image 1">
            <a:extLst>
              <a:ext uri="{FF2B5EF4-FFF2-40B4-BE49-F238E27FC236}">
                <a16:creationId xmlns:a16="http://schemas.microsoft.com/office/drawing/2014/main" id="{A4909202-5504-E260-1EAB-7D188A2C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528" y="1606834"/>
            <a:ext cx="202723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3">
            <a:extLst>
              <a:ext uri="{FF2B5EF4-FFF2-40B4-BE49-F238E27FC236}">
                <a16:creationId xmlns:a16="http://schemas.microsoft.com/office/drawing/2014/main" id="{1EE8BAB1-0501-98E5-BDB3-D0D20F8F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77" y="3566026"/>
            <a:ext cx="2022287" cy="201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92459C28-FA16-A1B3-BA59-9D78E0E81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166939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153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Vocabulaire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9675217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CH" dirty="0"/>
              <a:t>Scénario 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But du jeu, série d’énigmes, histoire et contexte</a:t>
            </a:r>
          </a:p>
          <a:p>
            <a:pPr>
              <a:lnSpc>
                <a:spcPct val="150000"/>
              </a:lnSpc>
            </a:pPr>
            <a:r>
              <a:rPr lang="fr-CH" dirty="0"/>
              <a:t>Énigme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Série d’éléments, ordonnée, 1 but "précis«</a:t>
            </a:r>
          </a:p>
          <a:p>
            <a:pPr>
              <a:lnSpc>
                <a:spcPct val="150000"/>
              </a:lnSpc>
            </a:pPr>
            <a:r>
              <a:rPr lang="fr-CH" dirty="0"/>
              <a:t>Élément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Trigger d’une énigme, requiert action du joueur</a:t>
            </a:r>
          </a:p>
          <a:p>
            <a:pPr>
              <a:lnSpc>
                <a:spcPct val="150000"/>
              </a:lnSpc>
            </a:pPr>
            <a:r>
              <a:rPr lang="fr-CH" dirty="0"/>
              <a:t>Influencer</a:t>
            </a:r>
          </a:p>
          <a:p>
            <a:pPr lvl="1">
              <a:lnSpc>
                <a:spcPct val="150000"/>
              </a:lnSpc>
            </a:pPr>
            <a:r>
              <a:rPr lang="fr-CH" dirty="0"/>
              <a:t>Indice ou perturbateur assigné à un élément. 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</a:t>
            </a:fld>
            <a:endParaRPr lang="fr-CH"/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A54AA5D-22C6-041E-A6F9-E58B503AC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958178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9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Structure choisie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4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BECB85C1-0DDB-5267-64A9-6780DFDB7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735519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62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Event </a:t>
            </a:r>
            <a:r>
              <a:rPr lang="fr-FR" dirty="0" err="1"/>
              <a:t>based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5816075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Squelette simple gérant des </a:t>
            </a:r>
            <a:r>
              <a:rPr lang="fr-FR" dirty="0" err="1"/>
              <a:t>events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La logique du squelette est toujours la même</a:t>
            </a:r>
          </a:p>
          <a:p>
            <a:pPr>
              <a:lnSpc>
                <a:spcPct val="150000"/>
              </a:lnSpc>
            </a:pPr>
            <a:r>
              <a:rPr lang="fr-FR" dirty="0"/>
              <a:t>Les différentes instances n’auront qu’à s’inscrire pour recevoir les </a:t>
            </a:r>
            <a:r>
              <a:rPr lang="fr-FR" dirty="0" err="1"/>
              <a:t>events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Le manager peut s’inscrire à ces même </a:t>
            </a:r>
            <a:r>
              <a:rPr lang="fr-FR" dirty="0" err="1"/>
              <a:t>events</a:t>
            </a:r>
            <a:r>
              <a:rPr lang="fr-FR" dirty="0"/>
              <a:t> pour connaitre la progression</a:t>
            </a:r>
            <a:endParaRPr lang="fr-CH" dirty="0"/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5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3EAFF-DAFC-534D-CA2D-2D07B058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85" y="2186979"/>
            <a:ext cx="5041773" cy="3588231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3BF8A893-B0AA-7114-9E27-A463065C0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66608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04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Scénario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6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8987D5C7-F83D-C37E-9862-922D2B0215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410776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10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Scénario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6162917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Gestionnaire d’</a:t>
            </a:r>
            <a:r>
              <a:rPr lang="fr-FR" dirty="0" err="1"/>
              <a:t>events</a:t>
            </a:r>
            <a:r>
              <a:rPr lang="fr-FR" dirty="0"/>
              <a:t> sans logique propre à un scénario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Trigger les </a:t>
            </a:r>
            <a:r>
              <a:rPr lang="fr-FR" dirty="0" err="1"/>
              <a:t>events</a:t>
            </a:r>
            <a:r>
              <a:rPr lang="fr-FR" dirty="0"/>
              <a:t> Start et Complete</a:t>
            </a:r>
          </a:p>
          <a:p>
            <a:pPr>
              <a:lnSpc>
                <a:spcPct val="150000"/>
              </a:lnSpc>
            </a:pPr>
            <a:r>
              <a:rPr lang="fr-FR" dirty="0"/>
              <a:t>Méthodes principalement appelées sur le serveur</a:t>
            </a:r>
          </a:p>
          <a:p>
            <a:pPr>
              <a:lnSpc>
                <a:spcPct val="150000"/>
              </a:lnSpc>
            </a:pPr>
            <a:r>
              <a:rPr lang="fr-FR" dirty="0"/>
              <a:t>Gère la complétion de ses énigmes</a:t>
            </a:r>
          </a:p>
          <a:p>
            <a:pPr>
              <a:lnSpc>
                <a:spcPct val="150000"/>
              </a:lnSpc>
            </a:pPr>
            <a:r>
              <a:rPr lang="fr-FR" dirty="0"/>
              <a:t>Possède une instance </a:t>
            </a:r>
            <a:r>
              <a:rPr lang="fr-FR" dirty="0" err="1"/>
              <a:t>static</a:t>
            </a:r>
            <a:r>
              <a:rPr lang="fr-FR" dirty="0"/>
              <a:t>, car pas deux scénario possible (bonne chose ?)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7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CA34BE-FF48-5106-5CC8-E1920AAB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79" y="1845051"/>
            <a:ext cx="4046571" cy="3345470"/>
          </a:xfrm>
          <a:prstGeom prst="rect">
            <a:avLst/>
          </a:prstGeom>
        </p:spPr>
      </p:pic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EB7AF3E4-EC76-44AB-C8E4-1545034AE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989524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49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F334A57-844E-E3EA-F373-93BE4F7D8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Énigmes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0ADDE-3A73-325A-63B8-D41A70B911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36927" y="6356350"/>
            <a:ext cx="2743200" cy="365125"/>
          </a:xfrm>
        </p:spPr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59258-6534-734D-87B8-50FB70C66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24900" y="6356350"/>
            <a:ext cx="2743200" cy="365125"/>
          </a:xfrm>
        </p:spPr>
        <p:txBody>
          <a:bodyPr/>
          <a:lstStyle/>
          <a:p>
            <a:fld id="{1E016A37-4E11-42F4-BE33-117099FE2EEF}" type="slidenum">
              <a:rPr lang="fr-CH" smtClean="0"/>
              <a:t>8</a:t>
            </a:fld>
            <a:endParaRPr lang="fr-CH" dirty="0"/>
          </a:p>
        </p:txBody>
      </p:sp>
      <p:graphicFrame>
        <p:nvGraphicFramePr>
          <p:cNvPr id="2" name="Espace réservé du contenu 2">
            <a:extLst>
              <a:ext uri="{FF2B5EF4-FFF2-40B4-BE49-F238E27FC236}">
                <a16:creationId xmlns:a16="http://schemas.microsoft.com/office/drawing/2014/main" id="{5BE25681-2217-3F81-74DC-4AFB07914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15429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8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FR" dirty="0"/>
              <a:t>Énigmes</a:t>
            </a:r>
            <a:endParaRPr lang="fr-CH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05A798C-7D46-923E-8303-3E8C4F28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39" y="2206220"/>
            <a:ext cx="6162917" cy="4150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Gestionnaire d’</a:t>
            </a:r>
            <a:r>
              <a:rPr lang="fr-FR" dirty="0" err="1"/>
              <a:t>events</a:t>
            </a:r>
            <a:r>
              <a:rPr lang="fr-FR" dirty="0"/>
              <a:t> sans logique propre à une énigme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Trigger Global Start, </a:t>
            </a:r>
            <a:r>
              <a:rPr lang="fr-FR" dirty="0" err="1"/>
              <a:t>RiddleStart</a:t>
            </a:r>
            <a:r>
              <a:rPr lang="fr-FR" dirty="0"/>
              <a:t> et </a:t>
            </a:r>
            <a:r>
              <a:rPr lang="fr-FR" dirty="0" err="1"/>
              <a:t>RiddleComplete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Gère la complétion de ses éléments</a:t>
            </a:r>
          </a:p>
          <a:p>
            <a:pPr>
              <a:lnSpc>
                <a:spcPct val="150000"/>
              </a:lnSpc>
            </a:pPr>
            <a:r>
              <a:rPr lang="fr-FR" dirty="0"/>
              <a:t>Gère quel influencer appelé en fonction du niveau d’influence souhaité</a:t>
            </a:r>
          </a:p>
        </p:txBody>
      </p:sp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24.10.2023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9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73BFD7-0CC4-9264-4C93-A5ED4C35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38" y="2206220"/>
            <a:ext cx="4287606" cy="2958859"/>
          </a:xfrm>
          <a:prstGeom prst="rect">
            <a:avLst/>
          </a:prstGeom>
        </p:spPr>
      </p:pic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8D09ADFF-1612-FD6A-6525-6DA70A7AB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441483"/>
              </p:ext>
            </p:extLst>
          </p:nvPr>
        </p:nvGraphicFramePr>
        <p:xfrm>
          <a:off x="4754881" y="136801"/>
          <a:ext cx="7246872" cy="51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7216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4F4638D-4ABB-41FA-9A6A-C77A6AECF9B4}" vid="{0D70D20C-87FE-4D68-945B-28438AD027C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7455422B46D4FB29FBB15DB44BEBF" ma:contentTypeVersion="5" ma:contentTypeDescription="Crée un document." ma:contentTypeScope="" ma:versionID="29458c2919f18a8d9518d066ff7362f0">
  <xsd:schema xmlns:xsd="http://www.w3.org/2001/XMLSchema" xmlns:xs="http://www.w3.org/2001/XMLSchema" xmlns:p="http://schemas.microsoft.com/office/2006/metadata/properties" xmlns:ns3="977aa954-2c23-4f7c-a6d7-d3be89e5b9a7" xmlns:ns4="fbde06b3-767f-4078-8c65-38601f6c751d" targetNamespace="http://schemas.microsoft.com/office/2006/metadata/properties" ma:root="true" ma:fieldsID="a0870feb7b235f1e1016fa2cc4ad8c5f" ns3:_="" ns4:_="">
    <xsd:import namespace="977aa954-2c23-4f7c-a6d7-d3be89e5b9a7"/>
    <xsd:import namespace="fbde06b3-767f-4078-8c65-38601f6c75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aa954-2c23-4f7c-a6d7-d3be89e5b9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e06b3-767f-4078-8c65-38601f6c7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7D5E9-14F8-4FC2-B1E8-5BC1C1BD0F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92104-4385-44E9-AFDF-910DFAD0E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aa954-2c23-4f7c-a6d7-d3be89e5b9a7"/>
    <ds:schemaRef ds:uri="fbde06b3-767f-4078-8c65-38601f6c7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1BF9A7-3C4B-42CF-AB46-15EC00091267}">
  <ds:schemaRefs>
    <ds:schemaRef ds:uri="http://schemas.microsoft.com/office/2006/documentManagement/types"/>
    <ds:schemaRef ds:uri="fbde06b3-767f-4078-8c65-38601f6c751d"/>
    <ds:schemaRef ds:uri="http://purl.org/dc/terms/"/>
    <ds:schemaRef ds:uri="http://purl.org/dc/elements/1.1/"/>
    <ds:schemaRef ds:uri="http://purl.org/dc/dcmitype/"/>
    <ds:schemaRef ds:uri="http://www.w3.org/XML/1998/namespace"/>
    <ds:schemaRef ds:uri="977aa954-2c23-4f7c-a6d7-d3be89e5b9a7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Host Template</Template>
  <TotalTime>67</TotalTime>
  <Words>765</Words>
  <Application>Microsoft Office PowerPoint</Application>
  <PresentationFormat>Grand écran</PresentationFormat>
  <Paragraphs>319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Host Project</vt:lpstr>
      <vt:lpstr>Vocabulaire</vt:lpstr>
      <vt:lpstr>Vocabulaire</vt:lpstr>
      <vt:lpstr>Structure choisie</vt:lpstr>
      <vt:lpstr>Event based</vt:lpstr>
      <vt:lpstr>Scénario</vt:lpstr>
      <vt:lpstr>Scénario</vt:lpstr>
      <vt:lpstr>Énigmes</vt:lpstr>
      <vt:lpstr>Énigmes</vt:lpstr>
      <vt:lpstr>Éléments</vt:lpstr>
      <vt:lpstr>Éléments</vt:lpstr>
      <vt:lpstr>Influenceurs</vt:lpstr>
      <vt:lpstr>Influenceurs</vt:lpstr>
      <vt:lpstr>Scénario Manager</vt:lpstr>
      <vt:lpstr>Progression State Manager</vt:lpstr>
      <vt:lpstr>Présentation PowerPoint</vt:lpstr>
      <vt:lpstr>Scénario Manager</vt:lpstr>
      <vt:lpstr>Les états</vt:lpstr>
      <vt:lpstr>UML</vt:lpstr>
      <vt:lpstr>RiddleState</vt:lpstr>
      <vt:lpstr>Live Stream</vt:lpstr>
      <vt:lpstr>Live 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Network</dc:title>
  <dc:creator>Quentin Forestier</dc:creator>
  <cp:lastModifiedBy>Quentin Forestier</cp:lastModifiedBy>
  <cp:revision>18</cp:revision>
  <dcterms:created xsi:type="dcterms:W3CDTF">2023-10-23T16:28:45Z</dcterms:created>
  <dcterms:modified xsi:type="dcterms:W3CDTF">2023-10-24T09:11:48Z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0x01010025C7455422B46D4FB29FBB15DB44BEBF</vt:lpwstr>
  </property>
</Properties>
</file>