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306" r:id="rId5"/>
    <p:sldId id="311" r:id="rId6"/>
    <p:sldId id="305" r:id="rId7"/>
    <p:sldId id="307" r:id="rId8"/>
    <p:sldId id="308" r:id="rId9"/>
    <p:sldId id="309" r:id="rId10"/>
    <p:sldId id="310" r:id="rId11"/>
    <p:sldId id="312" r:id="rId12"/>
    <p:sldId id="313" r:id="rId13"/>
    <p:sldId id="314" r:id="rId14"/>
    <p:sldId id="315" r:id="rId15"/>
    <p:sldId id="31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C6C1"/>
    <a:srgbClr val="00BAEE"/>
    <a:srgbClr val="93CFA9"/>
    <a:srgbClr val="66BA84"/>
    <a:srgbClr val="95D2AC"/>
    <a:srgbClr val="FFFFFF"/>
    <a:srgbClr val="A5A5A5"/>
    <a:srgbClr val="91C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622" autoAdjust="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Section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Section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Section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Section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146D0EF7-B76F-4A35-A082-9AB09893ADA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07D02AC-61F0-442B-89D3-78A0EC62E2FC}" type="pres">
      <dgm:prSet presAssocID="{848AD135-A57A-4C95-AFB2-B7DF051A79D6}" presName="parTxOnlySpace" presStyleCnt="0"/>
      <dgm:spPr/>
    </dgm:pt>
    <dgm:pt modelId="{F0C82AEB-63A8-4A5B-B1F3-B80A07C054BF}" type="pres">
      <dgm:prSet presAssocID="{A5E3B8D6-43C3-4A95-B4AC-CC7E178F809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DBD0160-7EE9-4018-BC1D-5ED5C736D40E}" type="pres">
      <dgm:prSet presAssocID="{DFE18CCE-72E4-47D2-9F46-F11CF12C9204}" presName="parTxOnlySpace" presStyleCnt="0"/>
      <dgm:spPr/>
    </dgm:pt>
    <dgm:pt modelId="{0233784E-6686-4D59-BAC7-7BC58AE982DA}" type="pres">
      <dgm:prSet presAssocID="{8957D7F8-B307-443B-8A9F-1788C5789F0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EBDD4CF-0BF5-404B-B94A-4E804A9547E6}" type="pres">
      <dgm:prSet presAssocID="{E8DC44C0-27EF-4817-9AF5-679A254632F9}" presName="parTxOnlySpace" presStyleCnt="0"/>
      <dgm:spPr/>
    </dgm:pt>
    <dgm:pt modelId="{FB12684B-D5DD-4CA2-9DFD-698E47B484DF}" type="pres">
      <dgm:prSet presAssocID="{BC52D432-8061-41E3-B758-06C3EC3FA10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1" destOrd="0" parTransId="{88FACF30-B3FC-4571-8308-0B1F4A9BA28E}" sibTransId="{DFE18CCE-72E4-47D2-9F46-F11CF12C9204}"/>
    <dgm:cxn modelId="{50EE191E-8BC0-437F-823A-57988F0257E5}" type="presOf" srcId="{BA1B67AE-5B98-4701-966D-B8F6942F4C53}" destId="{146D0EF7-B76F-4A35-A082-9AB09893ADAE}" srcOrd="0" destOrd="0" presId="urn:microsoft.com/office/officeart/2005/8/layout/chevron1"/>
    <dgm:cxn modelId="{71C88A87-36A4-4691-832D-1DFC3E65CBA1}" type="presOf" srcId="{8957D7F8-B307-443B-8A9F-1788C5789F09}" destId="{0233784E-6686-4D59-BAC7-7BC58AE982DA}" srcOrd="0" destOrd="0" presId="urn:microsoft.com/office/officeart/2005/8/layout/chevron1"/>
    <dgm:cxn modelId="{ADC08497-BEF7-4EC1-B631-09E5E6F17D16}" type="presOf" srcId="{A5E3B8D6-43C3-4A95-B4AC-CC7E178F809B}" destId="{F0C82AEB-63A8-4A5B-B1F3-B80A07C054BF}" srcOrd="0" destOrd="0" presId="urn:microsoft.com/office/officeart/2005/8/layout/chevron1"/>
    <dgm:cxn modelId="{6382649C-6684-4336-89E9-A0966E6443A8}" srcId="{268F7136-9D00-47B3-B458-9B5ADEADB799}" destId="{8957D7F8-B307-443B-8A9F-1788C5789F09}" srcOrd="2" destOrd="0" parTransId="{B7C86C83-1D81-4E25-9FF5-A8F005735DD3}" sibTransId="{E8DC44C0-27EF-4817-9AF5-679A254632F9}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3" destOrd="0" parTransId="{30C0E9BB-4275-4EE0-A8B3-6FD2F36A8100}" sibTransId="{2EA3DCDA-66F6-4861-BFB7-3A86A19FCDD3}"/>
    <dgm:cxn modelId="{7E2645EF-A8C6-49BC-9E62-8CADECFFFB80}" type="presOf" srcId="{BC52D432-8061-41E3-B758-06C3EC3FA10D}" destId="{FB12684B-D5DD-4CA2-9DFD-698E47B484DF}" srcOrd="0" destOrd="0" presId="urn:microsoft.com/office/officeart/2005/8/layout/chevron1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D69D5DFC-7086-4BD1-ADE2-E9866B8C8252}" type="presParOf" srcId="{83B51919-7DEB-4A10-B74A-EE25968CE678}" destId="{146D0EF7-B76F-4A35-A082-9AB09893ADAE}" srcOrd="0" destOrd="0" presId="urn:microsoft.com/office/officeart/2005/8/layout/chevron1"/>
    <dgm:cxn modelId="{1CDA87EB-838C-4E31-9FDF-A13E98E092ED}" type="presParOf" srcId="{83B51919-7DEB-4A10-B74A-EE25968CE678}" destId="{407D02AC-61F0-442B-89D3-78A0EC62E2FC}" srcOrd="1" destOrd="0" presId="urn:microsoft.com/office/officeart/2005/8/layout/chevron1"/>
    <dgm:cxn modelId="{B5526301-6F31-4D3F-956C-C1EAB206B03C}" type="presParOf" srcId="{83B51919-7DEB-4A10-B74A-EE25968CE678}" destId="{F0C82AEB-63A8-4A5B-B1F3-B80A07C054BF}" srcOrd="2" destOrd="0" presId="urn:microsoft.com/office/officeart/2005/8/layout/chevron1"/>
    <dgm:cxn modelId="{FCAE509D-8BCD-46CF-A9CA-FB85F3BA5622}" type="presParOf" srcId="{83B51919-7DEB-4A10-B74A-EE25968CE678}" destId="{6DBD0160-7EE9-4018-BC1D-5ED5C736D40E}" srcOrd="3" destOrd="0" presId="urn:microsoft.com/office/officeart/2005/8/layout/chevron1"/>
    <dgm:cxn modelId="{57301CD2-3E38-43EF-8410-912CFF7EC8E0}" type="presParOf" srcId="{83B51919-7DEB-4A10-B74A-EE25968CE678}" destId="{0233784E-6686-4D59-BAC7-7BC58AE982DA}" srcOrd="4" destOrd="0" presId="urn:microsoft.com/office/officeart/2005/8/layout/chevron1"/>
    <dgm:cxn modelId="{25C9224C-564F-451F-9713-8A027ABA97BF}" type="presParOf" srcId="{83B51919-7DEB-4A10-B74A-EE25968CE678}" destId="{9EBDD4CF-0BF5-404B-B94A-4E804A9547E6}" srcOrd="5" destOrd="0" presId="urn:microsoft.com/office/officeart/2005/8/layout/chevron1"/>
    <dgm:cxn modelId="{75CCC8C7-B480-4223-A0D5-1AA585E4DBF6}" type="presParOf" srcId="{83B51919-7DEB-4A10-B74A-EE25968CE678}" destId="{FB12684B-D5DD-4CA2-9DFD-698E47B484D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Structure Scénario 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Interactions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2716C6B-8930-47F5-A1B2-1CDF930CD97D}" type="presOf" srcId="{BA1B67AE-5B98-4701-966D-B8F6942F4C53}" destId="{4DA6B89B-6097-4E45-B806-FEAB14913EFE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E76747EF-027E-4A4C-AC22-4D966D55BB9F}" type="presOf" srcId="{8957D7F8-B307-443B-8A9F-1788C5789F09}" destId="{8ECE573F-045C-4F8D-B0A4-BE50B5DAF2B8}" srcOrd="0" destOrd="0" presId="urn:microsoft.com/office/officeart/2005/8/layout/chevron1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1C4C68E-3AD9-49BA-BEAA-76EE1E19B7AA}" type="presParOf" srcId="{83B51919-7DEB-4A10-B74A-EE25968CE678}" destId="{4DA6B89B-6097-4E45-B806-FEAB14913EFE}" srcOrd="0" destOrd="0" presId="urn:microsoft.com/office/officeart/2005/8/layout/chevron1"/>
    <dgm:cxn modelId="{6AA8AC03-8638-44BD-B2AD-5E0BE81458E1}" type="presParOf" srcId="{83B51919-7DEB-4A10-B74A-EE25968CE678}" destId="{D2F3480D-D0E1-40DD-9C2A-AF6380D037A7}" srcOrd="1" destOrd="0" presId="urn:microsoft.com/office/officeart/2005/8/layout/chevron1"/>
    <dgm:cxn modelId="{B4B150AD-D254-4857-A3F6-0832D86917B4}" type="presParOf" srcId="{83B51919-7DEB-4A10-B74A-EE25968CE678}" destId="{8ECE573F-045C-4F8D-B0A4-BE50B5DAF2B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Structure Scénario 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Interactions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2716C6B-8930-47F5-A1B2-1CDF930CD97D}" type="presOf" srcId="{BA1B67AE-5B98-4701-966D-B8F6942F4C53}" destId="{4DA6B89B-6097-4E45-B806-FEAB14913EFE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E76747EF-027E-4A4C-AC22-4D966D55BB9F}" type="presOf" srcId="{8957D7F8-B307-443B-8A9F-1788C5789F09}" destId="{8ECE573F-045C-4F8D-B0A4-BE50B5DAF2B8}" srcOrd="0" destOrd="0" presId="urn:microsoft.com/office/officeart/2005/8/layout/chevron1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1C4C68E-3AD9-49BA-BEAA-76EE1E19B7AA}" type="presParOf" srcId="{83B51919-7DEB-4A10-B74A-EE25968CE678}" destId="{4DA6B89B-6097-4E45-B806-FEAB14913EFE}" srcOrd="0" destOrd="0" presId="urn:microsoft.com/office/officeart/2005/8/layout/chevron1"/>
    <dgm:cxn modelId="{6AA8AC03-8638-44BD-B2AD-5E0BE81458E1}" type="presParOf" srcId="{83B51919-7DEB-4A10-B74A-EE25968CE678}" destId="{D2F3480D-D0E1-40DD-9C2A-AF6380D037A7}" srcOrd="1" destOrd="0" presId="urn:microsoft.com/office/officeart/2005/8/layout/chevron1"/>
    <dgm:cxn modelId="{B4B150AD-D254-4857-A3F6-0832D86917B4}" type="presParOf" srcId="{83B51919-7DEB-4A10-B74A-EE25968CE678}" destId="{8ECE573F-045C-4F8D-B0A4-BE50B5DAF2B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Structure Scénario 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Interactions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2716C6B-8930-47F5-A1B2-1CDF930CD97D}" type="presOf" srcId="{BA1B67AE-5B98-4701-966D-B8F6942F4C53}" destId="{4DA6B89B-6097-4E45-B806-FEAB14913EFE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E76747EF-027E-4A4C-AC22-4D966D55BB9F}" type="presOf" srcId="{8957D7F8-B307-443B-8A9F-1788C5789F09}" destId="{8ECE573F-045C-4F8D-B0A4-BE50B5DAF2B8}" srcOrd="0" destOrd="0" presId="urn:microsoft.com/office/officeart/2005/8/layout/chevron1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1C4C68E-3AD9-49BA-BEAA-76EE1E19B7AA}" type="presParOf" srcId="{83B51919-7DEB-4A10-B74A-EE25968CE678}" destId="{4DA6B89B-6097-4E45-B806-FEAB14913EFE}" srcOrd="0" destOrd="0" presId="urn:microsoft.com/office/officeart/2005/8/layout/chevron1"/>
    <dgm:cxn modelId="{6AA8AC03-8638-44BD-B2AD-5E0BE81458E1}" type="presParOf" srcId="{83B51919-7DEB-4A10-B74A-EE25968CE678}" destId="{D2F3480D-D0E1-40DD-9C2A-AF6380D037A7}" srcOrd="1" destOrd="0" presId="urn:microsoft.com/office/officeart/2005/8/layout/chevron1"/>
    <dgm:cxn modelId="{B4B150AD-D254-4857-A3F6-0832D86917B4}" type="presParOf" srcId="{83B51919-7DEB-4A10-B74A-EE25968CE678}" destId="{8ECE573F-045C-4F8D-B0A4-BE50B5DAF2B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Structure Scénario 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Interactions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2716C6B-8930-47F5-A1B2-1CDF930CD97D}" type="presOf" srcId="{BA1B67AE-5B98-4701-966D-B8F6942F4C53}" destId="{4DA6B89B-6097-4E45-B806-FEAB14913EFE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E76747EF-027E-4A4C-AC22-4D966D55BB9F}" type="presOf" srcId="{8957D7F8-B307-443B-8A9F-1788C5789F09}" destId="{8ECE573F-045C-4F8D-B0A4-BE50B5DAF2B8}" srcOrd="0" destOrd="0" presId="urn:microsoft.com/office/officeart/2005/8/layout/chevron1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1C4C68E-3AD9-49BA-BEAA-76EE1E19B7AA}" type="presParOf" srcId="{83B51919-7DEB-4A10-B74A-EE25968CE678}" destId="{4DA6B89B-6097-4E45-B806-FEAB14913EFE}" srcOrd="0" destOrd="0" presId="urn:microsoft.com/office/officeart/2005/8/layout/chevron1"/>
    <dgm:cxn modelId="{6AA8AC03-8638-44BD-B2AD-5E0BE81458E1}" type="presParOf" srcId="{83B51919-7DEB-4A10-B74A-EE25968CE678}" destId="{D2F3480D-D0E1-40DD-9C2A-AF6380D037A7}" srcOrd="1" destOrd="0" presId="urn:microsoft.com/office/officeart/2005/8/layout/chevron1"/>
    <dgm:cxn modelId="{B4B150AD-D254-4857-A3F6-0832D86917B4}" type="presParOf" srcId="{83B51919-7DEB-4A10-B74A-EE25968CE678}" destId="{8ECE573F-045C-4F8D-B0A4-BE50B5DAF2B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Structure Scénario 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Interactions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2716C6B-8930-47F5-A1B2-1CDF930CD97D}" type="presOf" srcId="{BA1B67AE-5B98-4701-966D-B8F6942F4C53}" destId="{4DA6B89B-6097-4E45-B806-FEAB14913EFE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E76747EF-027E-4A4C-AC22-4D966D55BB9F}" type="presOf" srcId="{8957D7F8-B307-443B-8A9F-1788C5789F09}" destId="{8ECE573F-045C-4F8D-B0A4-BE50B5DAF2B8}" srcOrd="0" destOrd="0" presId="urn:microsoft.com/office/officeart/2005/8/layout/chevron1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1C4C68E-3AD9-49BA-BEAA-76EE1E19B7AA}" type="presParOf" srcId="{83B51919-7DEB-4A10-B74A-EE25968CE678}" destId="{4DA6B89B-6097-4E45-B806-FEAB14913EFE}" srcOrd="0" destOrd="0" presId="urn:microsoft.com/office/officeart/2005/8/layout/chevron1"/>
    <dgm:cxn modelId="{6AA8AC03-8638-44BD-B2AD-5E0BE81458E1}" type="presParOf" srcId="{83B51919-7DEB-4A10-B74A-EE25968CE678}" destId="{D2F3480D-D0E1-40DD-9C2A-AF6380D037A7}" srcOrd="1" destOrd="0" presId="urn:microsoft.com/office/officeart/2005/8/layout/chevron1"/>
    <dgm:cxn modelId="{B4B150AD-D254-4857-A3F6-0832D86917B4}" type="presParOf" srcId="{83B51919-7DEB-4A10-B74A-EE25968CE678}" destId="{8ECE573F-045C-4F8D-B0A4-BE50B5DAF2B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Structure Scénario 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Interactions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2716C6B-8930-47F5-A1B2-1CDF930CD97D}" type="presOf" srcId="{BA1B67AE-5B98-4701-966D-B8F6942F4C53}" destId="{4DA6B89B-6097-4E45-B806-FEAB14913EFE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E76747EF-027E-4A4C-AC22-4D966D55BB9F}" type="presOf" srcId="{8957D7F8-B307-443B-8A9F-1788C5789F09}" destId="{8ECE573F-045C-4F8D-B0A4-BE50B5DAF2B8}" srcOrd="0" destOrd="0" presId="urn:microsoft.com/office/officeart/2005/8/layout/chevron1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1C4C68E-3AD9-49BA-BEAA-76EE1E19B7AA}" type="presParOf" srcId="{83B51919-7DEB-4A10-B74A-EE25968CE678}" destId="{4DA6B89B-6097-4E45-B806-FEAB14913EFE}" srcOrd="0" destOrd="0" presId="urn:microsoft.com/office/officeart/2005/8/layout/chevron1"/>
    <dgm:cxn modelId="{6AA8AC03-8638-44BD-B2AD-5E0BE81458E1}" type="presParOf" srcId="{83B51919-7DEB-4A10-B74A-EE25968CE678}" destId="{D2F3480D-D0E1-40DD-9C2A-AF6380D037A7}" srcOrd="1" destOrd="0" presId="urn:microsoft.com/office/officeart/2005/8/layout/chevron1"/>
    <dgm:cxn modelId="{B4B150AD-D254-4857-A3F6-0832D86917B4}" type="presParOf" srcId="{83B51919-7DEB-4A10-B74A-EE25968CE678}" destId="{8ECE573F-045C-4F8D-B0A4-BE50B5DAF2B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Scénario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Interactions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2716C6B-8930-47F5-A1B2-1CDF930CD97D}" type="presOf" srcId="{BA1B67AE-5B98-4701-966D-B8F6942F4C53}" destId="{4DA6B89B-6097-4E45-B806-FEAB14913EFE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E76747EF-027E-4A4C-AC22-4D966D55BB9F}" type="presOf" srcId="{8957D7F8-B307-443B-8A9F-1788C5789F09}" destId="{8ECE573F-045C-4F8D-B0A4-BE50B5DAF2B8}" srcOrd="0" destOrd="0" presId="urn:microsoft.com/office/officeart/2005/8/layout/chevron1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1C4C68E-3AD9-49BA-BEAA-76EE1E19B7AA}" type="presParOf" srcId="{83B51919-7DEB-4A10-B74A-EE25968CE678}" destId="{4DA6B89B-6097-4E45-B806-FEAB14913EFE}" srcOrd="0" destOrd="0" presId="urn:microsoft.com/office/officeart/2005/8/layout/chevron1"/>
    <dgm:cxn modelId="{6AA8AC03-8638-44BD-B2AD-5E0BE81458E1}" type="presParOf" srcId="{83B51919-7DEB-4A10-B74A-EE25968CE678}" destId="{D2F3480D-D0E1-40DD-9C2A-AF6380D037A7}" srcOrd="1" destOrd="0" presId="urn:microsoft.com/office/officeart/2005/8/layout/chevron1"/>
    <dgm:cxn modelId="{B4B150AD-D254-4857-A3F6-0832D86917B4}" type="presParOf" srcId="{83B51919-7DEB-4A10-B74A-EE25968CE678}" destId="{8ECE573F-045C-4F8D-B0A4-BE50B5DAF2B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Structure Scénario 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Interactions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2716C6B-8930-47F5-A1B2-1CDF930CD97D}" type="presOf" srcId="{BA1B67AE-5B98-4701-966D-B8F6942F4C53}" destId="{4DA6B89B-6097-4E45-B806-FEAB14913EFE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E76747EF-027E-4A4C-AC22-4D966D55BB9F}" type="presOf" srcId="{8957D7F8-B307-443B-8A9F-1788C5789F09}" destId="{8ECE573F-045C-4F8D-B0A4-BE50B5DAF2B8}" srcOrd="0" destOrd="0" presId="urn:microsoft.com/office/officeart/2005/8/layout/chevron1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1C4C68E-3AD9-49BA-BEAA-76EE1E19B7AA}" type="presParOf" srcId="{83B51919-7DEB-4A10-B74A-EE25968CE678}" destId="{4DA6B89B-6097-4E45-B806-FEAB14913EFE}" srcOrd="0" destOrd="0" presId="urn:microsoft.com/office/officeart/2005/8/layout/chevron1"/>
    <dgm:cxn modelId="{6AA8AC03-8638-44BD-B2AD-5E0BE81458E1}" type="presParOf" srcId="{83B51919-7DEB-4A10-B74A-EE25968CE678}" destId="{D2F3480D-D0E1-40DD-9C2A-AF6380D037A7}" srcOrd="1" destOrd="0" presId="urn:microsoft.com/office/officeart/2005/8/layout/chevron1"/>
    <dgm:cxn modelId="{B4B150AD-D254-4857-A3F6-0832D86917B4}" type="presParOf" srcId="{83B51919-7DEB-4A10-B74A-EE25968CE678}" destId="{8ECE573F-045C-4F8D-B0A4-BE50B5DAF2B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Structure Scénario 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Interactions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2716C6B-8930-47F5-A1B2-1CDF930CD97D}" type="presOf" srcId="{BA1B67AE-5B98-4701-966D-B8F6942F4C53}" destId="{4DA6B89B-6097-4E45-B806-FEAB14913EFE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E76747EF-027E-4A4C-AC22-4D966D55BB9F}" type="presOf" srcId="{8957D7F8-B307-443B-8A9F-1788C5789F09}" destId="{8ECE573F-045C-4F8D-B0A4-BE50B5DAF2B8}" srcOrd="0" destOrd="0" presId="urn:microsoft.com/office/officeart/2005/8/layout/chevron1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1C4C68E-3AD9-49BA-BEAA-76EE1E19B7AA}" type="presParOf" srcId="{83B51919-7DEB-4A10-B74A-EE25968CE678}" destId="{4DA6B89B-6097-4E45-B806-FEAB14913EFE}" srcOrd="0" destOrd="0" presId="urn:microsoft.com/office/officeart/2005/8/layout/chevron1"/>
    <dgm:cxn modelId="{6AA8AC03-8638-44BD-B2AD-5E0BE81458E1}" type="presParOf" srcId="{83B51919-7DEB-4A10-B74A-EE25968CE678}" destId="{D2F3480D-D0E1-40DD-9C2A-AF6380D037A7}" srcOrd="1" destOrd="0" presId="urn:microsoft.com/office/officeart/2005/8/layout/chevron1"/>
    <dgm:cxn modelId="{B4B150AD-D254-4857-A3F6-0832D86917B4}" type="presParOf" srcId="{83B51919-7DEB-4A10-B74A-EE25968CE678}" destId="{8ECE573F-045C-4F8D-B0A4-BE50B5DAF2B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D0EF7-B76F-4A35-A082-9AB09893ADA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Section</a:t>
          </a:r>
          <a:endParaRPr lang="en-US" sz="1600" kern="1200" dirty="0"/>
        </a:p>
      </dsp:txBody>
      <dsp:txXfrm>
        <a:off x="242324" y="30950"/>
        <a:ext cx="720782" cy="480521"/>
      </dsp:txXfrm>
    </dsp:sp>
    <dsp:sp modelId="{F0C82AEB-63A8-4A5B-B1F3-B80A07C054BF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Section</a:t>
          </a:r>
          <a:endParaRPr lang="en-US" sz="1600" kern="1200" dirty="0"/>
        </a:p>
      </dsp:txBody>
      <dsp:txXfrm>
        <a:off x="1323498" y="30950"/>
        <a:ext cx="720782" cy="480521"/>
      </dsp:txXfrm>
    </dsp:sp>
    <dsp:sp modelId="{0233784E-6686-4D59-BAC7-7BC58AE982DA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Section</a:t>
          </a:r>
          <a:endParaRPr lang="en-US" sz="1600" kern="1200" dirty="0"/>
        </a:p>
      </dsp:txBody>
      <dsp:txXfrm>
        <a:off x="2404671" y="30950"/>
        <a:ext cx="720782" cy="480521"/>
      </dsp:txXfrm>
    </dsp:sp>
    <dsp:sp modelId="{FB12684B-D5DD-4CA2-9DFD-698E47B484DF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Section</a:t>
          </a:r>
          <a:endParaRPr lang="en-US" sz="1600" kern="1200" dirty="0"/>
        </a:p>
      </dsp:txBody>
      <dsp:txXfrm>
        <a:off x="3485845" y="30950"/>
        <a:ext cx="720782" cy="4805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3910" y="0"/>
          <a:ext cx="2337437" cy="542422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Structure Scénario </a:t>
          </a:r>
          <a:endParaRPr lang="en-US" sz="1700" kern="1200" dirty="0"/>
        </a:p>
      </dsp:txBody>
      <dsp:txXfrm>
        <a:off x="275121" y="0"/>
        <a:ext cx="1795015" cy="542422"/>
      </dsp:txXfrm>
    </dsp:sp>
    <dsp:sp modelId="{8ECE573F-045C-4F8D-B0A4-BE50B5DAF2B8}">
      <dsp:nvSpPr>
        <dsp:cNvPr id="0" name=""/>
        <dsp:cNvSpPr/>
      </dsp:nvSpPr>
      <dsp:spPr>
        <a:xfrm>
          <a:off x="2107604" y="0"/>
          <a:ext cx="2337437" cy="542422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Interactions</a:t>
          </a:r>
          <a:endParaRPr lang="en-US" sz="1700" kern="1200" dirty="0"/>
        </a:p>
      </dsp:txBody>
      <dsp:txXfrm>
        <a:off x="2378815" y="0"/>
        <a:ext cx="1795015" cy="542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3910" y="0"/>
          <a:ext cx="2337437" cy="542422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Structure Scénario </a:t>
          </a:r>
          <a:endParaRPr lang="en-US" sz="1700" kern="1200" dirty="0"/>
        </a:p>
      </dsp:txBody>
      <dsp:txXfrm>
        <a:off x="275121" y="0"/>
        <a:ext cx="1795015" cy="542422"/>
      </dsp:txXfrm>
    </dsp:sp>
    <dsp:sp modelId="{8ECE573F-045C-4F8D-B0A4-BE50B5DAF2B8}">
      <dsp:nvSpPr>
        <dsp:cNvPr id="0" name=""/>
        <dsp:cNvSpPr/>
      </dsp:nvSpPr>
      <dsp:spPr>
        <a:xfrm>
          <a:off x="2107604" y="0"/>
          <a:ext cx="2337437" cy="542422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Interactions</a:t>
          </a:r>
          <a:endParaRPr lang="en-US" sz="1700" kern="1200" dirty="0"/>
        </a:p>
      </dsp:txBody>
      <dsp:txXfrm>
        <a:off x="2378815" y="0"/>
        <a:ext cx="1795015" cy="5424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3910" y="0"/>
          <a:ext cx="2337437" cy="542422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Structure Scénario </a:t>
          </a:r>
          <a:endParaRPr lang="en-US" sz="1700" kern="1200" dirty="0"/>
        </a:p>
      </dsp:txBody>
      <dsp:txXfrm>
        <a:off x="275121" y="0"/>
        <a:ext cx="1795015" cy="542422"/>
      </dsp:txXfrm>
    </dsp:sp>
    <dsp:sp modelId="{8ECE573F-045C-4F8D-B0A4-BE50B5DAF2B8}">
      <dsp:nvSpPr>
        <dsp:cNvPr id="0" name=""/>
        <dsp:cNvSpPr/>
      </dsp:nvSpPr>
      <dsp:spPr>
        <a:xfrm>
          <a:off x="2107604" y="0"/>
          <a:ext cx="2337437" cy="542422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Interactions</a:t>
          </a:r>
          <a:endParaRPr lang="en-US" sz="1700" kern="1200" dirty="0"/>
        </a:p>
      </dsp:txBody>
      <dsp:txXfrm>
        <a:off x="2378815" y="0"/>
        <a:ext cx="1795015" cy="542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3910" y="0"/>
          <a:ext cx="2337437" cy="542422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Structure Scénario </a:t>
          </a:r>
          <a:endParaRPr lang="en-US" sz="1700" kern="1200" dirty="0"/>
        </a:p>
      </dsp:txBody>
      <dsp:txXfrm>
        <a:off x="275121" y="0"/>
        <a:ext cx="1795015" cy="542422"/>
      </dsp:txXfrm>
    </dsp:sp>
    <dsp:sp modelId="{8ECE573F-045C-4F8D-B0A4-BE50B5DAF2B8}">
      <dsp:nvSpPr>
        <dsp:cNvPr id="0" name=""/>
        <dsp:cNvSpPr/>
      </dsp:nvSpPr>
      <dsp:spPr>
        <a:xfrm>
          <a:off x="2107604" y="0"/>
          <a:ext cx="2337437" cy="542422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Interactions</a:t>
          </a:r>
          <a:endParaRPr lang="en-US" sz="1700" kern="1200" dirty="0"/>
        </a:p>
      </dsp:txBody>
      <dsp:txXfrm>
        <a:off x="2378815" y="0"/>
        <a:ext cx="1795015" cy="542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3910" y="0"/>
          <a:ext cx="2337437" cy="542422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Structure Scénario </a:t>
          </a:r>
          <a:endParaRPr lang="en-US" sz="1700" kern="1200" dirty="0"/>
        </a:p>
      </dsp:txBody>
      <dsp:txXfrm>
        <a:off x="275121" y="0"/>
        <a:ext cx="1795015" cy="542422"/>
      </dsp:txXfrm>
    </dsp:sp>
    <dsp:sp modelId="{8ECE573F-045C-4F8D-B0A4-BE50B5DAF2B8}">
      <dsp:nvSpPr>
        <dsp:cNvPr id="0" name=""/>
        <dsp:cNvSpPr/>
      </dsp:nvSpPr>
      <dsp:spPr>
        <a:xfrm>
          <a:off x="2107604" y="0"/>
          <a:ext cx="2337437" cy="542422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Interactions</a:t>
          </a:r>
          <a:endParaRPr lang="en-US" sz="1700" kern="1200" dirty="0"/>
        </a:p>
      </dsp:txBody>
      <dsp:txXfrm>
        <a:off x="2378815" y="0"/>
        <a:ext cx="1795015" cy="5424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3910" y="0"/>
          <a:ext cx="2337437" cy="542422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Structure Scénario </a:t>
          </a:r>
          <a:endParaRPr lang="en-US" sz="1700" kern="1200" dirty="0"/>
        </a:p>
      </dsp:txBody>
      <dsp:txXfrm>
        <a:off x="275121" y="0"/>
        <a:ext cx="1795015" cy="542422"/>
      </dsp:txXfrm>
    </dsp:sp>
    <dsp:sp modelId="{8ECE573F-045C-4F8D-B0A4-BE50B5DAF2B8}">
      <dsp:nvSpPr>
        <dsp:cNvPr id="0" name=""/>
        <dsp:cNvSpPr/>
      </dsp:nvSpPr>
      <dsp:spPr>
        <a:xfrm>
          <a:off x="2107604" y="0"/>
          <a:ext cx="2337437" cy="542422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Interactions</a:t>
          </a:r>
          <a:endParaRPr lang="en-US" sz="1700" kern="1200" dirty="0"/>
        </a:p>
      </dsp:txBody>
      <dsp:txXfrm>
        <a:off x="2378815" y="0"/>
        <a:ext cx="1795015" cy="5424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3910" y="0"/>
          <a:ext cx="2337437" cy="542422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Structure Scénario</a:t>
          </a:r>
          <a:endParaRPr lang="en-US" sz="1700" kern="1200" dirty="0"/>
        </a:p>
      </dsp:txBody>
      <dsp:txXfrm>
        <a:off x="275121" y="0"/>
        <a:ext cx="1795015" cy="542422"/>
      </dsp:txXfrm>
    </dsp:sp>
    <dsp:sp modelId="{8ECE573F-045C-4F8D-B0A4-BE50B5DAF2B8}">
      <dsp:nvSpPr>
        <dsp:cNvPr id="0" name=""/>
        <dsp:cNvSpPr/>
      </dsp:nvSpPr>
      <dsp:spPr>
        <a:xfrm>
          <a:off x="2107604" y="0"/>
          <a:ext cx="2337437" cy="542422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Interactions</a:t>
          </a:r>
          <a:endParaRPr lang="en-US" sz="1700" kern="1200" dirty="0"/>
        </a:p>
      </dsp:txBody>
      <dsp:txXfrm>
        <a:off x="2378815" y="0"/>
        <a:ext cx="1795015" cy="5424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3910" y="0"/>
          <a:ext cx="2337437" cy="542422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Structure Scénario </a:t>
          </a:r>
          <a:endParaRPr lang="en-US" sz="1700" kern="1200" dirty="0"/>
        </a:p>
      </dsp:txBody>
      <dsp:txXfrm>
        <a:off x="275121" y="0"/>
        <a:ext cx="1795015" cy="542422"/>
      </dsp:txXfrm>
    </dsp:sp>
    <dsp:sp modelId="{8ECE573F-045C-4F8D-B0A4-BE50B5DAF2B8}">
      <dsp:nvSpPr>
        <dsp:cNvPr id="0" name=""/>
        <dsp:cNvSpPr/>
      </dsp:nvSpPr>
      <dsp:spPr>
        <a:xfrm>
          <a:off x="2107604" y="0"/>
          <a:ext cx="2337437" cy="542422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Interactions</a:t>
          </a:r>
          <a:endParaRPr lang="en-US" sz="1700" kern="1200" dirty="0"/>
        </a:p>
      </dsp:txBody>
      <dsp:txXfrm>
        <a:off x="2378815" y="0"/>
        <a:ext cx="1795015" cy="5424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3910" y="0"/>
          <a:ext cx="2337437" cy="542422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Structure Scénario </a:t>
          </a:r>
          <a:endParaRPr lang="en-US" sz="1700" kern="1200" dirty="0"/>
        </a:p>
      </dsp:txBody>
      <dsp:txXfrm>
        <a:off x="275121" y="0"/>
        <a:ext cx="1795015" cy="542422"/>
      </dsp:txXfrm>
    </dsp:sp>
    <dsp:sp modelId="{8ECE573F-045C-4F8D-B0A4-BE50B5DAF2B8}">
      <dsp:nvSpPr>
        <dsp:cNvPr id="0" name=""/>
        <dsp:cNvSpPr/>
      </dsp:nvSpPr>
      <dsp:spPr>
        <a:xfrm>
          <a:off x="2107604" y="0"/>
          <a:ext cx="2337437" cy="542422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Interactions</a:t>
          </a:r>
          <a:endParaRPr lang="en-US" sz="1700" kern="1200" dirty="0"/>
        </a:p>
      </dsp:txBody>
      <dsp:txXfrm>
        <a:off x="2378815" y="0"/>
        <a:ext cx="1795015" cy="542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3D99A-D382-441C-AA44-37D4886D98DB}" type="datetimeFigureOut">
              <a:rPr lang="fr-CH" smtClean="0"/>
              <a:t>14.11.2023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83B4A-2CE7-49A8-BE40-D19CC31677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073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9F9B82-E9F1-F3B8-88AC-C24AEB4E2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40">
            <a:extLst>
              <a:ext uri="{FF2B5EF4-FFF2-40B4-BE49-F238E27FC236}">
                <a16:creationId xmlns:a16="http://schemas.microsoft.com/office/drawing/2014/main" id="{A29E3D86-26D0-B4CF-F4C8-96C2D9C4A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Image 18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522E8BB7-97AA-0928-72B3-95EC6CC03187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607" y="1021677"/>
            <a:ext cx="2929259" cy="783407"/>
          </a:xfrm>
          <a:prstGeom prst="rect">
            <a:avLst/>
          </a:prstGeom>
          <a:noFill/>
        </p:spPr>
      </p:pic>
      <p:pic>
        <p:nvPicPr>
          <p:cNvPr id="20" name="Image 19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5D97A983-C76F-C225-05AF-99A876B188B4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37" y="2679553"/>
            <a:ext cx="1828800" cy="18288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9A50AF4-7D67-2DC8-3D38-DEF48742055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9684564" y="6227122"/>
            <a:ext cx="183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CH" dirty="0">
                <a:solidFill>
                  <a:srgbClr val="93CFA9"/>
                </a:solidFill>
              </a:rPr>
              <a:t>Quentin Forestier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0D9603-B6D8-2A4A-7DE7-88D991BEE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7802" y="1892187"/>
            <a:ext cx="6674197" cy="2387600"/>
          </a:xfrm>
        </p:spPr>
        <p:txBody>
          <a:bodyPr anchor="b"/>
          <a:lstStyle>
            <a:lvl1pPr algn="ctr">
              <a:defRPr sz="6000">
                <a:solidFill>
                  <a:srgbClr val="66BA84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6976A9-86A2-02C0-ACE0-D9A2D3106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7802" y="4329226"/>
            <a:ext cx="6674197" cy="63239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93CFA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9197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6CC5-4AD2-329B-DF52-16665AA0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75051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E8614-8535-9FF9-D4B6-F50A8F7A6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26875"/>
            <a:ext cx="10515600" cy="337893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EE38AF-B5CB-2515-7643-50EFEDE3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E13166-C52C-8962-D7E4-E9933B45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C31752-F694-545A-5640-86FA0FB8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  <p:pic>
        <p:nvPicPr>
          <p:cNvPr id="8" name="Image 7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193610C0-E781-062D-B21B-EB9DD3ED7A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2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7EC637-9780-18EE-1BB6-BB3174560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40">
            <a:extLst>
              <a:ext uri="{FF2B5EF4-FFF2-40B4-BE49-F238E27FC236}">
                <a16:creationId xmlns:a16="http://schemas.microsoft.com/office/drawing/2014/main" id="{875F7AF9-8BE0-4760-5895-ADAB3A1CA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Image 20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78CEDA27-0B59-2EEE-F039-ACA98F234A8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607" y="1021677"/>
            <a:ext cx="2929259" cy="783407"/>
          </a:xfrm>
          <a:prstGeom prst="rect">
            <a:avLst/>
          </a:prstGeom>
          <a:noFill/>
        </p:spPr>
      </p:pic>
      <p:pic>
        <p:nvPicPr>
          <p:cNvPr id="22" name="Image 21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A639EDEA-AAF6-B202-2521-39BAAC12DF9C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37" y="2679553"/>
            <a:ext cx="1828800" cy="1828800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094EF397-97DD-69B8-50DD-496D6D2F0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7802" y="3031299"/>
            <a:ext cx="6674197" cy="1248488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66BA84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2144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EC02C6-F0B2-418C-85C8-BE9F1227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7FF8FB-4DBB-3D49-D672-CF93B16E2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A1156-C1A5-E3DE-A382-927EBD5653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0D971FA6-55D0-C315-C6C7-C5FFBB51E35B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955556109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Espace réservé du graphique SmartArt 14">
            <a:extLst>
              <a:ext uri="{FF2B5EF4-FFF2-40B4-BE49-F238E27FC236}">
                <a16:creationId xmlns:a16="http://schemas.microsoft.com/office/drawing/2014/main" id="{340753B3-8588-06BA-E293-02AD5FABEA44}"/>
              </a:ext>
            </a:extLst>
          </p:cNvPr>
          <p:cNvSpPr>
            <a:spLocks noGrp="1"/>
          </p:cNvSpPr>
          <p:nvPr>
            <p:ph type="dgm" sz="quarter" idx="13" hasCustomPrompt="1"/>
          </p:nvPr>
        </p:nvSpPr>
        <p:spPr>
          <a:xfrm>
            <a:off x="3482975" y="2373313"/>
            <a:ext cx="4070350" cy="212407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Asdasd</a:t>
            </a:r>
            <a:endParaRPr lang="fr-FR" dirty="0"/>
          </a:p>
          <a:p>
            <a:r>
              <a:rPr lang="fr-FR" dirty="0" err="1"/>
              <a:t>asdasd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30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29F177-F05F-0EC1-3D2A-54E2DBB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A5F5CF-526F-BA2E-E30B-15C23A9E8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12D81-1158-1114-B6AF-F8BEE17F6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06.06.2023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7E9FB-129B-01AA-FE3E-6639481A0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A477776D-64C0-4D13-F667-A1DB8B341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730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5.png"/><Relationship Id="rId9" Type="http://schemas.microsoft.com/office/2007/relationships/diagramDrawing" Target="../diagrams/drawin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6.png"/><Relationship Id="rId7" Type="http://schemas.openxmlformats.org/officeDocument/2006/relationships/diagramData" Target="../diagrams/data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diagramDrawing" Target="../diagrams/drawing4.xml"/><Relationship Id="rId5" Type="http://schemas.openxmlformats.org/officeDocument/2006/relationships/image" Target="../media/image8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7.png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1.png"/><Relationship Id="rId9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12.png"/><Relationship Id="rId7" Type="http://schemas.openxmlformats.org/officeDocument/2006/relationships/diagramData" Target="../diagrams/data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diagramDrawing" Target="../diagrams/drawing6.xml"/><Relationship Id="rId5" Type="http://schemas.openxmlformats.org/officeDocument/2006/relationships/image" Target="../media/image14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13.png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8A7F0-C993-C3AB-BF0E-33CB46C2A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892187"/>
            <a:ext cx="5965999" cy="2387600"/>
          </a:xfrm>
        </p:spPr>
        <p:txBody>
          <a:bodyPr/>
          <a:lstStyle/>
          <a:p>
            <a:pPr algn="l"/>
            <a:r>
              <a:rPr lang="fr-FR" dirty="0"/>
              <a:t>Host « SDK »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B9BFA-E6FF-43B1-D7D2-5E7B06C32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329226"/>
            <a:ext cx="5965999" cy="632393"/>
          </a:xfrm>
        </p:spPr>
        <p:txBody>
          <a:bodyPr/>
          <a:lstStyle/>
          <a:p>
            <a:pPr algn="l"/>
            <a:r>
              <a:rPr lang="fr-FR" dirty="0"/>
              <a:t>SDK du projet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6893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9C4D7AD-7E6B-829C-988C-D8B12D85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75051"/>
            <a:ext cx="4692344" cy="1325563"/>
          </a:xfrm>
        </p:spPr>
        <p:txBody>
          <a:bodyPr/>
          <a:lstStyle/>
          <a:p>
            <a:r>
              <a:rPr lang="fr-FR" dirty="0" err="1"/>
              <a:t>Grab</a:t>
            </a:r>
            <a:endParaRPr lang="fr-CH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E87DF9F-C3BB-37C6-7B04-ED2E7DF39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074" y="1084066"/>
            <a:ext cx="4377034" cy="4850026"/>
          </a:xfr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9A0E59E-1D74-7A86-C0C9-EBBE4A51956C}"/>
              </a:ext>
            </a:extLst>
          </p:cNvPr>
          <p:cNvGraphicFramePr>
            <a:graphicFrameLocks/>
          </p:cNvGraphicFramePr>
          <p:nvPr/>
        </p:nvGraphicFramePr>
        <p:xfrm>
          <a:off x="7613047" y="136525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03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4BBB6-650D-D26A-41ED-69DC1F46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Movable</a:t>
            </a:r>
            <a:endParaRPr lang="fr-CH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1BD21AD-5CA3-3A24-6A8F-20B3426F6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342248"/>
            <a:ext cx="4504341" cy="4519688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AF0247-242A-FB25-C7FA-41BCEA5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F500FE-5981-2E32-7A31-6D5C4D46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214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4BBB6-650D-D26A-41ED-69DC1F46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AF0247-242A-FB25-C7FA-41BCEA5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F500FE-5981-2E32-7A31-6D5C4D46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12</a:t>
            </a:fld>
            <a:endParaRPr lang="fr-CH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E4BF503-3362-74A8-B31A-5F12A1D3E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212" y="1979546"/>
            <a:ext cx="4658772" cy="3929369"/>
          </a:xfrm>
        </p:spPr>
      </p:pic>
    </p:spTree>
    <p:extLst>
      <p:ext uri="{BB962C8B-B14F-4D97-AF65-F5344CB8AC3E}">
        <p14:creationId xmlns:p14="http://schemas.microsoft.com/office/powerpoint/2010/main" val="23605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9D7A45D-093B-792B-A4B5-DC62C5995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Structure Scénario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BE61BF-C07A-9369-52BE-BF5F91EB2A1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42E841-0951-1DC1-3BD5-C5B31457FA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1E016A37-4E11-42F4-BE33-117099FE2EEF}" type="slidenum">
              <a:rPr lang="fr-CH" smtClean="0"/>
              <a:t>2</a:t>
            </a:fld>
            <a:endParaRPr lang="fr-CH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3802C95E-8883-274A-9B61-AB4F8A541B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504882"/>
              </p:ext>
            </p:extLst>
          </p:nvPr>
        </p:nvGraphicFramePr>
        <p:xfrm>
          <a:off x="7613047" y="136525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29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FR" dirty="0"/>
              <a:t>Structure d’un scénario</a:t>
            </a:r>
            <a:endParaRPr lang="fr-CH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3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B6FB59-66FC-FFB1-4071-FF62095E66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1"/>
          <a:stretch/>
        </p:blipFill>
        <p:spPr>
          <a:xfrm>
            <a:off x="739495" y="2369719"/>
            <a:ext cx="2360203" cy="201263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CD1E21-2C5E-7A90-B5BF-05D745495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297" y="2369719"/>
            <a:ext cx="4686706" cy="2941575"/>
          </a:xfrm>
          <a:prstGeom prst="rect">
            <a:avLst/>
          </a:prstGeom>
        </p:spPr>
      </p:pic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A2A13CB5-FE2D-8EB0-0281-F4096D16B4B9}"/>
              </a:ext>
            </a:extLst>
          </p:cNvPr>
          <p:cNvCxnSpPr>
            <a:cxnSpLocks/>
          </p:cNvCxnSpPr>
          <p:nvPr/>
        </p:nvCxnSpPr>
        <p:spPr>
          <a:xfrm>
            <a:off x="2383536" y="2648684"/>
            <a:ext cx="3361418" cy="472468"/>
          </a:xfrm>
          <a:prstGeom prst="bentConnector3">
            <a:avLst>
              <a:gd name="adj1" fmla="val 512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96AF52D7-D0DB-52B4-A8AA-4942F7D948BC}"/>
              </a:ext>
            </a:extLst>
          </p:cNvPr>
          <p:cNvCxnSpPr>
            <a:cxnSpLocks/>
          </p:cNvCxnSpPr>
          <p:nvPr/>
        </p:nvCxnSpPr>
        <p:spPr>
          <a:xfrm flipV="1">
            <a:off x="2429991" y="3531783"/>
            <a:ext cx="3314963" cy="56528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31EC043-1E64-5527-C2EE-1704602055C1}"/>
              </a:ext>
            </a:extLst>
          </p:cNvPr>
          <p:cNvCxnSpPr/>
          <p:nvPr/>
        </p:nvCxnSpPr>
        <p:spPr>
          <a:xfrm>
            <a:off x="2913888" y="3367866"/>
            <a:ext cx="28310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Espace réservé du contenu 2">
            <a:extLst>
              <a:ext uri="{FF2B5EF4-FFF2-40B4-BE49-F238E27FC236}">
                <a16:creationId xmlns:a16="http://schemas.microsoft.com/office/drawing/2014/main" id="{D3302561-55B0-C09A-2320-12CF7A0B2B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099098"/>
              </p:ext>
            </p:extLst>
          </p:nvPr>
        </p:nvGraphicFramePr>
        <p:xfrm>
          <a:off x="7613047" y="136525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109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FR" dirty="0"/>
              <a:t>Structure d’une énigme</a:t>
            </a:r>
            <a:endParaRPr lang="fr-CH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4</a:t>
            </a:fld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050A5F-7D41-A6B7-F7D3-5D9ABDC6F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99292"/>
            <a:ext cx="2082260" cy="77155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C0BD085-2AD3-35BA-67D2-D6DF35913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934" y="2417756"/>
            <a:ext cx="4557155" cy="4130398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31EC043-1E64-5527-C2EE-1704602055C1}"/>
              </a:ext>
            </a:extLst>
          </p:cNvPr>
          <p:cNvCxnSpPr>
            <a:cxnSpLocks/>
          </p:cNvCxnSpPr>
          <p:nvPr/>
        </p:nvCxnSpPr>
        <p:spPr>
          <a:xfrm>
            <a:off x="2749296" y="3367866"/>
            <a:ext cx="29956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2A72111-050C-5403-61D6-5B99135E4289}"/>
              </a:ext>
            </a:extLst>
          </p:cNvPr>
          <p:cNvCxnSpPr>
            <a:cxnSpLocks/>
          </p:cNvCxnSpPr>
          <p:nvPr/>
        </p:nvCxnSpPr>
        <p:spPr>
          <a:xfrm>
            <a:off x="2450592" y="3581226"/>
            <a:ext cx="33009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80870C5-0DBE-4521-7AFC-A12A4031313E}"/>
              </a:ext>
            </a:extLst>
          </p:cNvPr>
          <p:cNvCxnSpPr>
            <a:cxnSpLocks/>
          </p:cNvCxnSpPr>
          <p:nvPr/>
        </p:nvCxnSpPr>
        <p:spPr>
          <a:xfrm>
            <a:off x="2450592" y="3172794"/>
            <a:ext cx="32943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BAF21E3-776C-A3F0-38B4-F37A2D5E19F9}"/>
              </a:ext>
            </a:extLst>
          </p:cNvPr>
          <p:cNvSpPr txBox="1"/>
          <p:nvPr/>
        </p:nvSpPr>
        <p:spPr>
          <a:xfrm>
            <a:off x="542386" y="5161043"/>
            <a:ext cx="246903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Action a effectué au début de l’énigme</a:t>
            </a:r>
            <a:endParaRPr lang="fr-CH" dirty="0"/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D753FF64-F4AA-FA5B-7267-1763143E5266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 flipV="1">
            <a:off x="3011425" y="5236463"/>
            <a:ext cx="2740101" cy="24774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CA606C09-EA48-4108-BAEF-6D0747386739}"/>
              </a:ext>
            </a:extLst>
          </p:cNvPr>
          <p:cNvSpPr txBox="1"/>
          <p:nvPr/>
        </p:nvSpPr>
        <p:spPr>
          <a:xfrm>
            <a:off x="542387" y="4443412"/>
            <a:ext cx="292623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Action a effectué au début du scénario</a:t>
            </a:r>
            <a:endParaRPr lang="fr-CH" dirty="0"/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F94907F5-F107-2CC7-627E-2ED232D8D966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V="1">
            <a:off x="3468626" y="4295414"/>
            <a:ext cx="2276329" cy="47116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Image 33" descr="Une image contenant croquis, Dessin d’enfant, dessin, art&#10;&#10;Description générée automatiquement">
            <a:extLst>
              <a:ext uri="{FF2B5EF4-FFF2-40B4-BE49-F238E27FC236}">
                <a16:creationId xmlns:a16="http://schemas.microsoft.com/office/drawing/2014/main" id="{2FB9908A-C37B-0C63-94D4-E068998970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03" y="1295265"/>
            <a:ext cx="1477933" cy="867541"/>
          </a:xfrm>
          <a:prstGeom prst="rect">
            <a:avLst/>
          </a:prstGeom>
        </p:spPr>
      </p:pic>
      <p:pic>
        <p:nvPicPr>
          <p:cNvPr id="35" name="Image 34" descr="Une image contenant écriture manuscrite, Rectangle, sol, en bois&#10;&#10;Description générée automatiquement">
            <a:extLst>
              <a:ext uri="{FF2B5EF4-FFF2-40B4-BE49-F238E27FC236}">
                <a16:creationId xmlns:a16="http://schemas.microsoft.com/office/drawing/2014/main" id="{B74A8AB1-7805-B716-C597-1BCCC45478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2388">
            <a:off x="9494212" y="685915"/>
            <a:ext cx="1381752" cy="1917181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E40A9126-BC0F-70CA-61DC-DF08C4C786D4}"/>
              </a:ext>
            </a:extLst>
          </p:cNvPr>
          <p:cNvSpPr txBox="1"/>
          <p:nvPr/>
        </p:nvSpPr>
        <p:spPr>
          <a:xfrm>
            <a:off x="2103119" y="6020988"/>
            <a:ext cx="239775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Action a effectué à la fin de l’énigme</a:t>
            </a:r>
            <a:endParaRPr lang="fr-CH" dirty="0"/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CA6B0284-BCA0-2AAA-2880-7DA04E22D5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88008" y="5954093"/>
            <a:ext cx="1139926" cy="4022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Espace réservé du contenu 2">
            <a:extLst>
              <a:ext uri="{FF2B5EF4-FFF2-40B4-BE49-F238E27FC236}">
                <a16:creationId xmlns:a16="http://schemas.microsoft.com/office/drawing/2014/main" id="{5E5B459D-3964-DF79-6A14-CACCF570F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099098"/>
              </p:ext>
            </p:extLst>
          </p:nvPr>
        </p:nvGraphicFramePr>
        <p:xfrm>
          <a:off x="7613047" y="136525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1553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FR" dirty="0"/>
              <a:t>Structure d’un élément</a:t>
            </a:r>
            <a:endParaRPr lang="fr-CH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5</a:t>
            </a:fld>
            <a:endParaRPr lang="fr-CH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11DF94-E808-1775-304D-C77FF1C26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49" y="2763859"/>
            <a:ext cx="2443784" cy="876462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31EC043-1E64-5527-C2EE-1704602055C1}"/>
              </a:ext>
            </a:extLst>
          </p:cNvPr>
          <p:cNvCxnSpPr>
            <a:cxnSpLocks/>
          </p:cNvCxnSpPr>
          <p:nvPr/>
        </p:nvCxnSpPr>
        <p:spPr>
          <a:xfrm>
            <a:off x="2505456" y="3331290"/>
            <a:ext cx="32391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661C58D0-A563-5724-C4B0-58B853D7A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954" y="2369762"/>
            <a:ext cx="4572396" cy="2263336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4DCCA0B-59A1-264F-565A-F3D20D7DD5AE}"/>
              </a:ext>
            </a:extLst>
          </p:cNvPr>
          <p:cNvCxnSpPr>
            <a:cxnSpLocks/>
          </p:cNvCxnSpPr>
          <p:nvPr/>
        </p:nvCxnSpPr>
        <p:spPr>
          <a:xfrm>
            <a:off x="2462784" y="3556842"/>
            <a:ext cx="3281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7605959-9CB5-E541-18D7-942B77E45E17}"/>
              </a:ext>
            </a:extLst>
          </p:cNvPr>
          <p:cNvCxnSpPr>
            <a:cxnSpLocks/>
          </p:cNvCxnSpPr>
          <p:nvPr/>
        </p:nvCxnSpPr>
        <p:spPr>
          <a:xfrm>
            <a:off x="2718816" y="3111834"/>
            <a:ext cx="30257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454F2CB-93D4-B410-16FA-B5465BF7189B}"/>
              </a:ext>
            </a:extLst>
          </p:cNvPr>
          <p:cNvSpPr txBox="1"/>
          <p:nvPr/>
        </p:nvSpPr>
        <p:spPr>
          <a:xfrm>
            <a:off x="596878" y="4779033"/>
            <a:ext cx="373181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Action a effectué chez tous les participants lorsqu’un élément est complété</a:t>
            </a:r>
            <a:endParaRPr lang="fr-CH" dirty="0"/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62953D87-B1A8-DA14-24AC-4E87CE963B6C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4328689" y="4235266"/>
            <a:ext cx="1415870" cy="10054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Espace réservé du contenu 2">
            <a:extLst>
              <a:ext uri="{FF2B5EF4-FFF2-40B4-BE49-F238E27FC236}">
                <a16:creationId xmlns:a16="http://schemas.microsoft.com/office/drawing/2014/main" id="{4163523E-3D12-02A0-A87E-CC25F078C8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099098"/>
              </p:ext>
            </p:extLst>
          </p:nvPr>
        </p:nvGraphicFramePr>
        <p:xfrm>
          <a:off x="7613047" y="136525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1852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FR" dirty="0"/>
              <a:t>Les influenceurs</a:t>
            </a: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6</a:t>
            </a:fld>
            <a:endParaRPr lang="fr-CH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48073B1-C54B-383F-0C1A-5E5C4F2FA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59" y="2323302"/>
            <a:ext cx="3300985" cy="124500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62C0055-1EED-20EA-1C17-2ACEF98A0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59" y="3648865"/>
            <a:ext cx="3307081" cy="125984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E53E0F4-AC5A-55B8-3A22-8C1665C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58" y="5015954"/>
            <a:ext cx="3300985" cy="121054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C869C616-DCA0-CC67-F274-C18DD7F1BF3C}"/>
              </a:ext>
            </a:extLst>
          </p:cNvPr>
          <p:cNvSpPr txBox="1"/>
          <p:nvPr/>
        </p:nvSpPr>
        <p:spPr>
          <a:xfrm>
            <a:off x="7884647" y="2223687"/>
            <a:ext cx="34691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Actions a effectué pour influencer</a:t>
            </a:r>
            <a:endParaRPr lang="fr-CH" dirty="0"/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C422EC08-69A0-9821-77E1-4000FABA030F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4200143" y="2408353"/>
            <a:ext cx="3684504" cy="32128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26433A9E-97FB-47E6-4A24-467600A326BC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4206240" y="2408353"/>
            <a:ext cx="3678407" cy="18704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64984264-00DA-C444-A167-F14E8051852C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V="1">
            <a:off x="4200144" y="2408353"/>
            <a:ext cx="3684503" cy="53745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F9B9DA39-1346-AF59-EDA1-AC3797F481BC}"/>
              </a:ext>
            </a:extLst>
          </p:cNvPr>
          <p:cNvSpPr txBox="1"/>
          <p:nvPr/>
        </p:nvSpPr>
        <p:spPr>
          <a:xfrm>
            <a:off x="7890742" y="2925776"/>
            <a:ext cx="3469153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Niveau d’influence</a:t>
            </a:r>
            <a:endParaRPr lang="fr-CH" dirty="0"/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EA87A19F-D6D6-1BFD-30A3-BA08CA307B19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200143" y="3110442"/>
            <a:ext cx="3690599" cy="335234"/>
          </a:xfrm>
          <a:prstGeom prst="bentConnector3">
            <a:avLst>
              <a:gd name="adj1" fmla="val 7016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A01D3647-CCC2-2E85-80A7-EF4E981CFF18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206239" y="3110442"/>
            <a:ext cx="3684503" cy="1638132"/>
          </a:xfrm>
          <a:prstGeom prst="bentConnector3">
            <a:avLst>
              <a:gd name="adj1" fmla="val 70196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A382D8E0-88D2-7B07-C8A8-1CBD9EF01766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212336" y="3110442"/>
            <a:ext cx="3678406" cy="2975048"/>
          </a:xfrm>
          <a:prstGeom prst="bentConnector3">
            <a:avLst>
              <a:gd name="adj1" fmla="val 7023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CBF4AECE-8651-D5B7-F8F2-BFB196E14EB7}"/>
              </a:ext>
            </a:extLst>
          </p:cNvPr>
          <p:cNvSpPr txBox="1"/>
          <p:nvPr/>
        </p:nvSpPr>
        <p:spPr>
          <a:xfrm>
            <a:off x="7884646" y="3641953"/>
            <a:ext cx="346915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Objet gérant l’influence</a:t>
            </a:r>
            <a:endParaRPr lang="fr-CH" dirty="0"/>
          </a:p>
        </p:txBody>
      </p: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63E65819-96BF-FCEA-DDD4-375D96562B36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206237" y="3826619"/>
            <a:ext cx="3678409" cy="2141454"/>
          </a:xfrm>
          <a:prstGeom prst="bentConnector3">
            <a:avLst>
              <a:gd name="adj1" fmla="val 8463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BA6B5D55-1266-4FEB-FF6E-298B64A9E047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206238" y="3826619"/>
            <a:ext cx="3678408" cy="753422"/>
          </a:xfrm>
          <a:prstGeom prst="bentConnector3">
            <a:avLst>
              <a:gd name="adj1" fmla="val 8463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007105A9-E570-9E21-5919-8C29BB2F8278}"/>
              </a:ext>
            </a:extLst>
          </p:cNvPr>
          <p:cNvCxnSpPr>
            <a:cxnSpLocks/>
          </p:cNvCxnSpPr>
          <p:nvPr/>
        </p:nvCxnSpPr>
        <p:spPr>
          <a:xfrm>
            <a:off x="4218433" y="3204115"/>
            <a:ext cx="3666213" cy="622504"/>
          </a:xfrm>
          <a:prstGeom prst="bentConnector3">
            <a:avLst>
              <a:gd name="adj1" fmla="val 8464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AF54A0B6-A85B-41C4-EAB4-61BA81A695E1}"/>
              </a:ext>
            </a:extLst>
          </p:cNvPr>
          <p:cNvCxnSpPr/>
          <p:nvPr/>
        </p:nvCxnSpPr>
        <p:spPr>
          <a:xfrm rot="10800000">
            <a:off x="1676400" y="5801361"/>
            <a:ext cx="2535936" cy="166713"/>
          </a:xfrm>
          <a:prstGeom prst="bentConnector3">
            <a:avLst>
              <a:gd name="adj1" fmla="val 100080"/>
            </a:avLst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3526433B-BF1B-F75A-8047-6E232CCD5D49}"/>
              </a:ext>
            </a:extLst>
          </p:cNvPr>
          <p:cNvCxnSpPr>
            <a:cxnSpLocks/>
          </p:cNvCxnSpPr>
          <p:nvPr/>
        </p:nvCxnSpPr>
        <p:spPr>
          <a:xfrm rot="10800000">
            <a:off x="1676401" y="4496686"/>
            <a:ext cx="2542033" cy="89853"/>
          </a:xfrm>
          <a:prstGeom prst="bentConnector3">
            <a:avLst>
              <a:gd name="adj1" fmla="val 100160"/>
            </a:avLst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6C1B97A1-C501-F067-8F54-0FE3779BF7C3}"/>
              </a:ext>
            </a:extLst>
          </p:cNvPr>
          <p:cNvCxnSpPr>
            <a:cxnSpLocks/>
          </p:cNvCxnSpPr>
          <p:nvPr/>
        </p:nvCxnSpPr>
        <p:spPr>
          <a:xfrm rot="10800000">
            <a:off x="1670304" y="3148996"/>
            <a:ext cx="2554226" cy="59985"/>
          </a:xfrm>
          <a:prstGeom prst="bentConnector3">
            <a:avLst>
              <a:gd name="adj1" fmla="val 100318"/>
            </a:avLst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2" name="Image 81">
            <a:extLst>
              <a:ext uri="{FF2B5EF4-FFF2-40B4-BE49-F238E27FC236}">
                <a16:creationId xmlns:a16="http://schemas.microsoft.com/office/drawing/2014/main" id="{C87BE2BF-9347-EEAE-DE84-596A9D991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4626" y="4358130"/>
            <a:ext cx="2963097" cy="1750683"/>
          </a:xfrm>
          <a:prstGeom prst="rect">
            <a:avLst/>
          </a:prstGeom>
        </p:spPr>
      </p:pic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5209C784-EAFA-7118-2294-18E0209B9190}"/>
              </a:ext>
            </a:extLst>
          </p:cNvPr>
          <p:cNvCxnSpPr>
            <a:stCxn id="45" idx="2"/>
            <a:endCxn id="82" idx="0"/>
          </p:cNvCxnSpPr>
          <p:nvPr/>
        </p:nvCxnSpPr>
        <p:spPr>
          <a:xfrm flipH="1">
            <a:off x="9616175" y="4011285"/>
            <a:ext cx="3048" cy="3468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Espace réservé du contenu 2">
            <a:extLst>
              <a:ext uri="{FF2B5EF4-FFF2-40B4-BE49-F238E27FC236}">
                <a16:creationId xmlns:a16="http://schemas.microsoft.com/office/drawing/2014/main" id="{DB7B6308-80E5-A225-C43D-8D21201EDC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099098"/>
              </p:ext>
            </p:extLst>
          </p:nvPr>
        </p:nvGraphicFramePr>
        <p:xfrm>
          <a:off x="7613047" y="136525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4474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9D7A45D-093B-792B-A4B5-DC62C5995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Interactions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BE61BF-C07A-9369-52BE-BF5F91EB2A1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42E841-0951-1DC1-3BD5-C5B31457FA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1E016A37-4E11-42F4-BE33-117099FE2EEF}" type="slidenum">
              <a:rPr lang="fr-CH" smtClean="0"/>
              <a:t>7</a:t>
            </a:fld>
            <a:endParaRPr lang="fr-CH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3802C95E-8883-274A-9B61-AB4F8A541B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568292"/>
              </p:ext>
            </p:extLst>
          </p:nvPr>
        </p:nvGraphicFramePr>
        <p:xfrm>
          <a:off x="7613047" y="136525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861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9C4D7AD-7E6B-829C-988C-D8B12D85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75051"/>
            <a:ext cx="4692344" cy="1325563"/>
          </a:xfrm>
        </p:spPr>
        <p:txBody>
          <a:bodyPr/>
          <a:lstStyle/>
          <a:p>
            <a:r>
              <a:rPr lang="fr-FR" dirty="0" err="1"/>
              <a:t>Grab</a:t>
            </a:r>
            <a:endParaRPr lang="fr-CH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E87DF9F-C3BB-37C6-7B04-ED2E7DF39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074" y="1084066"/>
            <a:ext cx="4377034" cy="4850026"/>
          </a:xfr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9A0E59E-1D74-7A86-C0C9-EBBE4A5195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099098"/>
              </p:ext>
            </p:extLst>
          </p:nvPr>
        </p:nvGraphicFramePr>
        <p:xfrm>
          <a:off x="7613047" y="136525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116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9C4D7AD-7E6B-829C-988C-D8B12D85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75051"/>
            <a:ext cx="4692344" cy="1325563"/>
          </a:xfrm>
        </p:spPr>
        <p:txBody>
          <a:bodyPr/>
          <a:lstStyle/>
          <a:p>
            <a:r>
              <a:rPr lang="fr-FR" dirty="0" err="1"/>
              <a:t>Poke</a:t>
            </a:r>
            <a:endParaRPr lang="fr-CH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9A0E59E-1D74-7A86-C0C9-EBBE4A51956C}"/>
              </a:ext>
            </a:extLst>
          </p:cNvPr>
          <p:cNvGraphicFramePr>
            <a:graphicFrameLocks/>
          </p:cNvGraphicFramePr>
          <p:nvPr/>
        </p:nvGraphicFramePr>
        <p:xfrm>
          <a:off x="7613047" y="136525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18EEC92E-DF1B-2564-635F-06B57FCA0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485029" y="522266"/>
            <a:ext cx="3176430" cy="5813468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8F3E06-E4E3-6D49-CB9D-FB2632D93944}"/>
              </a:ext>
            </a:extLst>
          </p:cNvPr>
          <p:cNvSpPr/>
          <p:nvPr/>
        </p:nvSpPr>
        <p:spPr>
          <a:xfrm>
            <a:off x="3600844" y="3158150"/>
            <a:ext cx="3014367" cy="657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AF1F23C-6C86-836C-5515-DE376D4AA988}"/>
              </a:ext>
            </a:extLst>
          </p:cNvPr>
          <p:cNvSpPr txBox="1"/>
          <p:nvPr/>
        </p:nvSpPr>
        <p:spPr>
          <a:xfrm>
            <a:off x="6963508" y="3244334"/>
            <a:ext cx="37318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Event au moment du clique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22136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4F4638D-4ABB-41FA-9A6A-C77A6AECF9B4}" vid="{0D70D20C-87FE-4D68-945B-28438AD027C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7455422B46D4FB29FBB15DB44BEBF" ma:contentTypeVersion="5" ma:contentTypeDescription="Crée un document." ma:contentTypeScope="" ma:versionID="29458c2919f18a8d9518d066ff7362f0">
  <xsd:schema xmlns:xsd="http://www.w3.org/2001/XMLSchema" xmlns:xs="http://www.w3.org/2001/XMLSchema" xmlns:p="http://schemas.microsoft.com/office/2006/metadata/properties" xmlns:ns3="977aa954-2c23-4f7c-a6d7-d3be89e5b9a7" xmlns:ns4="fbde06b3-767f-4078-8c65-38601f6c751d" targetNamespace="http://schemas.microsoft.com/office/2006/metadata/properties" ma:root="true" ma:fieldsID="a0870feb7b235f1e1016fa2cc4ad8c5f" ns3:_="" ns4:_="">
    <xsd:import namespace="977aa954-2c23-4f7c-a6d7-d3be89e5b9a7"/>
    <xsd:import namespace="fbde06b3-767f-4078-8c65-38601f6c751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7aa954-2c23-4f7c-a6d7-d3be89e5b9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e06b3-767f-4078-8c65-38601f6c75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1BF9A7-3C4B-42CF-AB46-15EC00091267}">
  <ds:schemaRefs>
    <ds:schemaRef ds:uri="http://schemas.microsoft.com/office/2006/documentManagement/types"/>
    <ds:schemaRef ds:uri="fbde06b3-767f-4078-8c65-38601f6c751d"/>
    <ds:schemaRef ds:uri="http://purl.org/dc/terms/"/>
    <ds:schemaRef ds:uri="http://purl.org/dc/elements/1.1/"/>
    <ds:schemaRef ds:uri="http://purl.org/dc/dcmitype/"/>
    <ds:schemaRef ds:uri="http://www.w3.org/XML/1998/namespace"/>
    <ds:schemaRef ds:uri="977aa954-2c23-4f7c-a6d7-d3be89e5b9a7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E392104-4385-44E9-AFDF-910DFAD0E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7aa954-2c23-4f7c-a6d7-d3be89e5b9a7"/>
    <ds:schemaRef ds:uri="fbde06b3-767f-4078-8c65-38601f6c75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D7D5E9-14F8-4FC2-B1E8-5BC1C1BD0F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Host Template</Template>
  <TotalTime>44</TotalTime>
  <Words>117</Words>
  <Application>Microsoft Office PowerPoint</Application>
  <PresentationFormat>Grand écran</PresentationFormat>
  <Paragraphs>55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Host « SDK »</vt:lpstr>
      <vt:lpstr>Structure Scénario</vt:lpstr>
      <vt:lpstr>Structure d’un scénario</vt:lpstr>
      <vt:lpstr>Structure d’une énigme</vt:lpstr>
      <vt:lpstr>Structure d’un élément</vt:lpstr>
      <vt:lpstr>Les influenceurs</vt:lpstr>
      <vt:lpstr>Interactions</vt:lpstr>
      <vt:lpstr>Grab</vt:lpstr>
      <vt:lpstr>Poke</vt:lpstr>
      <vt:lpstr>Grab</vt:lpstr>
      <vt:lpstr>Movable</vt:lpstr>
      <vt:lpstr>Observable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« SDK »</dc:title>
  <dc:creator>Quentin Forestier</dc:creator>
  <cp:lastModifiedBy>Quentin Forestier</cp:lastModifiedBy>
  <cp:revision>4</cp:revision>
  <dcterms:created xsi:type="dcterms:W3CDTF">2023-11-14T20:28:16Z</dcterms:created>
  <dcterms:modified xsi:type="dcterms:W3CDTF">2023-11-14T21:12:52Z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0x01010025C7455422B46D4FB29FBB15DB44BEBF</vt:lpwstr>
  </property>
</Properties>
</file>