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7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8.xml" ContentType="application/vnd.openxmlformats-officedocument.presentationml.tag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ags/tag9.xml" ContentType="application/vnd.openxmlformats-officedocument.presentationml.tags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256" r:id="rId5"/>
    <p:sldId id="263" r:id="rId6"/>
    <p:sldId id="271" r:id="rId7"/>
    <p:sldId id="273" r:id="rId8"/>
    <p:sldId id="295" r:id="rId9"/>
    <p:sldId id="296" r:id="rId10"/>
    <p:sldId id="298" r:id="rId11"/>
    <p:sldId id="300" r:id="rId12"/>
    <p:sldId id="301" r:id="rId13"/>
    <p:sldId id="264" r:id="rId14"/>
    <p:sldId id="274" r:id="rId15"/>
    <p:sldId id="299" r:id="rId16"/>
    <p:sldId id="304" r:id="rId17"/>
    <p:sldId id="302" r:id="rId18"/>
    <p:sldId id="303" r:id="rId19"/>
    <p:sldId id="305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AEE"/>
    <a:srgbClr val="65C6C1"/>
    <a:srgbClr val="95D2AC"/>
    <a:srgbClr val="93CFA9"/>
    <a:srgbClr val="66BA84"/>
    <a:srgbClr val="FFFFFF"/>
    <a:srgbClr val="A5A5A5"/>
    <a:srgbClr val="91C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622" autoAdjust="0"/>
  </p:normalViewPr>
  <p:slideViewPr>
    <p:cSldViewPr snapToGrid="0">
      <p:cViewPr varScale="1">
        <p:scale>
          <a:sx n="117" d="100"/>
          <a:sy n="117" d="100"/>
        </p:scale>
        <p:origin x="682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Choix de la technologie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Manager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</a:t>
          </a:r>
          <a:r>
            <a:rPr lang="fr-CH" dirty="0" err="1"/>
            <a:t>Objects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RPC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Choix de la technologie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Manager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Network </a:t>
          </a:r>
          <a:r>
            <a:rPr lang="fr-CH" dirty="0" err="1"/>
            <a:t>Objects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RPC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Choix de la technologie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Manager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Network </a:t>
          </a:r>
          <a:r>
            <a:rPr lang="fr-CH" dirty="0" err="1"/>
            <a:t>Objects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RPC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Choix de la technologie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Manager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Network </a:t>
          </a:r>
          <a:r>
            <a:rPr lang="fr-CH" dirty="0" err="1"/>
            <a:t>Objects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RPC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Choix de la technologie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Manager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</a:t>
          </a:r>
          <a:r>
            <a:rPr lang="fr-CH" dirty="0" err="1"/>
            <a:t>Objects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Host RPC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Choix de la technologie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Manager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</a:t>
          </a:r>
          <a:r>
            <a:rPr lang="fr-CH" dirty="0" err="1"/>
            <a:t>Objects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Host RPC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Choix de la technologie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Manager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</a:t>
          </a:r>
          <a:r>
            <a:rPr lang="fr-CH" dirty="0" err="1"/>
            <a:t>Objects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Host RPC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Choix de la technologie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Manager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</a:t>
          </a:r>
          <a:r>
            <a:rPr lang="fr-CH" dirty="0" err="1"/>
            <a:t>Objects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RPC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Choix de la technologie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Manager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</a:t>
          </a:r>
          <a:r>
            <a:rPr lang="fr-CH" dirty="0" err="1"/>
            <a:t>Objects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RPC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Choix de la technologie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Manager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</a:t>
          </a:r>
          <a:r>
            <a:rPr lang="fr-CH" dirty="0" err="1"/>
            <a:t>Objects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RPC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Choix de la technologie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Manager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</a:t>
          </a:r>
          <a:r>
            <a:rPr lang="fr-CH" dirty="0" err="1"/>
            <a:t>Objects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RPC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Choix de la technologie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Manager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</a:t>
          </a:r>
          <a:r>
            <a:rPr lang="fr-CH" dirty="0" err="1"/>
            <a:t>Objects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RPC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Choix de la technologie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Network Manager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</a:t>
          </a:r>
          <a:r>
            <a:rPr lang="fr-CH" dirty="0" err="1"/>
            <a:t>Objects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RPC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Choix de la technologie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Network Manager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</a:t>
          </a:r>
          <a:r>
            <a:rPr lang="fr-CH" dirty="0" err="1"/>
            <a:t>Objects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RPC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Choix de la technologie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Network Manager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Network </a:t>
          </a:r>
          <a:r>
            <a:rPr lang="fr-CH" dirty="0" err="1"/>
            <a:t>Objects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RPC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2063" y="30950"/>
          <a:ext cx="1201303" cy="480521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Choix de la technologie</a:t>
          </a:r>
          <a:endParaRPr lang="en-US" sz="1000" kern="1200" dirty="0"/>
        </a:p>
      </dsp:txBody>
      <dsp:txXfrm>
        <a:off x="242324" y="30950"/>
        <a:ext cx="720782" cy="480521"/>
      </dsp:txXfrm>
    </dsp:sp>
    <dsp:sp modelId="{8ECE573F-045C-4F8D-B0A4-BE50B5DAF2B8}">
      <dsp:nvSpPr>
        <dsp:cNvPr id="0" name=""/>
        <dsp:cNvSpPr/>
      </dsp:nvSpPr>
      <dsp:spPr>
        <a:xfrm>
          <a:off x="1083237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Manager</a:t>
          </a:r>
          <a:endParaRPr lang="en-US" sz="1000" kern="1200" dirty="0"/>
        </a:p>
      </dsp:txBody>
      <dsp:txXfrm>
        <a:off x="1323498" y="30950"/>
        <a:ext cx="720782" cy="480521"/>
      </dsp:txXfrm>
    </dsp:sp>
    <dsp:sp modelId="{DEF8ACA6-6747-436B-94F7-6A5B8D6CE04E}">
      <dsp:nvSpPr>
        <dsp:cNvPr id="0" name=""/>
        <dsp:cNvSpPr/>
      </dsp:nvSpPr>
      <dsp:spPr>
        <a:xfrm>
          <a:off x="2164410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</a:t>
          </a:r>
          <a:r>
            <a:rPr lang="fr-CH" sz="1000" kern="1200" dirty="0" err="1"/>
            <a:t>Objects</a:t>
          </a:r>
          <a:endParaRPr lang="en-US" sz="1000" kern="1200" dirty="0"/>
        </a:p>
      </dsp:txBody>
      <dsp:txXfrm>
        <a:off x="2404671" y="30950"/>
        <a:ext cx="720782" cy="480521"/>
      </dsp:txXfrm>
    </dsp:sp>
    <dsp:sp modelId="{5D17C7C1-62B9-442C-A89E-766256667A45}">
      <dsp:nvSpPr>
        <dsp:cNvPr id="0" name=""/>
        <dsp:cNvSpPr/>
      </dsp:nvSpPr>
      <dsp:spPr>
        <a:xfrm>
          <a:off x="3245584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Host RPC</a:t>
          </a:r>
          <a:endParaRPr lang="en-US" sz="1000" kern="1200" dirty="0"/>
        </a:p>
      </dsp:txBody>
      <dsp:txXfrm>
        <a:off x="3485845" y="30950"/>
        <a:ext cx="720782" cy="4805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2063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Choix de la technologie</a:t>
          </a:r>
          <a:endParaRPr lang="en-US" sz="1000" kern="1200" dirty="0"/>
        </a:p>
      </dsp:txBody>
      <dsp:txXfrm>
        <a:off x="242324" y="30950"/>
        <a:ext cx="720782" cy="480521"/>
      </dsp:txXfrm>
    </dsp:sp>
    <dsp:sp modelId="{8ECE573F-045C-4F8D-B0A4-BE50B5DAF2B8}">
      <dsp:nvSpPr>
        <dsp:cNvPr id="0" name=""/>
        <dsp:cNvSpPr/>
      </dsp:nvSpPr>
      <dsp:spPr>
        <a:xfrm>
          <a:off x="1083237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Manager</a:t>
          </a:r>
          <a:endParaRPr lang="en-US" sz="1000" kern="1200" dirty="0"/>
        </a:p>
      </dsp:txBody>
      <dsp:txXfrm>
        <a:off x="1323498" y="30950"/>
        <a:ext cx="720782" cy="480521"/>
      </dsp:txXfrm>
    </dsp:sp>
    <dsp:sp modelId="{DEF8ACA6-6747-436B-94F7-6A5B8D6CE04E}">
      <dsp:nvSpPr>
        <dsp:cNvPr id="0" name=""/>
        <dsp:cNvSpPr/>
      </dsp:nvSpPr>
      <dsp:spPr>
        <a:xfrm>
          <a:off x="2164410" y="30950"/>
          <a:ext cx="1201303" cy="480521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</a:t>
          </a:r>
          <a:r>
            <a:rPr lang="fr-CH" sz="1000" kern="1200" dirty="0" err="1"/>
            <a:t>Objects</a:t>
          </a:r>
          <a:endParaRPr lang="en-US" sz="1000" kern="1200" dirty="0"/>
        </a:p>
      </dsp:txBody>
      <dsp:txXfrm>
        <a:off x="2404671" y="30950"/>
        <a:ext cx="720782" cy="480521"/>
      </dsp:txXfrm>
    </dsp:sp>
    <dsp:sp modelId="{5D17C7C1-62B9-442C-A89E-766256667A45}">
      <dsp:nvSpPr>
        <dsp:cNvPr id="0" name=""/>
        <dsp:cNvSpPr/>
      </dsp:nvSpPr>
      <dsp:spPr>
        <a:xfrm>
          <a:off x="3245584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Host RPC</a:t>
          </a:r>
          <a:endParaRPr lang="en-US" sz="1000" kern="1200" dirty="0"/>
        </a:p>
      </dsp:txBody>
      <dsp:txXfrm>
        <a:off x="3485845" y="30950"/>
        <a:ext cx="720782" cy="48052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2063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Choix de la technologie</a:t>
          </a:r>
          <a:endParaRPr lang="en-US" sz="1000" kern="1200" dirty="0"/>
        </a:p>
      </dsp:txBody>
      <dsp:txXfrm>
        <a:off x="242324" y="30950"/>
        <a:ext cx="720782" cy="480521"/>
      </dsp:txXfrm>
    </dsp:sp>
    <dsp:sp modelId="{8ECE573F-045C-4F8D-B0A4-BE50B5DAF2B8}">
      <dsp:nvSpPr>
        <dsp:cNvPr id="0" name=""/>
        <dsp:cNvSpPr/>
      </dsp:nvSpPr>
      <dsp:spPr>
        <a:xfrm>
          <a:off x="1083237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Manager</a:t>
          </a:r>
          <a:endParaRPr lang="en-US" sz="1000" kern="1200" dirty="0"/>
        </a:p>
      </dsp:txBody>
      <dsp:txXfrm>
        <a:off x="1323498" y="30950"/>
        <a:ext cx="720782" cy="480521"/>
      </dsp:txXfrm>
    </dsp:sp>
    <dsp:sp modelId="{DEF8ACA6-6747-436B-94F7-6A5B8D6CE04E}">
      <dsp:nvSpPr>
        <dsp:cNvPr id="0" name=""/>
        <dsp:cNvSpPr/>
      </dsp:nvSpPr>
      <dsp:spPr>
        <a:xfrm>
          <a:off x="2164410" y="30950"/>
          <a:ext cx="1201303" cy="480521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</a:t>
          </a:r>
          <a:r>
            <a:rPr lang="fr-CH" sz="1000" kern="1200" dirty="0" err="1"/>
            <a:t>Objects</a:t>
          </a:r>
          <a:endParaRPr lang="en-US" sz="1000" kern="1200" dirty="0"/>
        </a:p>
      </dsp:txBody>
      <dsp:txXfrm>
        <a:off x="2404671" y="30950"/>
        <a:ext cx="720782" cy="480521"/>
      </dsp:txXfrm>
    </dsp:sp>
    <dsp:sp modelId="{5D17C7C1-62B9-442C-A89E-766256667A45}">
      <dsp:nvSpPr>
        <dsp:cNvPr id="0" name=""/>
        <dsp:cNvSpPr/>
      </dsp:nvSpPr>
      <dsp:spPr>
        <a:xfrm>
          <a:off x="3245584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Host RPC</a:t>
          </a:r>
          <a:endParaRPr lang="en-US" sz="1000" kern="1200" dirty="0"/>
        </a:p>
      </dsp:txBody>
      <dsp:txXfrm>
        <a:off x="3485845" y="30950"/>
        <a:ext cx="720782" cy="48052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2063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Choix de la technologie</a:t>
          </a:r>
          <a:endParaRPr lang="en-US" sz="1000" kern="1200" dirty="0"/>
        </a:p>
      </dsp:txBody>
      <dsp:txXfrm>
        <a:off x="242324" y="30950"/>
        <a:ext cx="720782" cy="480521"/>
      </dsp:txXfrm>
    </dsp:sp>
    <dsp:sp modelId="{8ECE573F-045C-4F8D-B0A4-BE50B5DAF2B8}">
      <dsp:nvSpPr>
        <dsp:cNvPr id="0" name=""/>
        <dsp:cNvSpPr/>
      </dsp:nvSpPr>
      <dsp:spPr>
        <a:xfrm>
          <a:off x="1083237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Manager</a:t>
          </a:r>
          <a:endParaRPr lang="en-US" sz="1000" kern="1200" dirty="0"/>
        </a:p>
      </dsp:txBody>
      <dsp:txXfrm>
        <a:off x="1323498" y="30950"/>
        <a:ext cx="720782" cy="480521"/>
      </dsp:txXfrm>
    </dsp:sp>
    <dsp:sp modelId="{DEF8ACA6-6747-436B-94F7-6A5B8D6CE04E}">
      <dsp:nvSpPr>
        <dsp:cNvPr id="0" name=""/>
        <dsp:cNvSpPr/>
      </dsp:nvSpPr>
      <dsp:spPr>
        <a:xfrm>
          <a:off x="2164410" y="30950"/>
          <a:ext cx="1201303" cy="480521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</a:t>
          </a:r>
          <a:r>
            <a:rPr lang="fr-CH" sz="1000" kern="1200" dirty="0" err="1"/>
            <a:t>Objects</a:t>
          </a:r>
          <a:endParaRPr lang="en-US" sz="1000" kern="1200" dirty="0"/>
        </a:p>
      </dsp:txBody>
      <dsp:txXfrm>
        <a:off x="2404671" y="30950"/>
        <a:ext cx="720782" cy="480521"/>
      </dsp:txXfrm>
    </dsp:sp>
    <dsp:sp modelId="{5D17C7C1-62B9-442C-A89E-766256667A45}">
      <dsp:nvSpPr>
        <dsp:cNvPr id="0" name=""/>
        <dsp:cNvSpPr/>
      </dsp:nvSpPr>
      <dsp:spPr>
        <a:xfrm>
          <a:off x="3245584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Host RPC</a:t>
          </a:r>
          <a:endParaRPr lang="en-US" sz="1000" kern="1200" dirty="0"/>
        </a:p>
      </dsp:txBody>
      <dsp:txXfrm>
        <a:off x="3485845" y="30950"/>
        <a:ext cx="720782" cy="4805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2063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Choix de la technologie</a:t>
          </a:r>
          <a:endParaRPr lang="en-US" sz="1000" kern="1200" dirty="0"/>
        </a:p>
      </dsp:txBody>
      <dsp:txXfrm>
        <a:off x="242324" y="30950"/>
        <a:ext cx="720782" cy="480521"/>
      </dsp:txXfrm>
    </dsp:sp>
    <dsp:sp modelId="{8ECE573F-045C-4F8D-B0A4-BE50B5DAF2B8}">
      <dsp:nvSpPr>
        <dsp:cNvPr id="0" name=""/>
        <dsp:cNvSpPr/>
      </dsp:nvSpPr>
      <dsp:spPr>
        <a:xfrm>
          <a:off x="1083237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Manager</a:t>
          </a:r>
          <a:endParaRPr lang="en-US" sz="1000" kern="1200" dirty="0"/>
        </a:p>
      </dsp:txBody>
      <dsp:txXfrm>
        <a:off x="1323498" y="30950"/>
        <a:ext cx="720782" cy="480521"/>
      </dsp:txXfrm>
    </dsp:sp>
    <dsp:sp modelId="{DEF8ACA6-6747-436B-94F7-6A5B8D6CE04E}">
      <dsp:nvSpPr>
        <dsp:cNvPr id="0" name=""/>
        <dsp:cNvSpPr/>
      </dsp:nvSpPr>
      <dsp:spPr>
        <a:xfrm>
          <a:off x="2164410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</a:t>
          </a:r>
          <a:r>
            <a:rPr lang="fr-CH" sz="1000" kern="1200" dirty="0" err="1"/>
            <a:t>Objects</a:t>
          </a:r>
          <a:endParaRPr lang="en-US" sz="1000" kern="1200" dirty="0"/>
        </a:p>
      </dsp:txBody>
      <dsp:txXfrm>
        <a:off x="2404671" y="30950"/>
        <a:ext cx="720782" cy="480521"/>
      </dsp:txXfrm>
    </dsp:sp>
    <dsp:sp modelId="{5D17C7C1-62B9-442C-A89E-766256667A45}">
      <dsp:nvSpPr>
        <dsp:cNvPr id="0" name=""/>
        <dsp:cNvSpPr/>
      </dsp:nvSpPr>
      <dsp:spPr>
        <a:xfrm>
          <a:off x="3245584" y="30950"/>
          <a:ext cx="1201303" cy="480521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Host RPC</a:t>
          </a:r>
          <a:endParaRPr lang="en-US" sz="1000" kern="1200" dirty="0"/>
        </a:p>
      </dsp:txBody>
      <dsp:txXfrm>
        <a:off x="3485845" y="30950"/>
        <a:ext cx="720782" cy="48052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2063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Choix de la technologie</a:t>
          </a:r>
          <a:endParaRPr lang="en-US" sz="1000" kern="1200" dirty="0"/>
        </a:p>
      </dsp:txBody>
      <dsp:txXfrm>
        <a:off x="242324" y="30950"/>
        <a:ext cx="720782" cy="480521"/>
      </dsp:txXfrm>
    </dsp:sp>
    <dsp:sp modelId="{8ECE573F-045C-4F8D-B0A4-BE50B5DAF2B8}">
      <dsp:nvSpPr>
        <dsp:cNvPr id="0" name=""/>
        <dsp:cNvSpPr/>
      </dsp:nvSpPr>
      <dsp:spPr>
        <a:xfrm>
          <a:off x="1083237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Manager</a:t>
          </a:r>
          <a:endParaRPr lang="en-US" sz="1000" kern="1200" dirty="0"/>
        </a:p>
      </dsp:txBody>
      <dsp:txXfrm>
        <a:off x="1323498" y="30950"/>
        <a:ext cx="720782" cy="480521"/>
      </dsp:txXfrm>
    </dsp:sp>
    <dsp:sp modelId="{DEF8ACA6-6747-436B-94F7-6A5B8D6CE04E}">
      <dsp:nvSpPr>
        <dsp:cNvPr id="0" name=""/>
        <dsp:cNvSpPr/>
      </dsp:nvSpPr>
      <dsp:spPr>
        <a:xfrm>
          <a:off x="2164410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</a:t>
          </a:r>
          <a:r>
            <a:rPr lang="fr-CH" sz="1000" kern="1200" dirty="0" err="1"/>
            <a:t>Objects</a:t>
          </a:r>
          <a:endParaRPr lang="en-US" sz="1000" kern="1200" dirty="0"/>
        </a:p>
      </dsp:txBody>
      <dsp:txXfrm>
        <a:off x="2404671" y="30950"/>
        <a:ext cx="720782" cy="480521"/>
      </dsp:txXfrm>
    </dsp:sp>
    <dsp:sp modelId="{5D17C7C1-62B9-442C-A89E-766256667A45}">
      <dsp:nvSpPr>
        <dsp:cNvPr id="0" name=""/>
        <dsp:cNvSpPr/>
      </dsp:nvSpPr>
      <dsp:spPr>
        <a:xfrm>
          <a:off x="3245584" y="30950"/>
          <a:ext cx="1201303" cy="480521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Host RPC</a:t>
          </a:r>
          <a:endParaRPr lang="en-US" sz="1000" kern="1200" dirty="0"/>
        </a:p>
      </dsp:txBody>
      <dsp:txXfrm>
        <a:off x="3485845" y="30950"/>
        <a:ext cx="720782" cy="48052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2063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Choix de la technologie</a:t>
          </a:r>
          <a:endParaRPr lang="en-US" sz="1000" kern="1200" dirty="0"/>
        </a:p>
      </dsp:txBody>
      <dsp:txXfrm>
        <a:off x="242324" y="30950"/>
        <a:ext cx="720782" cy="480521"/>
      </dsp:txXfrm>
    </dsp:sp>
    <dsp:sp modelId="{8ECE573F-045C-4F8D-B0A4-BE50B5DAF2B8}">
      <dsp:nvSpPr>
        <dsp:cNvPr id="0" name=""/>
        <dsp:cNvSpPr/>
      </dsp:nvSpPr>
      <dsp:spPr>
        <a:xfrm>
          <a:off x="1083237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Manager</a:t>
          </a:r>
          <a:endParaRPr lang="en-US" sz="1000" kern="1200" dirty="0"/>
        </a:p>
      </dsp:txBody>
      <dsp:txXfrm>
        <a:off x="1323498" y="30950"/>
        <a:ext cx="720782" cy="480521"/>
      </dsp:txXfrm>
    </dsp:sp>
    <dsp:sp modelId="{DEF8ACA6-6747-436B-94F7-6A5B8D6CE04E}">
      <dsp:nvSpPr>
        <dsp:cNvPr id="0" name=""/>
        <dsp:cNvSpPr/>
      </dsp:nvSpPr>
      <dsp:spPr>
        <a:xfrm>
          <a:off x="2164410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</a:t>
          </a:r>
          <a:r>
            <a:rPr lang="fr-CH" sz="1000" kern="1200" dirty="0" err="1"/>
            <a:t>Objects</a:t>
          </a:r>
          <a:endParaRPr lang="en-US" sz="1000" kern="1200" dirty="0"/>
        </a:p>
      </dsp:txBody>
      <dsp:txXfrm>
        <a:off x="2404671" y="30950"/>
        <a:ext cx="720782" cy="480521"/>
      </dsp:txXfrm>
    </dsp:sp>
    <dsp:sp modelId="{5D17C7C1-62B9-442C-A89E-766256667A45}">
      <dsp:nvSpPr>
        <dsp:cNvPr id="0" name=""/>
        <dsp:cNvSpPr/>
      </dsp:nvSpPr>
      <dsp:spPr>
        <a:xfrm>
          <a:off x="3245584" y="30950"/>
          <a:ext cx="1201303" cy="480521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Host RPC</a:t>
          </a:r>
          <a:endParaRPr lang="en-US" sz="1000" kern="1200" dirty="0"/>
        </a:p>
      </dsp:txBody>
      <dsp:txXfrm>
        <a:off x="3485845" y="30950"/>
        <a:ext cx="720782" cy="480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2063" y="30950"/>
          <a:ext cx="1201303" cy="480521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Choix de la technologie</a:t>
          </a:r>
          <a:endParaRPr lang="en-US" sz="1000" kern="1200" dirty="0"/>
        </a:p>
      </dsp:txBody>
      <dsp:txXfrm>
        <a:off x="242324" y="30950"/>
        <a:ext cx="720782" cy="480521"/>
      </dsp:txXfrm>
    </dsp:sp>
    <dsp:sp modelId="{8ECE573F-045C-4F8D-B0A4-BE50B5DAF2B8}">
      <dsp:nvSpPr>
        <dsp:cNvPr id="0" name=""/>
        <dsp:cNvSpPr/>
      </dsp:nvSpPr>
      <dsp:spPr>
        <a:xfrm>
          <a:off x="1083237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Manager</a:t>
          </a:r>
          <a:endParaRPr lang="en-US" sz="1000" kern="1200" dirty="0"/>
        </a:p>
      </dsp:txBody>
      <dsp:txXfrm>
        <a:off x="1323498" y="30950"/>
        <a:ext cx="720782" cy="480521"/>
      </dsp:txXfrm>
    </dsp:sp>
    <dsp:sp modelId="{DEF8ACA6-6747-436B-94F7-6A5B8D6CE04E}">
      <dsp:nvSpPr>
        <dsp:cNvPr id="0" name=""/>
        <dsp:cNvSpPr/>
      </dsp:nvSpPr>
      <dsp:spPr>
        <a:xfrm>
          <a:off x="2164410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</a:t>
          </a:r>
          <a:r>
            <a:rPr lang="fr-CH" sz="1000" kern="1200" dirty="0" err="1"/>
            <a:t>Objects</a:t>
          </a:r>
          <a:endParaRPr lang="en-US" sz="1000" kern="1200" dirty="0"/>
        </a:p>
      </dsp:txBody>
      <dsp:txXfrm>
        <a:off x="2404671" y="30950"/>
        <a:ext cx="720782" cy="480521"/>
      </dsp:txXfrm>
    </dsp:sp>
    <dsp:sp modelId="{5D17C7C1-62B9-442C-A89E-766256667A45}">
      <dsp:nvSpPr>
        <dsp:cNvPr id="0" name=""/>
        <dsp:cNvSpPr/>
      </dsp:nvSpPr>
      <dsp:spPr>
        <a:xfrm>
          <a:off x="3245584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Host RPC</a:t>
          </a:r>
          <a:endParaRPr lang="en-US" sz="1000" kern="1200" dirty="0"/>
        </a:p>
      </dsp:txBody>
      <dsp:txXfrm>
        <a:off x="3485845" y="30950"/>
        <a:ext cx="720782" cy="4805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2063" y="30950"/>
          <a:ext cx="1201303" cy="480521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Choix de la technologie</a:t>
          </a:r>
          <a:endParaRPr lang="en-US" sz="1000" kern="1200" dirty="0"/>
        </a:p>
      </dsp:txBody>
      <dsp:txXfrm>
        <a:off x="242324" y="30950"/>
        <a:ext cx="720782" cy="480521"/>
      </dsp:txXfrm>
    </dsp:sp>
    <dsp:sp modelId="{8ECE573F-045C-4F8D-B0A4-BE50B5DAF2B8}">
      <dsp:nvSpPr>
        <dsp:cNvPr id="0" name=""/>
        <dsp:cNvSpPr/>
      </dsp:nvSpPr>
      <dsp:spPr>
        <a:xfrm>
          <a:off x="1083237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Manager</a:t>
          </a:r>
          <a:endParaRPr lang="en-US" sz="1000" kern="1200" dirty="0"/>
        </a:p>
      </dsp:txBody>
      <dsp:txXfrm>
        <a:off x="1323498" y="30950"/>
        <a:ext cx="720782" cy="480521"/>
      </dsp:txXfrm>
    </dsp:sp>
    <dsp:sp modelId="{DEF8ACA6-6747-436B-94F7-6A5B8D6CE04E}">
      <dsp:nvSpPr>
        <dsp:cNvPr id="0" name=""/>
        <dsp:cNvSpPr/>
      </dsp:nvSpPr>
      <dsp:spPr>
        <a:xfrm>
          <a:off x="2164410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</a:t>
          </a:r>
          <a:r>
            <a:rPr lang="fr-CH" sz="1000" kern="1200" dirty="0" err="1"/>
            <a:t>Objects</a:t>
          </a:r>
          <a:endParaRPr lang="en-US" sz="1000" kern="1200" dirty="0"/>
        </a:p>
      </dsp:txBody>
      <dsp:txXfrm>
        <a:off x="2404671" y="30950"/>
        <a:ext cx="720782" cy="480521"/>
      </dsp:txXfrm>
    </dsp:sp>
    <dsp:sp modelId="{5D17C7C1-62B9-442C-A89E-766256667A45}">
      <dsp:nvSpPr>
        <dsp:cNvPr id="0" name=""/>
        <dsp:cNvSpPr/>
      </dsp:nvSpPr>
      <dsp:spPr>
        <a:xfrm>
          <a:off x="3245584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Host RPC</a:t>
          </a:r>
          <a:endParaRPr lang="en-US" sz="1000" kern="1200" dirty="0"/>
        </a:p>
      </dsp:txBody>
      <dsp:txXfrm>
        <a:off x="3485845" y="30950"/>
        <a:ext cx="720782" cy="4805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2063" y="30950"/>
          <a:ext cx="1201303" cy="480521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Choix de la technologie</a:t>
          </a:r>
          <a:endParaRPr lang="en-US" sz="1000" kern="1200" dirty="0"/>
        </a:p>
      </dsp:txBody>
      <dsp:txXfrm>
        <a:off x="242324" y="30950"/>
        <a:ext cx="720782" cy="480521"/>
      </dsp:txXfrm>
    </dsp:sp>
    <dsp:sp modelId="{8ECE573F-045C-4F8D-B0A4-BE50B5DAF2B8}">
      <dsp:nvSpPr>
        <dsp:cNvPr id="0" name=""/>
        <dsp:cNvSpPr/>
      </dsp:nvSpPr>
      <dsp:spPr>
        <a:xfrm>
          <a:off x="1083237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Manager</a:t>
          </a:r>
          <a:endParaRPr lang="en-US" sz="1000" kern="1200" dirty="0"/>
        </a:p>
      </dsp:txBody>
      <dsp:txXfrm>
        <a:off x="1323498" y="30950"/>
        <a:ext cx="720782" cy="480521"/>
      </dsp:txXfrm>
    </dsp:sp>
    <dsp:sp modelId="{DEF8ACA6-6747-436B-94F7-6A5B8D6CE04E}">
      <dsp:nvSpPr>
        <dsp:cNvPr id="0" name=""/>
        <dsp:cNvSpPr/>
      </dsp:nvSpPr>
      <dsp:spPr>
        <a:xfrm>
          <a:off x="2164410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</a:t>
          </a:r>
          <a:r>
            <a:rPr lang="fr-CH" sz="1000" kern="1200" dirty="0" err="1"/>
            <a:t>Objects</a:t>
          </a:r>
          <a:endParaRPr lang="en-US" sz="1000" kern="1200" dirty="0"/>
        </a:p>
      </dsp:txBody>
      <dsp:txXfrm>
        <a:off x="2404671" y="30950"/>
        <a:ext cx="720782" cy="480521"/>
      </dsp:txXfrm>
    </dsp:sp>
    <dsp:sp modelId="{5D17C7C1-62B9-442C-A89E-766256667A45}">
      <dsp:nvSpPr>
        <dsp:cNvPr id="0" name=""/>
        <dsp:cNvSpPr/>
      </dsp:nvSpPr>
      <dsp:spPr>
        <a:xfrm>
          <a:off x="3245584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Host RPC</a:t>
          </a:r>
          <a:endParaRPr lang="en-US" sz="1000" kern="1200" dirty="0"/>
        </a:p>
      </dsp:txBody>
      <dsp:txXfrm>
        <a:off x="3485845" y="30950"/>
        <a:ext cx="720782" cy="4805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2063" y="30950"/>
          <a:ext cx="1201303" cy="480521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Choix de la technologie</a:t>
          </a:r>
          <a:endParaRPr lang="en-US" sz="1000" kern="1200" dirty="0"/>
        </a:p>
      </dsp:txBody>
      <dsp:txXfrm>
        <a:off x="242324" y="30950"/>
        <a:ext cx="720782" cy="480521"/>
      </dsp:txXfrm>
    </dsp:sp>
    <dsp:sp modelId="{8ECE573F-045C-4F8D-B0A4-BE50B5DAF2B8}">
      <dsp:nvSpPr>
        <dsp:cNvPr id="0" name=""/>
        <dsp:cNvSpPr/>
      </dsp:nvSpPr>
      <dsp:spPr>
        <a:xfrm>
          <a:off x="1083237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Manager</a:t>
          </a:r>
          <a:endParaRPr lang="en-US" sz="1000" kern="1200" dirty="0"/>
        </a:p>
      </dsp:txBody>
      <dsp:txXfrm>
        <a:off x="1323498" y="30950"/>
        <a:ext cx="720782" cy="480521"/>
      </dsp:txXfrm>
    </dsp:sp>
    <dsp:sp modelId="{DEF8ACA6-6747-436B-94F7-6A5B8D6CE04E}">
      <dsp:nvSpPr>
        <dsp:cNvPr id="0" name=""/>
        <dsp:cNvSpPr/>
      </dsp:nvSpPr>
      <dsp:spPr>
        <a:xfrm>
          <a:off x="2164410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</a:t>
          </a:r>
          <a:r>
            <a:rPr lang="fr-CH" sz="1000" kern="1200" dirty="0" err="1"/>
            <a:t>Objects</a:t>
          </a:r>
          <a:endParaRPr lang="en-US" sz="1000" kern="1200" dirty="0"/>
        </a:p>
      </dsp:txBody>
      <dsp:txXfrm>
        <a:off x="2404671" y="30950"/>
        <a:ext cx="720782" cy="480521"/>
      </dsp:txXfrm>
    </dsp:sp>
    <dsp:sp modelId="{5D17C7C1-62B9-442C-A89E-766256667A45}">
      <dsp:nvSpPr>
        <dsp:cNvPr id="0" name=""/>
        <dsp:cNvSpPr/>
      </dsp:nvSpPr>
      <dsp:spPr>
        <a:xfrm>
          <a:off x="3245584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Host RPC</a:t>
          </a:r>
          <a:endParaRPr lang="en-US" sz="1000" kern="1200" dirty="0"/>
        </a:p>
      </dsp:txBody>
      <dsp:txXfrm>
        <a:off x="3485845" y="30950"/>
        <a:ext cx="720782" cy="4805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2063" y="30950"/>
          <a:ext cx="1201303" cy="480521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Choix de la technologie</a:t>
          </a:r>
          <a:endParaRPr lang="en-US" sz="1000" kern="1200" dirty="0"/>
        </a:p>
      </dsp:txBody>
      <dsp:txXfrm>
        <a:off x="242324" y="30950"/>
        <a:ext cx="720782" cy="480521"/>
      </dsp:txXfrm>
    </dsp:sp>
    <dsp:sp modelId="{8ECE573F-045C-4F8D-B0A4-BE50B5DAF2B8}">
      <dsp:nvSpPr>
        <dsp:cNvPr id="0" name=""/>
        <dsp:cNvSpPr/>
      </dsp:nvSpPr>
      <dsp:spPr>
        <a:xfrm>
          <a:off x="1083237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Manager</a:t>
          </a:r>
          <a:endParaRPr lang="en-US" sz="1000" kern="1200" dirty="0"/>
        </a:p>
      </dsp:txBody>
      <dsp:txXfrm>
        <a:off x="1323498" y="30950"/>
        <a:ext cx="720782" cy="480521"/>
      </dsp:txXfrm>
    </dsp:sp>
    <dsp:sp modelId="{DEF8ACA6-6747-436B-94F7-6A5B8D6CE04E}">
      <dsp:nvSpPr>
        <dsp:cNvPr id="0" name=""/>
        <dsp:cNvSpPr/>
      </dsp:nvSpPr>
      <dsp:spPr>
        <a:xfrm>
          <a:off x="2164410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</a:t>
          </a:r>
          <a:r>
            <a:rPr lang="fr-CH" sz="1000" kern="1200" dirty="0" err="1"/>
            <a:t>Objects</a:t>
          </a:r>
          <a:endParaRPr lang="en-US" sz="1000" kern="1200" dirty="0"/>
        </a:p>
      </dsp:txBody>
      <dsp:txXfrm>
        <a:off x="2404671" y="30950"/>
        <a:ext cx="720782" cy="480521"/>
      </dsp:txXfrm>
    </dsp:sp>
    <dsp:sp modelId="{5D17C7C1-62B9-442C-A89E-766256667A45}">
      <dsp:nvSpPr>
        <dsp:cNvPr id="0" name=""/>
        <dsp:cNvSpPr/>
      </dsp:nvSpPr>
      <dsp:spPr>
        <a:xfrm>
          <a:off x="3245584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Host RPC</a:t>
          </a:r>
          <a:endParaRPr lang="en-US" sz="1000" kern="1200" dirty="0"/>
        </a:p>
      </dsp:txBody>
      <dsp:txXfrm>
        <a:off x="3485845" y="30950"/>
        <a:ext cx="720782" cy="4805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2063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Choix de la technologie</a:t>
          </a:r>
          <a:endParaRPr lang="en-US" sz="1000" kern="1200" dirty="0"/>
        </a:p>
      </dsp:txBody>
      <dsp:txXfrm>
        <a:off x="242324" y="30950"/>
        <a:ext cx="720782" cy="480521"/>
      </dsp:txXfrm>
    </dsp:sp>
    <dsp:sp modelId="{8ECE573F-045C-4F8D-B0A4-BE50B5DAF2B8}">
      <dsp:nvSpPr>
        <dsp:cNvPr id="0" name=""/>
        <dsp:cNvSpPr/>
      </dsp:nvSpPr>
      <dsp:spPr>
        <a:xfrm>
          <a:off x="1083237" y="30950"/>
          <a:ext cx="1201303" cy="480521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Manager</a:t>
          </a:r>
          <a:endParaRPr lang="en-US" sz="1000" kern="1200" dirty="0"/>
        </a:p>
      </dsp:txBody>
      <dsp:txXfrm>
        <a:off x="1323498" y="30950"/>
        <a:ext cx="720782" cy="480521"/>
      </dsp:txXfrm>
    </dsp:sp>
    <dsp:sp modelId="{DEF8ACA6-6747-436B-94F7-6A5B8D6CE04E}">
      <dsp:nvSpPr>
        <dsp:cNvPr id="0" name=""/>
        <dsp:cNvSpPr/>
      </dsp:nvSpPr>
      <dsp:spPr>
        <a:xfrm>
          <a:off x="2164410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</a:t>
          </a:r>
          <a:r>
            <a:rPr lang="fr-CH" sz="1000" kern="1200" dirty="0" err="1"/>
            <a:t>Objects</a:t>
          </a:r>
          <a:endParaRPr lang="en-US" sz="1000" kern="1200" dirty="0"/>
        </a:p>
      </dsp:txBody>
      <dsp:txXfrm>
        <a:off x="2404671" y="30950"/>
        <a:ext cx="720782" cy="480521"/>
      </dsp:txXfrm>
    </dsp:sp>
    <dsp:sp modelId="{5D17C7C1-62B9-442C-A89E-766256667A45}">
      <dsp:nvSpPr>
        <dsp:cNvPr id="0" name=""/>
        <dsp:cNvSpPr/>
      </dsp:nvSpPr>
      <dsp:spPr>
        <a:xfrm>
          <a:off x="3245584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Host RPC</a:t>
          </a:r>
          <a:endParaRPr lang="en-US" sz="1000" kern="1200" dirty="0"/>
        </a:p>
      </dsp:txBody>
      <dsp:txXfrm>
        <a:off x="3485845" y="30950"/>
        <a:ext cx="720782" cy="4805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2063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Choix de la technologie</a:t>
          </a:r>
          <a:endParaRPr lang="en-US" sz="1000" kern="1200" dirty="0"/>
        </a:p>
      </dsp:txBody>
      <dsp:txXfrm>
        <a:off x="242324" y="30950"/>
        <a:ext cx="720782" cy="480521"/>
      </dsp:txXfrm>
    </dsp:sp>
    <dsp:sp modelId="{8ECE573F-045C-4F8D-B0A4-BE50B5DAF2B8}">
      <dsp:nvSpPr>
        <dsp:cNvPr id="0" name=""/>
        <dsp:cNvSpPr/>
      </dsp:nvSpPr>
      <dsp:spPr>
        <a:xfrm>
          <a:off x="1083237" y="30950"/>
          <a:ext cx="1201303" cy="480521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Manager</a:t>
          </a:r>
          <a:endParaRPr lang="en-US" sz="1000" kern="1200" dirty="0"/>
        </a:p>
      </dsp:txBody>
      <dsp:txXfrm>
        <a:off x="1323498" y="30950"/>
        <a:ext cx="720782" cy="480521"/>
      </dsp:txXfrm>
    </dsp:sp>
    <dsp:sp modelId="{DEF8ACA6-6747-436B-94F7-6A5B8D6CE04E}">
      <dsp:nvSpPr>
        <dsp:cNvPr id="0" name=""/>
        <dsp:cNvSpPr/>
      </dsp:nvSpPr>
      <dsp:spPr>
        <a:xfrm>
          <a:off x="2164410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</a:t>
          </a:r>
          <a:r>
            <a:rPr lang="fr-CH" sz="1000" kern="1200" dirty="0" err="1"/>
            <a:t>Objects</a:t>
          </a:r>
          <a:endParaRPr lang="en-US" sz="1000" kern="1200" dirty="0"/>
        </a:p>
      </dsp:txBody>
      <dsp:txXfrm>
        <a:off x="2404671" y="30950"/>
        <a:ext cx="720782" cy="480521"/>
      </dsp:txXfrm>
    </dsp:sp>
    <dsp:sp modelId="{5D17C7C1-62B9-442C-A89E-766256667A45}">
      <dsp:nvSpPr>
        <dsp:cNvPr id="0" name=""/>
        <dsp:cNvSpPr/>
      </dsp:nvSpPr>
      <dsp:spPr>
        <a:xfrm>
          <a:off x="3245584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Host RPC</a:t>
          </a:r>
          <a:endParaRPr lang="en-US" sz="1000" kern="1200" dirty="0"/>
        </a:p>
      </dsp:txBody>
      <dsp:txXfrm>
        <a:off x="3485845" y="30950"/>
        <a:ext cx="720782" cy="4805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2063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Choix de la technologie</a:t>
          </a:r>
          <a:endParaRPr lang="en-US" sz="1000" kern="1200" dirty="0"/>
        </a:p>
      </dsp:txBody>
      <dsp:txXfrm>
        <a:off x="242324" y="30950"/>
        <a:ext cx="720782" cy="480521"/>
      </dsp:txXfrm>
    </dsp:sp>
    <dsp:sp modelId="{8ECE573F-045C-4F8D-B0A4-BE50B5DAF2B8}">
      <dsp:nvSpPr>
        <dsp:cNvPr id="0" name=""/>
        <dsp:cNvSpPr/>
      </dsp:nvSpPr>
      <dsp:spPr>
        <a:xfrm>
          <a:off x="1083237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Manager</a:t>
          </a:r>
          <a:endParaRPr lang="en-US" sz="1000" kern="1200" dirty="0"/>
        </a:p>
      </dsp:txBody>
      <dsp:txXfrm>
        <a:off x="1323498" y="30950"/>
        <a:ext cx="720782" cy="480521"/>
      </dsp:txXfrm>
    </dsp:sp>
    <dsp:sp modelId="{DEF8ACA6-6747-436B-94F7-6A5B8D6CE04E}">
      <dsp:nvSpPr>
        <dsp:cNvPr id="0" name=""/>
        <dsp:cNvSpPr/>
      </dsp:nvSpPr>
      <dsp:spPr>
        <a:xfrm>
          <a:off x="2164410" y="30950"/>
          <a:ext cx="1201303" cy="480521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Network </a:t>
          </a:r>
          <a:r>
            <a:rPr lang="fr-CH" sz="1000" kern="1200" dirty="0" err="1"/>
            <a:t>Objects</a:t>
          </a:r>
          <a:endParaRPr lang="en-US" sz="1000" kern="1200" dirty="0"/>
        </a:p>
      </dsp:txBody>
      <dsp:txXfrm>
        <a:off x="2404671" y="30950"/>
        <a:ext cx="720782" cy="480521"/>
      </dsp:txXfrm>
    </dsp:sp>
    <dsp:sp modelId="{5D17C7C1-62B9-442C-A89E-766256667A45}">
      <dsp:nvSpPr>
        <dsp:cNvPr id="0" name=""/>
        <dsp:cNvSpPr/>
      </dsp:nvSpPr>
      <dsp:spPr>
        <a:xfrm>
          <a:off x="3245584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Host RPC</a:t>
          </a:r>
          <a:endParaRPr lang="en-US" sz="1000" kern="1200" dirty="0"/>
        </a:p>
      </dsp:txBody>
      <dsp:txXfrm>
        <a:off x="3485845" y="30950"/>
        <a:ext cx="720782" cy="480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3D99A-D382-441C-AA44-37D4886D98DB}" type="datetimeFigureOut">
              <a:rPr lang="fr-CH" smtClean="0"/>
              <a:t>03.10.2023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83B4A-2CE7-49A8-BE40-D19CC31677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073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D9603-B6D8-2A4A-7DE7-88D991BEE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6976A9-86A2-02C0-ACE0-D9A2D3106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808D79-DA1D-B519-EC4D-426D22C2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EAEE76-3211-B2CF-725D-19104CA4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97731A-A095-67BD-1810-093C381E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197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A0493-4BED-8A2B-A0CB-C17911B1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AD0A09-7135-6589-46F5-B3A7CCC56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F35C0A-509F-31F6-B14C-DFDF69E4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8BFFF-B587-FF3A-2C54-8E3DA081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EEC52-1BA4-9294-78A2-7A89A7C6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972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165F52-1962-03F0-AD3C-43C680291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A98504-2F00-EA34-AB0A-D2ABB2CFA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D9C7A5-CAC3-BD12-DCF5-06FA3F6C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AA3972-67CE-4A19-AA8A-6E703315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1106A-7A4E-5F53-DA02-F32FFB49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11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6CC5-4AD2-329B-DF52-16665AA0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E8614-8535-9FF9-D4B6-F50A8F7A6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EE38AF-B5CB-2515-7643-50EFEDE3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E13166-C52C-8962-D7E4-E9933B45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C31752-F694-545A-5640-86FA0FB8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012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2BD1D-B0EF-DDA7-2F46-B141C4BF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89A871-1020-0CFF-0058-9ECAA4623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46533F-1E7A-BCED-C2DE-6BDA2A3A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B598C8-D09D-86E0-6C47-3A2B6D61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7FD05-5B22-A4B7-7B81-3D78524C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144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E320F-6301-D600-2615-92CDC2F5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4EE71D-4C55-2916-5800-98E9E8487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4F28CE-2946-CFB9-C764-BF83ECADD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668332-8F06-5A35-96DD-94CE1103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6B4F45-4A53-31D7-5249-EBCD9FF4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0A5FD5-54B1-3E60-F8A9-9287A9AD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935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3A1C4-C77F-2666-ED28-2651E640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392236-E175-D845-24A7-3B5280FA3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422EE8-B36D-2B89-5FAE-0B57676E4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9326CE-EB98-85A9-43F8-BDE4E941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CD0351-128B-FE80-B2F2-10E1B4E77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F2D17F-4BF6-6953-0727-E3C2F140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667622-0A71-D442-F67C-74B22387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D8C9E-3DCA-8F6C-F474-244ABE10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91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2AF8B-9886-B2A8-7287-5AAE8D10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1B7B15-8290-6122-D18E-591432EC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E88A2B-C486-D877-EF49-10F99C76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C138C8-6681-FB7D-59D8-DBA26C86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60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DEB77C-C273-528B-F3B5-1EF2F339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F13E8A-97AA-BE19-05C1-E46229E9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3E8886-557D-63A3-A10C-747EA24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378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6A4AB-D2BD-D494-893C-31DC0EA3E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6ADFB-0628-2E59-A2A9-C6B91783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99CBE9-F01D-6348-E96D-D544BA72C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28D68-8A20-F6C3-14C2-C4CB1BCD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55A070-8710-ACB7-05D9-0110FEDE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D53D71-AD80-1018-54E2-88118AF6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896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CB98C-6764-4ABD-B909-CBE69708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BD76DC-9824-DA32-FFF2-BB33B4D60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990C74-D419-9E2E-6C3E-0D96C8ECA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4F2625-83B9-E6ED-08B2-94017308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714183-DCCA-4DD9-A5D0-0306B68A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134BA7-C96F-A4FB-6255-963791A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823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29F177-F05F-0EC1-3D2A-54E2DBB9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A5F5CF-526F-BA2E-E30B-15C23A9E8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12D81-1158-1114-B6AF-F8BEE17F6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06.06.2023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59A990-F75E-0591-16CA-8B364C21F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7E9FB-129B-01AA-FE3E-6639481A0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730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1E97C3D-86C0-41DC-9F8A-476CC05E5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09C9282-EF05-4BDC-AEC6-69DA837C6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F4E69D-1778-8DB7-D565-9DD093CC9275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0" y="1406005"/>
            <a:ext cx="5257800" cy="28067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fr-FR" sz="4400" dirty="0">
                <a:solidFill>
                  <a:srgbClr val="66BA84"/>
                </a:solidFill>
              </a:rPr>
              <a:t>Host Network</a:t>
            </a:r>
            <a:endParaRPr lang="en-US" sz="4400" dirty="0">
              <a:solidFill>
                <a:srgbClr val="66BA84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DEED1B-11F2-294A-8D89-1B22D94C8A3E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096001" y="4279787"/>
            <a:ext cx="5257800" cy="146787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fr-CH" dirty="0">
                <a:solidFill>
                  <a:srgbClr val="93CFA9"/>
                </a:solidFill>
                <a:effectLst/>
              </a:rPr>
              <a:t>Couche réseau du projet</a:t>
            </a:r>
            <a:endParaRPr lang="fr-CH" dirty="0">
              <a:solidFill>
                <a:srgbClr val="93CFA9"/>
              </a:solidFill>
            </a:endParaRPr>
          </a:p>
        </p:txBody>
      </p:sp>
      <p:pic>
        <p:nvPicPr>
          <p:cNvPr id="6" name="Image 5" descr="Une image contenant texte, Police, logo, capture d’écran&#10;&#10;Description générée automatiquement">
            <a:extLst>
              <a:ext uri="{FF2B5EF4-FFF2-40B4-BE49-F238E27FC236}">
                <a16:creationId xmlns:a16="http://schemas.microsoft.com/office/drawing/2014/main" id="{6746CF78-D64C-51C7-6F64-4439891EB99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607" y="1021677"/>
            <a:ext cx="2929259" cy="783407"/>
          </a:xfrm>
          <a:prstGeom prst="rect">
            <a:avLst/>
          </a:prstGeom>
          <a:noFill/>
        </p:spPr>
      </p:pic>
      <p:pic>
        <p:nvPicPr>
          <p:cNvPr id="5" name="Image 4" descr="Une image contenant logo, Graphique, Police, graphisme&#10;&#10;Description générée automatiquement">
            <a:extLst>
              <a:ext uri="{FF2B5EF4-FFF2-40B4-BE49-F238E27FC236}">
                <a16:creationId xmlns:a16="http://schemas.microsoft.com/office/drawing/2014/main" id="{1BF4CA4D-FB1E-A551-02D1-44A94AF76A0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37" y="2679553"/>
            <a:ext cx="1828800" cy="18288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7AA782B-98F7-B365-C143-4067F8D0E36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03842" y="5933498"/>
            <a:ext cx="183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CH" dirty="0">
                <a:solidFill>
                  <a:srgbClr val="93CFA9"/>
                </a:solidFill>
              </a:rPr>
              <a:t>Quentin Forestier</a:t>
            </a:r>
          </a:p>
        </p:txBody>
      </p:sp>
    </p:spTree>
    <p:extLst>
      <p:ext uri="{BB962C8B-B14F-4D97-AF65-F5344CB8AC3E}">
        <p14:creationId xmlns:p14="http://schemas.microsoft.com/office/powerpoint/2010/main" val="26610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E97C3D-86C0-41DC-9F8A-476CC05E5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9C9282-EF05-4BDC-AEC6-69DA837C6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logo, Graphique, Police, graphisme&#10;&#10;Description générée automatiquement">
            <a:extLst>
              <a:ext uri="{FF2B5EF4-FFF2-40B4-BE49-F238E27FC236}">
                <a16:creationId xmlns:a16="http://schemas.microsoft.com/office/drawing/2014/main" id="{1BF4CA4D-FB1E-A551-02D1-44A94AF76A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30" y="1934486"/>
            <a:ext cx="2538550" cy="253855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0619E2FE-E8FA-0A92-5CA2-EE55F13FEB34}"/>
              </a:ext>
            </a:extLst>
          </p:cNvPr>
          <p:cNvSpPr txBox="1">
            <a:spLocks/>
          </p:cNvSpPr>
          <p:nvPr/>
        </p:nvSpPr>
        <p:spPr>
          <a:xfrm>
            <a:off x="5987712" y="3363685"/>
            <a:ext cx="4805996" cy="7310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5000" dirty="0">
                <a:solidFill>
                  <a:srgbClr val="66BA84"/>
                </a:solidFill>
              </a:rPr>
              <a:t>Network </a:t>
            </a:r>
            <a:r>
              <a:rPr lang="fr-CH" sz="5000" dirty="0" err="1">
                <a:solidFill>
                  <a:srgbClr val="66BA84"/>
                </a:solidFill>
              </a:rPr>
              <a:t>Objects</a:t>
            </a:r>
            <a:endParaRPr lang="en-US" sz="5000" dirty="0">
              <a:solidFill>
                <a:srgbClr val="66BA84"/>
              </a:solidFill>
            </a:endParaRPr>
          </a:p>
        </p:txBody>
      </p:sp>
      <p:graphicFrame>
        <p:nvGraphicFramePr>
          <p:cNvPr id="2" name="Espace réservé du contenu 2">
            <a:extLst>
              <a:ext uri="{FF2B5EF4-FFF2-40B4-BE49-F238E27FC236}">
                <a16:creationId xmlns:a16="http://schemas.microsoft.com/office/drawing/2014/main" id="{7F302461-585D-7FAA-3E83-1ACACFD579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129187"/>
              </p:ext>
            </p:extLst>
          </p:nvPr>
        </p:nvGraphicFramePr>
        <p:xfrm>
          <a:off x="7552800" y="136801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102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r>
              <a:rPr lang="fr-CH" dirty="0"/>
              <a:t>Fonctionnalités existantes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Liste d’objets synchronisés</a:t>
            </a:r>
          </a:p>
          <a:p>
            <a:pPr>
              <a:lnSpc>
                <a:spcPct val="150000"/>
              </a:lnSpc>
            </a:pPr>
            <a:r>
              <a:rPr lang="fr-CH" dirty="0"/>
              <a:t>Uniquement Server -&gt; Client(s)</a:t>
            </a:r>
          </a:p>
          <a:p>
            <a:pPr>
              <a:lnSpc>
                <a:spcPct val="150000"/>
              </a:lnSpc>
            </a:pPr>
            <a:r>
              <a:rPr lang="fr-CH" dirty="0"/>
              <a:t>Doivent être dans le même ordre sur Client et Serveur</a:t>
            </a:r>
          </a:p>
          <a:p>
            <a:pPr>
              <a:lnSpc>
                <a:spcPct val="150000"/>
              </a:lnSpc>
            </a:pPr>
            <a:r>
              <a:rPr lang="fr-CH" dirty="0"/>
              <a:t>Uniquement le </a:t>
            </a:r>
            <a:r>
              <a:rPr lang="fr-CH" dirty="0" err="1"/>
              <a:t>Transform</a:t>
            </a:r>
            <a:r>
              <a:rPr lang="fr-CH" dirty="0"/>
              <a:t> est synchronisé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11</a:t>
            </a:fld>
            <a:endParaRPr lang="fr-CH"/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E3A2C17A-3B69-F886-25E7-5B617B6853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94246"/>
              </p:ext>
            </p:extLst>
          </p:nvPr>
        </p:nvGraphicFramePr>
        <p:xfrm>
          <a:off x="7552800" y="136801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904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r>
              <a:rPr lang="fr-CH" dirty="0"/>
              <a:t>Fonctionnalités ajoutées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Script </a:t>
            </a:r>
            <a:r>
              <a:rPr lang="fr-CH" dirty="0" err="1"/>
              <a:t>HostNetworkObjects</a:t>
            </a:r>
            <a:endParaRPr lang="fr-CH" dirty="0"/>
          </a:p>
          <a:p>
            <a:pPr lvl="1">
              <a:lnSpc>
                <a:spcPct val="150000"/>
              </a:lnSpc>
            </a:pPr>
            <a:r>
              <a:rPr lang="fr-CH" dirty="0"/>
              <a:t>Auto-détecté par le Manager</a:t>
            </a:r>
          </a:p>
          <a:p>
            <a:pPr>
              <a:lnSpc>
                <a:spcPct val="150000"/>
              </a:lnSpc>
            </a:pPr>
            <a:r>
              <a:rPr lang="fr-CH" dirty="0"/>
              <a:t>Lorsqu’un objet est déplacé sur le réseau, effectue lui-même la demande au serveur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Simplicité d’utilisation, pas besoin d’ajouter des if/</a:t>
            </a:r>
            <a:r>
              <a:rPr lang="fr-CH" dirty="0" err="1"/>
              <a:t>else</a:t>
            </a:r>
            <a:r>
              <a:rPr lang="fr-CH" dirty="0"/>
              <a:t> en fonction de l’environnement</a:t>
            </a:r>
          </a:p>
          <a:p>
            <a:pPr>
              <a:lnSpc>
                <a:spcPct val="150000"/>
              </a:lnSpc>
            </a:pP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12</a:t>
            </a:fld>
            <a:endParaRPr lang="fr-CH"/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03DEBA2D-B675-F386-B491-8642509B4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929922"/>
              </p:ext>
            </p:extLst>
          </p:nvPr>
        </p:nvGraphicFramePr>
        <p:xfrm>
          <a:off x="7552800" y="136801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378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r>
              <a:rPr lang="fr-FR" dirty="0"/>
              <a:t>M</a:t>
            </a:r>
            <a:r>
              <a:rPr lang="fr-CH" dirty="0" err="1"/>
              <a:t>ise</a:t>
            </a:r>
            <a:r>
              <a:rPr lang="fr-CH" dirty="0"/>
              <a:t> en place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Script </a:t>
            </a:r>
            <a:r>
              <a:rPr lang="fr-CH" dirty="0" err="1"/>
              <a:t>HostNetworkObjects</a:t>
            </a:r>
            <a:endParaRPr lang="fr-CH" dirty="0"/>
          </a:p>
          <a:p>
            <a:pPr lvl="1">
              <a:lnSpc>
                <a:spcPct val="150000"/>
              </a:lnSpc>
            </a:pPr>
            <a:r>
              <a:rPr lang="fr-CH" dirty="0"/>
              <a:t>Auto-détecté par le Manager</a:t>
            </a:r>
          </a:p>
          <a:p>
            <a:pPr>
              <a:lnSpc>
                <a:spcPct val="150000"/>
              </a:lnSpc>
            </a:pPr>
            <a:r>
              <a:rPr lang="fr-CH" dirty="0"/>
              <a:t>Lorsqu’un objet est déplacé sur le réseau, effectue lui-même la demande au serveur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Simplicité d’utilisation, pas besoin d’ajouter des if/</a:t>
            </a:r>
            <a:r>
              <a:rPr lang="fr-CH" dirty="0" err="1"/>
              <a:t>else</a:t>
            </a:r>
            <a:r>
              <a:rPr lang="fr-CH" dirty="0"/>
              <a:t> en fonction de l’environnement</a:t>
            </a:r>
          </a:p>
          <a:p>
            <a:pPr>
              <a:lnSpc>
                <a:spcPct val="150000"/>
              </a:lnSpc>
            </a:pP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13</a:t>
            </a:fld>
            <a:endParaRPr lang="fr-CH"/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03DEBA2D-B675-F386-B491-8642509B4002}"/>
              </a:ext>
            </a:extLst>
          </p:cNvPr>
          <p:cNvGraphicFramePr>
            <a:graphicFrameLocks/>
          </p:cNvGraphicFramePr>
          <p:nvPr/>
        </p:nvGraphicFramePr>
        <p:xfrm>
          <a:off x="7552800" y="136801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069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logo, Graphique, Police, graphisme&#10;&#10;Description générée automatiquement">
            <a:extLst>
              <a:ext uri="{FF2B5EF4-FFF2-40B4-BE49-F238E27FC236}">
                <a16:creationId xmlns:a16="http://schemas.microsoft.com/office/drawing/2014/main" id="{1BF4CA4D-FB1E-A551-02D1-44A94AF76A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30" y="1934486"/>
            <a:ext cx="2538550" cy="253855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0619E2FE-E8FA-0A92-5CA2-EE55F13FEB34}"/>
              </a:ext>
            </a:extLst>
          </p:cNvPr>
          <p:cNvSpPr txBox="1">
            <a:spLocks/>
          </p:cNvSpPr>
          <p:nvPr/>
        </p:nvSpPr>
        <p:spPr>
          <a:xfrm>
            <a:off x="5987712" y="3363685"/>
            <a:ext cx="4805996" cy="7310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5000" dirty="0">
                <a:solidFill>
                  <a:srgbClr val="66BA84"/>
                </a:solidFill>
              </a:rPr>
              <a:t>Host RPC</a:t>
            </a:r>
            <a:endParaRPr lang="en-US" sz="5000" dirty="0">
              <a:solidFill>
                <a:srgbClr val="66BA84"/>
              </a:solidFill>
            </a:endParaRPr>
          </a:p>
        </p:txBody>
      </p:sp>
      <p:graphicFrame>
        <p:nvGraphicFramePr>
          <p:cNvPr id="2" name="Espace réservé du contenu 2">
            <a:extLst>
              <a:ext uri="{FF2B5EF4-FFF2-40B4-BE49-F238E27FC236}">
                <a16:creationId xmlns:a16="http://schemas.microsoft.com/office/drawing/2014/main" id="{94C92381-3EB9-9476-6163-FB60D93530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947657"/>
              </p:ext>
            </p:extLst>
          </p:nvPr>
        </p:nvGraphicFramePr>
        <p:xfrm>
          <a:off x="7552800" y="136801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0394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r>
              <a:rPr lang="fr-CH" dirty="0"/>
              <a:t>Fonctionnalités ajoutées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Script </a:t>
            </a:r>
            <a:r>
              <a:rPr lang="fr-CH" dirty="0" err="1"/>
              <a:t>HostNetworkRPC</a:t>
            </a:r>
            <a:endParaRPr lang="fr-CH" dirty="0"/>
          </a:p>
          <a:p>
            <a:pPr lvl="1">
              <a:lnSpc>
                <a:spcPct val="150000"/>
              </a:lnSpc>
            </a:pPr>
            <a:r>
              <a:rPr lang="fr-CH" dirty="0"/>
              <a:t>Tous les objets ayant des </a:t>
            </a:r>
            <a:r>
              <a:rPr lang="fr-CH" dirty="0" err="1"/>
              <a:t>RPCs</a:t>
            </a:r>
            <a:r>
              <a:rPr lang="fr-CH" dirty="0"/>
              <a:t> doivent hériter ce de script</a:t>
            </a:r>
          </a:p>
          <a:p>
            <a:pPr>
              <a:lnSpc>
                <a:spcPct val="150000"/>
              </a:lnSpc>
            </a:pPr>
            <a:r>
              <a:rPr lang="fr-CH" dirty="0"/>
              <a:t>Répertorie les instances et les méthodes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 Auto-gestion de l’appel de la méthode sur la bonne instance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15</a:t>
            </a:fld>
            <a:endParaRPr lang="fr-CH"/>
          </a:p>
        </p:txBody>
      </p:sp>
      <p:graphicFrame>
        <p:nvGraphicFramePr>
          <p:cNvPr id="2" name="Espace réservé du contenu 2">
            <a:extLst>
              <a:ext uri="{FF2B5EF4-FFF2-40B4-BE49-F238E27FC236}">
                <a16:creationId xmlns:a16="http://schemas.microsoft.com/office/drawing/2014/main" id="{75BBA1F5-9B5A-B037-3783-DF518712AE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486814"/>
              </p:ext>
            </p:extLst>
          </p:nvPr>
        </p:nvGraphicFramePr>
        <p:xfrm>
          <a:off x="7552800" y="136801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8980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r>
              <a:rPr lang="fr-CH" dirty="0"/>
              <a:t>Mise en place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Script </a:t>
            </a:r>
            <a:r>
              <a:rPr lang="fr-CH" dirty="0" err="1"/>
              <a:t>HostNetworkRPC</a:t>
            </a:r>
            <a:endParaRPr lang="fr-CH" dirty="0"/>
          </a:p>
          <a:p>
            <a:pPr lvl="1">
              <a:lnSpc>
                <a:spcPct val="150000"/>
              </a:lnSpc>
            </a:pPr>
            <a:r>
              <a:rPr lang="fr-CH" dirty="0"/>
              <a:t>Tous les objets ayant des </a:t>
            </a:r>
            <a:r>
              <a:rPr lang="fr-CH" dirty="0" err="1"/>
              <a:t>RPCs</a:t>
            </a:r>
            <a:r>
              <a:rPr lang="fr-CH" dirty="0"/>
              <a:t> doivent hériter ce de script</a:t>
            </a:r>
          </a:p>
          <a:p>
            <a:pPr>
              <a:lnSpc>
                <a:spcPct val="150000"/>
              </a:lnSpc>
            </a:pPr>
            <a:r>
              <a:rPr lang="fr-CH" dirty="0"/>
              <a:t>Répertorie les instances et les méthodes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 Auto-gestion de l’appel de la méthode sur la bonne instance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16</a:t>
            </a:fld>
            <a:endParaRPr lang="fr-CH"/>
          </a:p>
        </p:txBody>
      </p:sp>
      <p:graphicFrame>
        <p:nvGraphicFramePr>
          <p:cNvPr id="2" name="Espace réservé du contenu 2">
            <a:extLst>
              <a:ext uri="{FF2B5EF4-FFF2-40B4-BE49-F238E27FC236}">
                <a16:creationId xmlns:a16="http://schemas.microsoft.com/office/drawing/2014/main" id="{75BBA1F5-9B5A-B037-3783-DF518712AEFD}"/>
              </a:ext>
            </a:extLst>
          </p:cNvPr>
          <p:cNvGraphicFramePr>
            <a:graphicFrameLocks/>
          </p:cNvGraphicFramePr>
          <p:nvPr/>
        </p:nvGraphicFramePr>
        <p:xfrm>
          <a:off x="7552800" y="136801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096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E97C3D-86C0-41DC-9F8A-476CC05E5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9C9282-EF05-4BDC-AEC6-69DA837C6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logo, Graphique, Police, graphisme&#10;&#10;Description générée automatiquement">
            <a:extLst>
              <a:ext uri="{FF2B5EF4-FFF2-40B4-BE49-F238E27FC236}">
                <a16:creationId xmlns:a16="http://schemas.microsoft.com/office/drawing/2014/main" id="{1BF4CA4D-FB1E-A551-02D1-44A94AF76A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30" y="1934486"/>
            <a:ext cx="2538550" cy="253855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0619E2FE-E8FA-0A92-5CA2-EE55F13FEB34}"/>
              </a:ext>
            </a:extLst>
          </p:cNvPr>
          <p:cNvSpPr txBox="1">
            <a:spLocks/>
          </p:cNvSpPr>
          <p:nvPr/>
        </p:nvSpPr>
        <p:spPr>
          <a:xfrm>
            <a:off x="5987712" y="3363685"/>
            <a:ext cx="4805996" cy="7310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5000" dirty="0">
                <a:solidFill>
                  <a:srgbClr val="66BA84"/>
                </a:solidFill>
              </a:rPr>
              <a:t>Choix de la technologie</a:t>
            </a: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8A8B34AF-D328-2475-B283-6ED216003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604435"/>
              </p:ext>
            </p:extLst>
          </p:nvPr>
        </p:nvGraphicFramePr>
        <p:xfrm>
          <a:off x="7552800" y="136801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7293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7" y="1082790"/>
            <a:ext cx="4828904" cy="1325563"/>
          </a:xfrm>
        </p:spPr>
        <p:txBody>
          <a:bodyPr>
            <a:normAutofit/>
          </a:bodyPr>
          <a:lstStyle/>
          <a:p>
            <a:r>
              <a:rPr lang="fr-CH" dirty="0"/>
              <a:t>Les possibilités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508" y="2565448"/>
            <a:ext cx="9675217" cy="2666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dirty="0" err="1"/>
              <a:t>Netcode</a:t>
            </a:r>
            <a:r>
              <a:rPr lang="fr-CH" dirty="0"/>
              <a:t> for </a:t>
            </a:r>
            <a:r>
              <a:rPr lang="fr-CH" dirty="0" err="1"/>
              <a:t>GameObjects</a:t>
            </a:r>
            <a:r>
              <a:rPr lang="fr-CH" dirty="0"/>
              <a:t> </a:t>
            </a:r>
          </a:p>
          <a:p>
            <a:pPr>
              <a:lnSpc>
                <a:spcPct val="150000"/>
              </a:lnSpc>
            </a:pPr>
            <a:r>
              <a:rPr lang="fr-CH" dirty="0"/>
              <a:t>Solution «Home made» </a:t>
            </a:r>
          </a:p>
          <a:p>
            <a:pPr>
              <a:lnSpc>
                <a:spcPct val="150000"/>
              </a:lnSpc>
            </a:pPr>
            <a:r>
              <a:rPr lang="fr-CH" dirty="0"/>
              <a:t>Assets sur l’</a:t>
            </a:r>
            <a:r>
              <a:rPr lang="fr-CH" dirty="0" err="1"/>
              <a:t>Unity</a:t>
            </a:r>
            <a:r>
              <a:rPr lang="fr-CH" dirty="0"/>
              <a:t> Store</a:t>
            </a:r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3</a:t>
            </a:fld>
            <a:endParaRPr lang="fr-CH"/>
          </a:p>
        </p:txBody>
      </p:sp>
      <p:graphicFrame>
        <p:nvGraphicFramePr>
          <p:cNvPr id="2" name="Espace réservé du contenu 2">
            <a:extLst>
              <a:ext uri="{FF2B5EF4-FFF2-40B4-BE49-F238E27FC236}">
                <a16:creationId xmlns:a16="http://schemas.microsoft.com/office/drawing/2014/main" id="{1D1BBFAD-FD2F-ABB6-FCA1-33AF50D279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180717"/>
              </p:ext>
            </p:extLst>
          </p:nvPr>
        </p:nvGraphicFramePr>
        <p:xfrm>
          <a:off x="7552800" y="136801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37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757857" cy="1325563"/>
          </a:xfrm>
        </p:spPr>
        <p:txBody>
          <a:bodyPr/>
          <a:lstStyle/>
          <a:p>
            <a:r>
              <a:rPr lang="fr-FR" dirty="0"/>
              <a:t>N</a:t>
            </a:r>
            <a:r>
              <a:rPr lang="fr-CH" dirty="0" err="1"/>
              <a:t>etcode</a:t>
            </a:r>
            <a:r>
              <a:rPr lang="fr-CH" dirty="0"/>
              <a:t> for </a:t>
            </a:r>
            <a:r>
              <a:rPr lang="fr-CH" dirty="0" err="1"/>
              <a:t>GameObjects</a:t>
            </a: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75E211-4EF4-B783-EC58-21E38210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E7F778-B9FA-44AB-F0D8-8D643F4B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4</a:t>
            </a:fld>
            <a:endParaRPr lang="fr-CH"/>
          </a:p>
        </p:txBody>
      </p:sp>
      <p:sp>
        <p:nvSpPr>
          <p:cNvPr id="8" name="Espace réservé du contenu 10">
            <a:extLst>
              <a:ext uri="{FF2B5EF4-FFF2-40B4-BE49-F238E27FC236}">
                <a16:creationId xmlns:a16="http://schemas.microsoft.com/office/drawing/2014/main" id="{C1645E15-9AAC-C11B-0E9F-587F9D7E5CC1}"/>
              </a:ext>
            </a:extLst>
          </p:cNvPr>
          <p:cNvSpPr txBox="1">
            <a:spLocks/>
          </p:cNvSpPr>
          <p:nvPr/>
        </p:nvSpPr>
        <p:spPr>
          <a:xfrm>
            <a:off x="1209039" y="2206220"/>
            <a:ext cx="96752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dirty="0"/>
              <a:t>Simple à mettre en place</a:t>
            </a:r>
          </a:p>
          <a:p>
            <a:pPr>
              <a:lnSpc>
                <a:spcPct val="150000"/>
              </a:lnSpc>
            </a:pPr>
            <a:r>
              <a:rPr lang="fr-FR" dirty="0"/>
              <a:t>Facilité à utiliser les </a:t>
            </a:r>
            <a:r>
              <a:rPr lang="fr-FR" dirty="0" err="1"/>
              <a:t>RPCs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CH" dirty="0"/>
              <a:t>Le serveur commande tout</a:t>
            </a:r>
          </a:p>
          <a:p>
            <a:pPr>
              <a:lnSpc>
                <a:spcPct val="150000"/>
              </a:lnSpc>
            </a:pPr>
            <a:r>
              <a:rPr lang="fr-CH" dirty="0"/>
              <a:t>Ne possède pas d’auto </a:t>
            </a:r>
            <a:r>
              <a:rPr lang="fr-CH" dirty="0" err="1"/>
              <a:t>discovery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dirty="0"/>
              <a:t>Vidéo Stream du casque à faire soi-même</a:t>
            </a:r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22549DD2-BEF2-E982-05DA-272E32189A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180717"/>
              </p:ext>
            </p:extLst>
          </p:nvPr>
        </p:nvGraphicFramePr>
        <p:xfrm>
          <a:off x="7552800" y="136801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60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757857" cy="1325563"/>
          </a:xfrm>
        </p:spPr>
        <p:txBody>
          <a:bodyPr/>
          <a:lstStyle/>
          <a:p>
            <a:r>
              <a:rPr lang="fr-FR" dirty="0"/>
              <a:t>Solution « Home made » </a:t>
            </a: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75E211-4EF4-B783-EC58-21E38210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E7F778-B9FA-44AB-F0D8-8D643F4B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5</a:t>
            </a:fld>
            <a:endParaRPr lang="fr-CH"/>
          </a:p>
        </p:txBody>
      </p:sp>
      <p:sp>
        <p:nvSpPr>
          <p:cNvPr id="8" name="Espace réservé du contenu 10">
            <a:extLst>
              <a:ext uri="{FF2B5EF4-FFF2-40B4-BE49-F238E27FC236}">
                <a16:creationId xmlns:a16="http://schemas.microsoft.com/office/drawing/2014/main" id="{C1645E15-9AAC-C11B-0E9F-587F9D7E5CC1}"/>
              </a:ext>
            </a:extLst>
          </p:cNvPr>
          <p:cNvSpPr txBox="1">
            <a:spLocks/>
          </p:cNvSpPr>
          <p:nvPr/>
        </p:nvSpPr>
        <p:spPr>
          <a:xfrm>
            <a:off x="1209039" y="2669951"/>
            <a:ext cx="9675217" cy="2725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dirty="0"/>
              <a:t>Permet un serveur léger</a:t>
            </a:r>
          </a:p>
          <a:p>
            <a:pPr>
              <a:lnSpc>
                <a:spcPct val="150000"/>
              </a:lnSpc>
            </a:pPr>
            <a:r>
              <a:rPr lang="fr-FR" dirty="0"/>
              <a:t>Requiert de tout développer par soi-même</a:t>
            </a:r>
          </a:p>
          <a:p>
            <a:pPr>
              <a:lnSpc>
                <a:spcPct val="150000"/>
              </a:lnSpc>
            </a:pPr>
            <a:r>
              <a:rPr lang="fr-CH" dirty="0"/>
              <a:t>Effectue exactement ce qui est désiré</a:t>
            </a:r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6638EACE-3900-D6BB-6FC3-B0D6E15BEA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180717"/>
              </p:ext>
            </p:extLst>
          </p:nvPr>
        </p:nvGraphicFramePr>
        <p:xfrm>
          <a:off x="7552800" y="136801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102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757857" cy="1325563"/>
          </a:xfrm>
        </p:spPr>
        <p:txBody>
          <a:bodyPr/>
          <a:lstStyle/>
          <a:p>
            <a:r>
              <a:rPr lang="fr-FR" dirty="0"/>
              <a:t>Asset « FMETP STREAM »</a:t>
            </a: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75E211-4EF4-B783-EC58-21E38210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E7F778-B9FA-44AB-F0D8-8D643F4B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6</a:t>
            </a:fld>
            <a:endParaRPr lang="fr-CH"/>
          </a:p>
        </p:txBody>
      </p:sp>
      <p:sp>
        <p:nvSpPr>
          <p:cNvPr id="8" name="Espace réservé du contenu 10">
            <a:extLst>
              <a:ext uri="{FF2B5EF4-FFF2-40B4-BE49-F238E27FC236}">
                <a16:creationId xmlns:a16="http://schemas.microsoft.com/office/drawing/2014/main" id="{C1645E15-9AAC-C11B-0E9F-587F9D7E5CC1}"/>
              </a:ext>
            </a:extLst>
          </p:cNvPr>
          <p:cNvSpPr txBox="1">
            <a:spLocks/>
          </p:cNvSpPr>
          <p:nvPr/>
        </p:nvSpPr>
        <p:spPr>
          <a:xfrm>
            <a:off x="1209039" y="2669951"/>
            <a:ext cx="9675217" cy="2725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dirty="0"/>
              <a:t>Solution présente dans le projet actuel</a:t>
            </a:r>
          </a:p>
          <a:p>
            <a:pPr>
              <a:lnSpc>
                <a:spcPct val="150000"/>
              </a:lnSpc>
            </a:pPr>
            <a:r>
              <a:rPr lang="fr-FR" dirty="0"/>
              <a:t>Fait pour le </a:t>
            </a:r>
            <a:r>
              <a:rPr lang="fr-FR" dirty="0" err="1"/>
              <a:t>Video</a:t>
            </a:r>
            <a:r>
              <a:rPr lang="fr-FR" dirty="0"/>
              <a:t> Stream des HoloLens 2 et Meta </a:t>
            </a:r>
            <a:r>
              <a:rPr lang="fr-FR" dirty="0" err="1"/>
              <a:t>Quest</a:t>
            </a:r>
            <a:r>
              <a:rPr lang="fr-FR" dirty="0"/>
              <a:t> 2</a:t>
            </a:r>
          </a:p>
          <a:p>
            <a:pPr>
              <a:lnSpc>
                <a:spcPct val="150000"/>
              </a:lnSpc>
            </a:pPr>
            <a:r>
              <a:rPr lang="fr-CH" dirty="0"/>
              <a:t>Auto Discovery</a:t>
            </a:r>
          </a:p>
          <a:p>
            <a:pPr>
              <a:lnSpc>
                <a:spcPct val="150000"/>
              </a:lnSpc>
            </a:pPr>
            <a:r>
              <a:rPr lang="fr-CH" dirty="0"/>
              <a:t>Échange Server &lt;-&gt; Client(s) pré-fait</a:t>
            </a:r>
          </a:p>
          <a:p>
            <a:pPr>
              <a:lnSpc>
                <a:spcPct val="150000"/>
              </a:lnSpc>
            </a:pPr>
            <a:r>
              <a:rPr lang="fr-CH" dirty="0"/>
              <a:t>Possibilité d’adapter l’asset aux besoins du projet</a:t>
            </a:r>
          </a:p>
          <a:p>
            <a:pPr>
              <a:lnSpc>
                <a:spcPct val="150000"/>
              </a:lnSpc>
            </a:pPr>
            <a:endParaRPr lang="fr-CH" dirty="0"/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9120AC6F-CF07-6BC5-3801-FFEC46DFD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180717"/>
              </p:ext>
            </p:extLst>
          </p:nvPr>
        </p:nvGraphicFramePr>
        <p:xfrm>
          <a:off x="7552800" y="136801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792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757857" cy="1325563"/>
          </a:xfrm>
        </p:spPr>
        <p:txBody>
          <a:bodyPr/>
          <a:lstStyle/>
          <a:p>
            <a:r>
              <a:rPr lang="fr-FR" dirty="0"/>
              <a:t>Choix de la technologie</a:t>
            </a: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75E211-4EF4-B783-EC58-21E38210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E7F778-B9FA-44AB-F0D8-8D643F4B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7</a:t>
            </a:fld>
            <a:endParaRPr lang="fr-CH"/>
          </a:p>
        </p:txBody>
      </p:sp>
      <p:sp>
        <p:nvSpPr>
          <p:cNvPr id="8" name="Espace réservé du contenu 10">
            <a:extLst>
              <a:ext uri="{FF2B5EF4-FFF2-40B4-BE49-F238E27FC236}">
                <a16:creationId xmlns:a16="http://schemas.microsoft.com/office/drawing/2014/main" id="{C1645E15-9AAC-C11B-0E9F-587F9D7E5CC1}"/>
              </a:ext>
            </a:extLst>
          </p:cNvPr>
          <p:cNvSpPr txBox="1">
            <a:spLocks/>
          </p:cNvSpPr>
          <p:nvPr/>
        </p:nvSpPr>
        <p:spPr>
          <a:xfrm>
            <a:off x="1209039" y="2669951"/>
            <a:ext cx="9675217" cy="27250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CH" dirty="0"/>
              <a:t>FMETP Stream</a:t>
            </a:r>
          </a:p>
          <a:p>
            <a:pPr>
              <a:lnSpc>
                <a:spcPct val="150000"/>
              </a:lnSpc>
            </a:pPr>
            <a:r>
              <a:rPr lang="fr-CH" dirty="0"/>
              <a:t>Suffit amplement aux besoins du projet</a:t>
            </a:r>
          </a:p>
          <a:p>
            <a:pPr>
              <a:lnSpc>
                <a:spcPct val="150000"/>
              </a:lnSpc>
            </a:pPr>
            <a:r>
              <a:rPr lang="fr-CH" dirty="0"/>
              <a:t>Fait pour le </a:t>
            </a:r>
            <a:r>
              <a:rPr lang="fr-CH" dirty="0" err="1"/>
              <a:t>Video</a:t>
            </a:r>
            <a:r>
              <a:rPr lang="fr-CH" dirty="0"/>
              <a:t> Stream 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Besoin crucial du projet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endParaRPr lang="fr-CH" dirty="0"/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7ECE74EB-BB5C-0E14-6A64-E89D74F1B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180717"/>
              </p:ext>
            </p:extLst>
          </p:nvPr>
        </p:nvGraphicFramePr>
        <p:xfrm>
          <a:off x="7552800" y="136801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193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logo, Graphique, Police, graphisme&#10;&#10;Description générée automatiquement">
            <a:extLst>
              <a:ext uri="{FF2B5EF4-FFF2-40B4-BE49-F238E27FC236}">
                <a16:creationId xmlns:a16="http://schemas.microsoft.com/office/drawing/2014/main" id="{1BF4CA4D-FB1E-A551-02D1-44A94AF76A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30" y="1934486"/>
            <a:ext cx="2538550" cy="253855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0619E2FE-E8FA-0A92-5CA2-EE55F13FEB34}"/>
              </a:ext>
            </a:extLst>
          </p:cNvPr>
          <p:cNvSpPr txBox="1">
            <a:spLocks/>
          </p:cNvSpPr>
          <p:nvPr/>
        </p:nvSpPr>
        <p:spPr>
          <a:xfrm>
            <a:off x="5987712" y="3363685"/>
            <a:ext cx="5467488" cy="7310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5000" dirty="0">
                <a:solidFill>
                  <a:srgbClr val="66BA84"/>
                </a:solidFill>
              </a:rPr>
              <a:t>Network Manager</a:t>
            </a:r>
            <a:endParaRPr lang="en-US" sz="5000" dirty="0">
              <a:solidFill>
                <a:srgbClr val="66BA84"/>
              </a:solidFill>
            </a:endParaRPr>
          </a:p>
        </p:txBody>
      </p:sp>
      <p:graphicFrame>
        <p:nvGraphicFramePr>
          <p:cNvPr id="2" name="Espace réservé du contenu 2">
            <a:extLst>
              <a:ext uri="{FF2B5EF4-FFF2-40B4-BE49-F238E27FC236}">
                <a16:creationId xmlns:a16="http://schemas.microsoft.com/office/drawing/2014/main" id="{38729EFB-AAA9-FEAE-1B44-A727D66F6E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238843"/>
              </p:ext>
            </p:extLst>
          </p:nvPr>
        </p:nvGraphicFramePr>
        <p:xfrm>
          <a:off x="7552800" y="136801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9785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r>
              <a:rPr lang="fr-CH" dirty="0"/>
              <a:t>Fonctionnalités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fr-CH" dirty="0"/>
              <a:t>Réceptionne et envoie les messages sur le réseau</a:t>
            </a:r>
          </a:p>
          <a:p>
            <a:pPr>
              <a:lnSpc>
                <a:spcPct val="150000"/>
              </a:lnSpc>
            </a:pPr>
            <a:r>
              <a:rPr lang="fr-CH" dirty="0"/>
              <a:t>Gère les </a:t>
            </a:r>
            <a:r>
              <a:rPr lang="fr-CH" dirty="0" err="1"/>
              <a:t>RPCs</a:t>
            </a:r>
            <a:endParaRPr lang="fr-CH" dirty="0"/>
          </a:p>
          <a:p>
            <a:pPr lvl="1">
              <a:lnSpc>
                <a:spcPct val="150000"/>
              </a:lnSpc>
            </a:pPr>
            <a:r>
              <a:rPr lang="fr-CH" dirty="0"/>
              <a:t>Détecte et répertorie les </a:t>
            </a:r>
            <a:r>
              <a:rPr lang="fr-CH" dirty="0" err="1"/>
              <a:t>Remote</a:t>
            </a:r>
            <a:r>
              <a:rPr lang="fr-CH" dirty="0"/>
              <a:t> Methods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Sérialise et désérialise pour les transferts sur le réseau</a:t>
            </a:r>
          </a:p>
          <a:p>
            <a:pPr>
              <a:lnSpc>
                <a:spcPct val="150000"/>
              </a:lnSpc>
            </a:pPr>
            <a:r>
              <a:rPr lang="fr-CH" dirty="0"/>
              <a:t>Détecte les objets réseaux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Trouve les objets réseaux et les ajoutes dans la liste d’objets synchronisés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9</a:t>
            </a:fld>
            <a:endParaRPr lang="fr-CH"/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F3982CE0-144C-AA0F-264D-E5C25A0895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208002"/>
              </p:ext>
            </p:extLst>
          </p:nvPr>
        </p:nvGraphicFramePr>
        <p:xfrm>
          <a:off x="7552800" y="136801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2619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7455422B46D4FB29FBB15DB44BEBF" ma:contentTypeVersion="5" ma:contentTypeDescription="Crée un document." ma:contentTypeScope="" ma:versionID="29458c2919f18a8d9518d066ff7362f0">
  <xsd:schema xmlns:xsd="http://www.w3.org/2001/XMLSchema" xmlns:xs="http://www.w3.org/2001/XMLSchema" xmlns:p="http://schemas.microsoft.com/office/2006/metadata/properties" xmlns:ns3="977aa954-2c23-4f7c-a6d7-d3be89e5b9a7" xmlns:ns4="fbde06b3-767f-4078-8c65-38601f6c751d" targetNamespace="http://schemas.microsoft.com/office/2006/metadata/properties" ma:root="true" ma:fieldsID="a0870feb7b235f1e1016fa2cc4ad8c5f" ns3:_="" ns4:_="">
    <xsd:import namespace="977aa954-2c23-4f7c-a6d7-d3be89e5b9a7"/>
    <xsd:import namespace="fbde06b3-767f-4078-8c65-38601f6c751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7aa954-2c23-4f7c-a6d7-d3be89e5b9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e06b3-767f-4078-8c65-38601f6c75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D7D5E9-14F8-4FC2-B1E8-5BC1C1BD0F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392104-4385-44E9-AFDF-910DFAD0E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7aa954-2c23-4f7c-a6d7-d3be89e5b9a7"/>
    <ds:schemaRef ds:uri="fbde06b3-767f-4078-8c65-38601f6c75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1BF9A7-3C4B-42CF-AB46-15EC00091267}">
  <ds:schemaRefs>
    <ds:schemaRef ds:uri="http://schemas.microsoft.com/office/2006/documentManagement/types"/>
    <ds:schemaRef ds:uri="fbde06b3-767f-4078-8c65-38601f6c751d"/>
    <ds:schemaRef ds:uri="http://purl.org/dc/terms/"/>
    <ds:schemaRef ds:uri="http://purl.org/dc/elements/1.1/"/>
    <ds:schemaRef ds:uri="http://purl.org/dc/dcmitype/"/>
    <ds:schemaRef ds:uri="http://www.w3.org/XML/1998/namespace"/>
    <ds:schemaRef ds:uri="977aa954-2c23-4f7c-a6d7-d3be89e5b9a7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525</Words>
  <Application>Microsoft Office PowerPoint</Application>
  <PresentationFormat>Grand écran</PresentationFormat>
  <Paragraphs>148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Host Network</vt:lpstr>
      <vt:lpstr>Présentation PowerPoint</vt:lpstr>
      <vt:lpstr>Les possibilités</vt:lpstr>
      <vt:lpstr>Netcode for GameObjects</vt:lpstr>
      <vt:lpstr>Solution « Home made » </vt:lpstr>
      <vt:lpstr>Asset « FMETP STREAM »</vt:lpstr>
      <vt:lpstr>Choix de la technologie</vt:lpstr>
      <vt:lpstr>Présentation PowerPoint</vt:lpstr>
      <vt:lpstr>Fonctionnalités</vt:lpstr>
      <vt:lpstr>Présentation PowerPoint</vt:lpstr>
      <vt:lpstr>Fonctionnalités existantes</vt:lpstr>
      <vt:lpstr>Fonctionnalités ajoutées</vt:lpstr>
      <vt:lpstr>Mise en place</vt:lpstr>
      <vt:lpstr>Présentation PowerPoint</vt:lpstr>
      <vt:lpstr>Fonctionnalités ajoutées</vt:lpstr>
      <vt:lpstr>Mise en place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HOST</dc:title>
  <dc:creator>Forestier Quentin</dc:creator>
  <cp:lastModifiedBy>Quentin Forestier</cp:lastModifiedBy>
  <cp:revision>5</cp:revision>
  <dcterms:created xsi:type="dcterms:W3CDTF">2023-06-06T14:51:17Z</dcterms:created>
  <dcterms:modified xsi:type="dcterms:W3CDTF">2023-10-03T19:14:24Z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0x01010025C7455422B46D4FB29FBB15DB44BEBF</vt:lpwstr>
  </property>
</Properties>
</file>