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sldIdLst>
    <p:sldId id="305" r:id="rId5"/>
    <p:sldId id="30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FA9"/>
    <a:srgbClr val="66BA84"/>
    <a:srgbClr val="00BAEE"/>
    <a:srgbClr val="65C6C1"/>
    <a:srgbClr val="95D2AC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6" autoAdjust="0"/>
    <p:restoredTop sz="96622" autoAdjust="0"/>
  </p:normalViewPr>
  <p:slideViewPr>
    <p:cSldViewPr snapToGrid="0">
      <p:cViewPr varScale="1">
        <p:scale>
          <a:sx n="122" d="100"/>
          <a:sy n="122" d="100"/>
        </p:scale>
        <p:origin x="49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1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 2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3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4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F0EF0A60-07C8-47D8-99B6-A24F290EEF58}" type="presOf" srcId="{A5E3B8D6-43C3-4A95-B4AC-CC7E178F809B}" destId="{5D17C7C1-62B9-442C-A89E-766256667A45}" srcOrd="0" destOrd="0" presId="urn:microsoft.com/office/officeart/2005/8/layout/chevron1"/>
    <dgm:cxn modelId="{88368F65-8FA5-4324-9423-F5D2204E9B66}" type="presOf" srcId="{BC52D432-8061-41E3-B758-06C3EC3FA10D}" destId="{DEF8ACA6-6747-436B-94F7-6A5B8D6CE04E}" srcOrd="0" destOrd="0" presId="urn:microsoft.com/office/officeart/2005/8/layout/chevron1"/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  <dgm:cxn modelId="{48A96ED0-F75E-4DD8-B7EB-12C8D2516A1D}" type="presParOf" srcId="{83B51919-7DEB-4A10-B74A-EE25968CE678}" destId="{2A44501C-D03B-4F65-9C9B-DE8078E1F65B}" srcOrd="3" destOrd="0" presId="urn:microsoft.com/office/officeart/2005/8/layout/chevron1"/>
    <dgm:cxn modelId="{F01EE700-9F56-491A-BD40-1F4A30AF0E8D}" type="presParOf" srcId="{83B51919-7DEB-4A10-B74A-EE25968CE678}" destId="{DEF8ACA6-6747-436B-94F7-6A5B8D6CE04E}" srcOrd="4" destOrd="0" presId="urn:microsoft.com/office/officeart/2005/8/layout/chevron1"/>
    <dgm:cxn modelId="{3F259BA7-8B8B-4310-85BD-AC5178EE5F1E}" type="presParOf" srcId="{83B51919-7DEB-4A10-B74A-EE25968CE678}" destId="{9A34C61B-5106-4B3B-9928-E574179DE7AB}" srcOrd="5" destOrd="0" presId="urn:microsoft.com/office/officeart/2005/8/layout/chevron1"/>
    <dgm:cxn modelId="{D86BCBCF-973C-484D-9B25-61AC60B864E0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146D0EF7-B76F-4A35-A082-9AB09893ADA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7D02AC-61F0-442B-89D3-78A0EC62E2FC}" type="pres">
      <dgm:prSet presAssocID="{848AD135-A57A-4C95-AFB2-B7DF051A79D6}" presName="parTxOnlySpace" presStyleCnt="0"/>
      <dgm:spPr/>
    </dgm:pt>
    <dgm:pt modelId="{F0C82AEB-63A8-4A5B-B1F3-B80A07C054BF}" type="pres">
      <dgm:prSet presAssocID="{A5E3B8D6-43C3-4A95-B4AC-CC7E178F809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BD0160-7EE9-4018-BC1D-5ED5C736D40E}" type="pres">
      <dgm:prSet presAssocID="{DFE18CCE-72E4-47D2-9F46-F11CF12C9204}" presName="parTxOnlySpace" presStyleCnt="0"/>
      <dgm:spPr/>
    </dgm:pt>
    <dgm:pt modelId="{0233784E-6686-4D59-BAC7-7BC58AE982DA}" type="pres">
      <dgm:prSet presAssocID="{8957D7F8-B307-443B-8A9F-1788C5789F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BDD4CF-0BF5-404B-B94A-4E804A9547E6}" type="pres">
      <dgm:prSet presAssocID="{E8DC44C0-27EF-4817-9AF5-679A254632F9}" presName="parTxOnlySpace" presStyleCnt="0"/>
      <dgm:spPr/>
    </dgm:pt>
    <dgm:pt modelId="{FB12684B-D5DD-4CA2-9DFD-698E47B484DF}" type="pres">
      <dgm:prSet presAssocID="{BC52D432-8061-41E3-B758-06C3EC3FA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1" destOrd="0" parTransId="{88FACF30-B3FC-4571-8308-0B1F4A9BA28E}" sibTransId="{DFE18CCE-72E4-47D2-9F46-F11CF12C9204}"/>
    <dgm:cxn modelId="{50EE191E-8BC0-437F-823A-57988F0257E5}" type="presOf" srcId="{BA1B67AE-5B98-4701-966D-B8F6942F4C53}" destId="{146D0EF7-B76F-4A35-A082-9AB09893ADAE}" srcOrd="0" destOrd="0" presId="urn:microsoft.com/office/officeart/2005/8/layout/chevron1"/>
    <dgm:cxn modelId="{71C88A87-36A4-4691-832D-1DFC3E65CBA1}" type="presOf" srcId="{8957D7F8-B307-443B-8A9F-1788C5789F09}" destId="{0233784E-6686-4D59-BAC7-7BC58AE982DA}" srcOrd="0" destOrd="0" presId="urn:microsoft.com/office/officeart/2005/8/layout/chevron1"/>
    <dgm:cxn modelId="{ADC08497-BEF7-4EC1-B631-09E5E6F17D16}" type="presOf" srcId="{A5E3B8D6-43C3-4A95-B4AC-CC7E178F809B}" destId="{F0C82AEB-63A8-4A5B-B1F3-B80A07C054BF}" srcOrd="0" destOrd="0" presId="urn:microsoft.com/office/officeart/2005/8/layout/chevron1"/>
    <dgm:cxn modelId="{6382649C-6684-4336-89E9-A0966E6443A8}" srcId="{268F7136-9D00-47B3-B458-9B5ADEADB799}" destId="{8957D7F8-B307-443B-8A9F-1788C5789F09}" srcOrd="2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3" destOrd="0" parTransId="{30C0E9BB-4275-4EE0-A8B3-6FD2F36A8100}" sibTransId="{2EA3DCDA-66F6-4861-BFB7-3A86A19FCDD3}"/>
    <dgm:cxn modelId="{7E2645EF-A8C6-49BC-9E62-8CADECFFFB80}" type="presOf" srcId="{BC52D432-8061-41E3-B758-06C3EC3FA10D}" destId="{FB12684B-D5DD-4CA2-9DFD-698E47B484DF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D69D5DFC-7086-4BD1-ADE2-E9866B8C8252}" type="presParOf" srcId="{83B51919-7DEB-4A10-B74A-EE25968CE678}" destId="{146D0EF7-B76F-4A35-A082-9AB09893ADAE}" srcOrd="0" destOrd="0" presId="urn:microsoft.com/office/officeart/2005/8/layout/chevron1"/>
    <dgm:cxn modelId="{1CDA87EB-838C-4E31-9FDF-A13E98E092ED}" type="presParOf" srcId="{83B51919-7DEB-4A10-B74A-EE25968CE678}" destId="{407D02AC-61F0-442B-89D3-78A0EC62E2FC}" srcOrd="1" destOrd="0" presId="urn:microsoft.com/office/officeart/2005/8/layout/chevron1"/>
    <dgm:cxn modelId="{B5526301-6F31-4D3F-956C-C1EAB206B03C}" type="presParOf" srcId="{83B51919-7DEB-4A10-B74A-EE25968CE678}" destId="{F0C82AEB-63A8-4A5B-B1F3-B80A07C054BF}" srcOrd="2" destOrd="0" presId="urn:microsoft.com/office/officeart/2005/8/layout/chevron1"/>
    <dgm:cxn modelId="{FCAE509D-8BCD-46CF-A9CA-FB85F3BA5622}" type="presParOf" srcId="{83B51919-7DEB-4A10-B74A-EE25968CE678}" destId="{6DBD0160-7EE9-4018-BC1D-5ED5C736D40E}" srcOrd="3" destOrd="0" presId="urn:microsoft.com/office/officeart/2005/8/layout/chevron1"/>
    <dgm:cxn modelId="{57301CD2-3E38-43EF-8410-912CFF7EC8E0}" type="presParOf" srcId="{83B51919-7DEB-4A10-B74A-EE25968CE678}" destId="{0233784E-6686-4D59-BAC7-7BC58AE982DA}" srcOrd="4" destOrd="0" presId="urn:microsoft.com/office/officeart/2005/8/layout/chevron1"/>
    <dgm:cxn modelId="{25C9224C-564F-451F-9713-8A027ABA97BF}" type="presParOf" srcId="{83B51919-7DEB-4A10-B74A-EE25968CE678}" destId="{9EBDD4CF-0BF5-404B-B94A-4E804A9547E6}" srcOrd="5" destOrd="0" presId="urn:microsoft.com/office/officeart/2005/8/layout/chevron1"/>
    <dgm:cxn modelId="{75CCC8C7-B480-4223-A0D5-1AA585E4DBF6}" type="presParOf" srcId="{83B51919-7DEB-4A10-B74A-EE25968CE678}" destId="{FB12684B-D5DD-4CA2-9DFD-698E47B484D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1</a:t>
          </a:r>
          <a:endParaRPr lang="en-US" sz="15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2</a:t>
          </a:r>
          <a:endParaRPr lang="en-US" sz="15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3</a:t>
          </a:r>
          <a:endParaRPr lang="en-US" sz="15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4</a:t>
          </a:r>
          <a:endParaRPr lang="en-US" sz="1500" kern="1200" dirty="0"/>
        </a:p>
      </dsp:txBody>
      <dsp:txXfrm>
        <a:off x="3485845" y="30950"/>
        <a:ext cx="720782" cy="480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0EF7-B76F-4A35-A082-9AB09893ADA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2324" y="30950"/>
        <a:ext cx="720782" cy="480521"/>
      </dsp:txXfrm>
    </dsp:sp>
    <dsp:sp modelId="{F0C82AEB-63A8-4A5B-B1F3-B80A07C054BF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1323498" y="30950"/>
        <a:ext cx="720782" cy="480521"/>
      </dsp:txXfrm>
    </dsp:sp>
    <dsp:sp modelId="{0233784E-6686-4D59-BAC7-7BC58AE982DA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04671" y="30950"/>
        <a:ext cx="720782" cy="480521"/>
      </dsp:txXfrm>
    </dsp:sp>
    <dsp:sp modelId="{FB12684B-D5DD-4CA2-9DFD-698E47B484DF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3485845" y="30950"/>
        <a:ext cx="720782" cy="48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Master" Target="../slideMasters/slideMaster1.xml"/><Relationship Id="rId7" Type="http://schemas.openxmlformats.org/officeDocument/2006/relationships/diagramLayout" Target="../diagrams/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9F9B82-E9F1-F3B8-88AC-C24AEB4E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40">
            <a:extLst>
              <a:ext uri="{FF2B5EF4-FFF2-40B4-BE49-F238E27FC236}">
                <a16:creationId xmlns:a16="http://schemas.microsoft.com/office/drawing/2014/main" id="{A29E3D86-26D0-B4CF-F4C8-96C2D9C4A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Image 18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522E8BB7-97AA-0928-72B3-95EC6CC0318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0" name="Image 19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5D97A983-C76F-C225-05AF-99A876B188B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9A50AF4-7D67-2DC8-3D38-DEF48742055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684564" y="6227122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1892187"/>
            <a:ext cx="6674197" cy="2387600"/>
          </a:xfrm>
        </p:spPr>
        <p:txBody>
          <a:bodyPr anchor="b"/>
          <a:lstStyle>
            <a:lvl1pPr algn="ctr">
              <a:defRPr sz="6000">
                <a:solidFill>
                  <a:srgbClr val="66BA84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02" y="4329226"/>
            <a:ext cx="6674197" cy="6323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3CF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6875"/>
            <a:ext cx="10515600" cy="337893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193610C0-E781-062D-B21B-EB9DD3ED7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7EC637-9780-18EE-1BB6-BB3174560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40">
            <a:extLst>
              <a:ext uri="{FF2B5EF4-FFF2-40B4-BE49-F238E27FC236}">
                <a16:creationId xmlns:a16="http://schemas.microsoft.com/office/drawing/2014/main" id="{875F7AF9-8BE0-4760-5895-ADAB3A1CA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Image 20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78CEDA27-0B59-2EEE-F039-ACA98F234A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2" name="Image 21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A639EDEA-AAF6-B202-2521-39BAAC12DF9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94EF397-97DD-69B8-50DD-496D6D2F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3031299"/>
            <a:ext cx="6674197" cy="1248488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66BA84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2C3837B9-A490-E71D-21A9-36F8CD544E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65930630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EC02C6-F0B2-418C-85C8-BE9F1227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FF8FB-4DBB-3D49-D672-CF93B16E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A1156-C1A5-E3DE-A382-927EBD565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D971FA6-55D0-C315-C6C7-C5FFBB51E35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55556109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867AF22-C3A2-BD55-CBA0-4A51D95FD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92325" y="2943225"/>
            <a:ext cx="7102475" cy="1554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PCliquez</a:t>
            </a:r>
            <a:r>
              <a:rPr lang="fr-FR" dirty="0"/>
              <a:t>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0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A477776D-64C0-4D13-F667-A1DB8B3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Mise en place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Script </a:t>
            </a:r>
            <a:r>
              <a:rPr lang="fr-CH" dirty="0" err="1"/>
              <a:t>HostNetworkRPC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Tous les objets ayant des </a:t>
            </a:r>
            <a:r>
              <a:rPr lang="fr-CH" dirty="0" err="1"/>
              <a:t>RPCs</a:t>
            </a:r>
            <a:r>
              <a:rPr lang="fr-CH" dirty="0"/>
              <a:t> doivent hériter ce de script</a:t>
            </a:r>
          </a:p>
          <a:p>
            <a:pPr>
              <a:lnSpc>
                <a:spcPct val="150000"/>
              </a:lnSpc>
            </a:pPr>
            <a:r>
              <a:rPr lang="fr-CH" dirty="0"/>
              <a:t>Répertorie les instances et les méthodes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 Auto-gestion de l’appel de la méthode sur la bonne instance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5BBA1F5-9B5A-B037-3783-DF518712AEFD}"/>
              </a:ext>
            </a:extLst>
          </p:cNvPr>
          <p:cNvGraphicFramePr>
            <a:graphicFrameLocks/>
          </p:cNvGraphicFramePr>
          <p:nvPr/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9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7F0-C993-C3AB-BF0E-33CB46C2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92187"/>
            <a:ext cx="5965999" cy="2387600"/>
          </a:xfrm>
        </p:spPr>
        <p:txBody>
          <a:bodyPr/>
          <a:lstStyle/>
          <a:p>
            <a:pPr algn="l"/>
            <a:r>
              <a:rPr lang="fr-FR" dirty="0"/>
              <a:t>Host Network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B9BFA-E6FF-43B1-D7D2-5E7B06C3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29226"/>
            <a:ext cx="5965999" cy="632393"/>
          </a:xfrm>
        </p:spPr>
        <p:txBody>
          <a:bodyPr/>
          <a:lstStyle/>
          <a:p>
            <a:pPr algn="l"/>
            <a:r>
              <a:rPr lang="fr-FR" dirty="0"/>
              <a:t>Couche réseau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8934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51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Mise en place</vt:lpstr>
      <vt:lpstr>Host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HOST</dc:title>
  <dc:creator>Forestier Quentin</dc:creator>
  <cp:lastModifiedBy>Quentin Forestier</cp:lastModifiedBy>
  <cp:revision>7</cp:revision>
  <dcterms:created xsi:type="dcterms:W3CDTF">2023-06-06T14:51:17Z</dcterms:created>
  <dcterms:modified xsi:type="dcterms:W3CDTF">2023-10-03T20:21:23Z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