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625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1" autoAdjust="0"/>
  </p:normalViewPr>
  <p:slideViewPr>
    <p:cSldViewPr snapToGrid="0">
      <p:cViewPr varScale="1">
        <p:scale>
          <a:sx n="51" d="100"/>
          <a:sy n="51" d="100"/>
        </p:scale>
        <p:origin x="28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2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5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0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2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EDB-2AFD-4C9E-9082-BBE54461B1D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AF27-444B-44B0-BF3A-A2D529D0C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1485"/>
            <a:ext cx="10515600" cy="2800681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虚拟现实实验</a:t>
            </a:r>
            <a:br>
              <a:rPr lang="en-US" altLang="zh-CN" sz="7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7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被试招募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1"/>
            <a:ext cx="10515600" cy="8877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报名要求：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态度认真</a:t>
            </a:r>
            <a:r>
              <a:rPr lang="zh-CN" altLang="en-US" dirty="0"/>
              <a:t>，非 “心理系、商学院、哲学系” 学生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实验内容及时长：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在电脑和虚拟现实完成指定任务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约</a:t>
            </a:r>
            <a:r>
              <a:rPr lang="en-US" altLang="zh-CN" dirty="0"/>
              <a:t>25</a:t>
            </a:r>
            <a:r>
              <a:rPr lang="zh-CN" altLang="en-US" dirty="0"/>
              <a:t>分钟（包括休息时间）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报酬：</a:t>
            </a:r>
            <a:r>
              <a:rPr lang="en-US" altLang="zh-CN" b="1" dirty="0"/>
              <a:t>15</a:t>
            </a:r>
            <a:r>
              <a:rPr lang="zh-CN" altLang="en-US" b="1" dirty="0"/>
              <a:t>元</a:t>
            </a:r>
            <a:r>
              <a:rPr lang="zh-CN" altLang="en-US" dirty="0"/>
              <a:t>报酬和虚拟现实设备体验机会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地点：</a:t>
            </a:r>
            <a:r>
              <a:rPr lang="zh-CN" altLang="en-US" dirty="0"/>
              <a:t>社会学院 </a:t>
            </a:r>
            <a:r>
              <a:rPr lang="en-US" altLang="zh-CN" dirty="0"/>
              <a:t>204</a:t>
            </a:r>
            <a:r>
              <a:rPr lang="zh-CN" altLang="en-US" dirty="0"/>
              <a:t>室（出电梯右转）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时间：</a:t>
            </a:r>
            <a:r>
              <a:rPr lang="en-US" altLang="zh-CN" dirty="0"/>
              <a:t>5.6-5.8</a:t>
            </a:r>
            <a:r>
              <a:rPr lang="zh-CN" altLang="en-US" dirty="0"/>
              <a:t>，请提前微信预约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扫描二维码添加微信好友</a:t>
            </a:r>
            <a:r>
              <a:rPr lang="zh-CN" altLang="en-US" dirty="0"/>
              <a:t>报名（请备注“实验报名</a:t>
            </a:r>
            <a:r>
              <a:rPr lang="en-US" altLang="zh-CN" dirty="0"/>
              <a:t>+</a:t>
            </a:r>
            <a:r>
              <a:rPr lang="zh-CN" altLang="en-US" dirty="0"/>
              <a:t>性别”）。具体实验时间微信上协商决定。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10566"/>
            <a:ext cx="12192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7" y="3310566"/>
            <a:ext cx="1524000" cy="152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B9D7C-7516-434B-B6C6-4EDF5048F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4865" r="10036" b="14421"/>
          <a:stretch/>
        </p:blipFill>
        <p:spPr>
          <a:xfrm>
            <a:off x="6464649" y="977899"/>
            <a:ext cx="4660551" cy="4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55601"/>
            <a:ext cx="10515600" cy="9050966"/>
          </a:xfrm>
        </p:spPr>
        <p:txBody>
          <a:bodyPr>
            <a:noAutofit/>
          </a:bodyPr>
          <a:lstStyle/>
          <a:p>
            <a:pPr algn="ctr"/>
            <a:r>
              <a:rPr lang="zh-CN" altLang="en-US" sz="41300" b="1" dirty="0">
                <a:latin typeface="黑体" panose="02010609060101010101" pitchFamily="49" charset="-122"/>
                <a:ea typeface="黑体" panose="02010609060101010101" pitchFamily="49" charset="-122"/>
              </a:rPr>
              <a:t>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43" y="14156366"/>
            <a:ext cx="12192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156366"/>
            <a:ext cx="1524000" cy="1524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057400" y="965200"/>
            <a:ext cx="8229600" cy="8229600"/>
          </a:xfrm>
          <a:prstGeom prst="ellipse">
            <a:avLst/>
          </a:prstGeom>
          <a:noFill/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0016165"/>
            <a:ext cx="10515600" cy="4880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/>
              <a:t>您已进入心理学实验室区域</a:t>
            </a:r>
            <a:endParaRPr lang="en-US" altLang="zh-CN" sz="5400" b="1" dirty="0"/>
          </a:p>
          <a:p>
            <a:pPr marL="0" indent="0" algn="ctr">
              <a:buNone/>
            </a:pPr>
            <a:r>
              <a:rPr lang="zh-CN" altLang="en-US" sz="5400" b="1" dirty="0"/>
              <a:t>有实验正在进行</a:t>
            </a:r>
            <a:endParaRPr lang="en-US" altLang="zh-CN" sz="5400" b="1" dirty="0"/>
          </a:p>
          <a:p>
            <a:pPr marL="0" indent="0" algn="ctr">
              <a:buNone/>
            </a:pPr>
            <a:endParaRPr lang="en-US" altLang="zh-CN" sz="5400" b="1" dirty="0"/>
          </a:p>
          <a:p>
            <a:pPr marL="0" indent="0" algn="ctr">
              <a:buNone/>
            </a:pPr>
            <a:r>
              <a:rPr lang="zh-CN" altLang="en-US" sz="5400" b="1" dirty="0"/>
              <a:t>请保持安静！！</a:t>
            </a:r>
          </a:p>
        </p:txBody>
      </p:sp>
    </p:spTree>
    <p:extLst>
      <p:ext uri="{BB962C8B-B14F-4D97-AF65-F5344CB8AC3E}">
        <p14:creationId xmlns:p14="http://schemas.microsoft.com/office/powerpoint/2010/main" val="9768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115</Words>
  <Application>Microsoft Office PowerPoint</Application>
  <PresentationFormat>自定义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Arial</vt:lpstr>
      <vt:lpstr>Calibri</vt:lpstr>
      <vt:lpstr>Calibri Light</vt:lpstr>
      <vt:lpstr>Office 主题​​</vt:lpstr>
      <vt:lpstr>虚拟现实实验 被试招募</vt:lpstr>
      <vt:lpstr>静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健刚</dc:creator>
  <cp:lastModifiedBy>蔡 兆钦</cp:lastModifiedBy>
  <cp:revision>17</cp:revision>
  <dcterms:created xsi:type="dcterms:W3CDTF">2019-04-10T10:02:36Z</dcterms:created>
  <dcterms:modified xsi:type="dcterms:W3CDTF">2019-05-05T09:06:48Z</dcterms:modified>
</cp:coreProperties>
</file>