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5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6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41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02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099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61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6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5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0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9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0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6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1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6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6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D971A1-48BF-4CA9-8F71-582835DDCDB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D791173-5887-460D-BF75-8397E07BE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E867B2-1298-48AD-BC39-AF4283CF772B}"/>
              </a:ext>
            </a:extLst>
          </p:cNvPr>
          <p:cNvSpPr/>
          <p:nvPr/>
        </p:nvSpPr>
        <p:spPr>
          <a:xfrm>
            <a:off x="2310348" y="603697"/>
            <a:ext cx="757130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填问卷，领红包！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911F18-DE1E-418B-BFD6-BE134B64521E}"/>
              </a:ext>
            </a:extLst>
          </p:cNvPr>
          <p:cNvSpPr txBox="1"/>
          <p:nvPr/>
        </p:nvSpPr>
        <p:spPr>
          <a:xfrm>
            <a:off x="4926449" y="194788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行为决策小问卷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E6ECE6-577A-4B22-BC80-BF1D1521EDAF}"/>
              </a:ext>
            </a:extLst>
          </p:cNvPr>
          <p:cNvSpPr txBox="1"/>
          <p:nvPr/>
        </p:nvSpPr>
        <p:spPr>
          <a:xfrm>
            <a:off x="691735" y="2388729"/>
            <a:ext cx="60500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要求：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/>
              <a:t>	1. </a:t>
            </a:r>
            <a:r>
              <a:rPr lang="zh-CN" altLang="en-US" sz="2800" dirty="0"/>
              <a:t>非心理学专业</a:t>
            </a:r>
            <a:endParaRPr lang="en-US" altLang="zh-CN" sz="2800" dirty="0"/>
          </a:p>
          <a:p>
            <a:r>
              <a:rPr lang="en-US" altLang="zh-CN" sz="2800" dirty="0"/>
              <a:t>	2. </a:t>
            </a:r>
            <a:r>
              <a:rPr lang="zh-CN" altLang="en-US" sz="2800" dirty="0"/>
              <a:t>在无干扰环境下认真填写问卷，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请勿在中途被打断后再次填写</a:t>
            </a:r>
            <a:endParaRPr lang="en-US" altLang="zh-CN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DC2017-FE8F-49A9-8991-E70A63C21F9A}"/>
              </a:ext>
            </a:extLst>
          </p:cNvPr>
          <p:cNvSpPr txBox="1"/>
          <p:nvPr/>
        </p:nvSpPr>
        <p:spPr>
          <a:xfrm>
            <a:off x="691735" y="5355128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问卷长度：</a:t>
            </a:r>
            <a:r>
              <a:rPr lang="en-US" altLang="zh-CN" sz="2800" dirty="0"/>
              <a:t>5-7</a:t>
            </a:r>
            <a:r>
              <a:rPr lang="zh-CN" altLang="en-US" sz="2800" dirty="0"/>
              <a:t>分钟</a:t>
            </a:r>
            <a:endParaRPr lang="en-US" altLang="zh-CN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0E7BD4-E987-49AB-A945-58CA3F9589D5}"/>
              </a:ext>
            </a:extLst>
          </p:cNvPr>
          <p:cNvSpPr txBox="1"/>
          <p:nvPr/>
        </p:nvSpPr>
        <p:spPr>
          <a:xfrm>
            <a:off x="691735" y="4652072"/>
            <a:ext cx="4341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报酬：</a:t>
            </a:r>
            <a:r>
              <a:rPr lang="zh-CN" altLang="en-US" sz="2800" dirty="0"/>
              <a:t>填写后领取</a:t>
            </a:r>
            <a:r>
              <a:rPr lang="en-US" altLang="zh-CN" sz="2800" dirty="0"/>
              <a:t>1</a:t>
            </a:r>
            <a:r>
              <a:rPr lang="zh-CN" altLang="en-US" sz="2800" dirty="0"/>
              <a:t>元</a:t>
            </a:r>
            <a:r>
              <a:rPr lang="zh-CN" altLang="en-US" sz="2800" b="1" dirty="0">
                <a:solidFill>
                  <a:srgbClr val="FF0000"/>
                </a:solidFill>
              </a:rPr>
              <a:t>红包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AD8E7C-5009-41FC-85D3-A8B96AB4C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3" t="11696" r="10981" b="12030"/>
          <a:stretch/>
        </p:blipFill>
        <p:spPr>
          <a:xfrm>
            <a:off x="7759985" y="2409554"/>
            <a:ext cx="3740280" cy="371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24714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413</TotalTime>
  <Words>25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黑体</vt:lpstr>
      <vt:lpstr>华文细黑</vt:lpstr>
      <vt:lpstr>Arial</vt:lpstr>
      <vt:lpstr>Tw Cen MT</vt:lpstr>
      <vt:lpstr>水滴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兆钦</dc:creator>
  <cp:lastModifiedBy>蔡 兆钦</cp:lastModifiedBy>
  <cp:revision>9</cp:revision>
  <dcterms:created xsi:type="dcterms:W3CDTF">2019-04-23T02:20:21Z</dcterms:created>
  <dcterms:modified xsi:type="dcterms:W3CDTF">2019-05-12T07:58:59Z</dcterms:modified>
</cp:coreProperties>
</file>