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DD1B7-F0E2-41EC-84C2-AE03E50C7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0DEC1-86F2-4E99-82B0-2CBC8ED56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AAE92-9F13-4579-BEB0-B2CD44BF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21847-3A38-41B4-A332-B0020939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18F6C-D778-4FBA-B20E-C855E2F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1FB3-D194-4717-813B-5137916E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88E0E-3351-47E6-9631-B163592B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EBB10-6915-4656-9998-33DDD0E9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43E3B-73E9-4612-8A1D-76E6B24B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A65D5-4ED1-4BA0-9654-9328CB00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4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2D6CAE-E6F3-4E62-BF1C-D3AF34772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8A423-8A67-4978-9F15-2EB5BFBD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E245D-F8DD-409E-B1AD-D85A1ECB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C9E64-FC3D-4639-9DAD-A8A41483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686C9-B152-4698-B7F8-C5BFD74F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6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4A92-706C-4E50-A43A-3F727790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9209-9A3B-496F-A1C0-5ACB9473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24226-70DB-4BCF-9192-439D925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674E7-067A-4039-9DB4-03F5B7A5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2C41E-9505-4679-8394-F7FED093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8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EB63C-B68C-4167-924B-5B98F465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AED03-77CA-415F-80E0-224465818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EFEEE-6828-49DE-B91D-7685B967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FE707-6616-43F8-B306-DFDE3DE2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9C22F-60F6-4223-BB3F-369EE7EA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0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92C68-16EA-4B9F-BF9F-27217027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FB7B4-4B86-4785-AA00-FCE7D29AE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A34616-3B7E-4CA7-8C01-8C20EEE2E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00A1E-76D6-4717-85BC-A4CB780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D969B-9AF0-47D5-BE8C-6A8ED5BC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A31E1-DF07-4531-BCD1-A32A356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A0AB0-460F-4345-904E-DEC85911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2D0B6-77A3-4FAA-8A19-ADAE63A18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6814F-F5F0-42B0-B62C-D9AEA053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FF26E5-866E-41A7-8D2E-D22B9623C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31073A-A40C-41CE-A596-85544620D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511635-FB65-4E93-8D0C-F5051FF8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71DFB9-B6EA-486C-926D-457643D2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8E9AF1-A211-41E3-B6E2-D4470DB2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9487E-44A9-4357-8EF1-BA5432CB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DF9E3-94A8-465C-82A3-9A9CC7FE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9841FA-7C6B-474A-BD9D-2CEAFA0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0ED15E-CDEE-4B91-B75C-D272D71F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4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84851-5DB9-4CDA-B079-BB902E27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A1CFC-BE21-4D79-B5E5-C1618D40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4EC04-3CB1-4470-A638-47C614FC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9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74DD7-0FE4-4F4A-AD24-2936B384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2F8E5-0971-4400-AA84-17CA4144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239E1-0F93-40D7-8B5F-2C33897E9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EAD19-35D4-4E41-94CD-BB007614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B61390-1AD0-41F0-8173-97E7A76C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F286A-5FFF-4DB8-A3E5-9A4DBFBD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8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728CA-63B9-467D-834D-9EE55106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749E3F-E86C-43CF-A1E3-D37C09118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65897-9F5C-4E8E-AA3F-E228326A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1B101-3FBF-44E2-801E-C09E4142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8F11F-9A89-4475-97AE-258C0577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FBD3B-269D-48C4-9347-9ADF29EA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5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707F93-314E-4850-8998-FF3A5D27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9554B-95C6-468E-B9CF-C12E3D6E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11BC4-17DE-4B59-8987-7F5A7CB8D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478F-9F2B-48E6-9334-BE79FC189E9D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A707A-9B96-40C1-8F72-9D11CE60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948CD-EA4E-4E76-9382-DE5D01B38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8176-A99E-4FF2-B054-E0686477F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D9913D-5F54-4983-A4EA-A4F1F3744A8A}"/>
              </a:ext>
            </a:extLst>
          </p:cNvPr>
          <p:cNvSpPr/>
          <p:nvPr/>
        </p:nvSpPr>
        <p:spPr>
          <a:xfrm>
            <a:off x="270402" y="871519"/>
            <a:ext cx="562708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练习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24C3A6-33F4-479C-80A4-9B38A745F2C4}"/>
              </a:ext>
            </a:extLst>
          </p:cNvPr>
          <p:cNvSpPr/>
          <p:nvPr/>
        </p:nvSpPr>
        <p:spPr>
          <a:xfrm>
            <a:off x="833110" y="871519"/>
            <a:ext cx="562708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缓冲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C95A2A-E226-433C-8475-4FA265E8E4E6}"/>
              </a:ext>
            </a:extLst>
          </p:cNvPr>
          <p:cNvSpPr/>
          <p:nvPr/>
        </p:nvSpPr>
        <p:spPr>
          <a:xfrm>
            <a:off x="1389957" y="871519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3……29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1490E3-0DE3-44A3-BB03-85BE7A8DD1F6}"/>
              </a:ext>
            </a:extLst>
          </p:cNvPr>
          <p:cNvSpPr/>
          <p:nvPr/>
        </p:nvSpPr>
        <p:spPr>
          <a:xfrm>
            <a:off x="3611479" y="871519"/>
            <a:ext cx="562708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缓冲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B6AC25-F122-4C90-ADD3-A5C7C412B8B2}"/>
              </a:ext>
            </a:extLst>
          </p:cNvPr>
          <p:cNvSpPr/>
          <p:nvPr/>
        </p:nvSpPr>
        <p:spPr>
          <a:xfrm>
            <a:off x="6383987" y="871519"/>
            <a:ext cx="562708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缓冲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070D81-B958-43C0-AF22-0C5A94DC17A9}"/>
              </a:ext>
            </a:extLst>
          </p:cNvPr>
          <p:cNvSpPr/>
          <p:nvPr/>
        </p:nvSpPr>
        <p:spPr>
          <a:xfrm>
            <a:off x="4168326" y="871519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30……39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CA3BE-62E8-4E9C-994A-8027E8FD78EE}"/>
              </a:ext>
            </a:extLst>
          </p:cNvPr>
          <p:cNvSpPr/>
          <p:nvPr/>
        </p:nvSpPr>
        <p:spPr>
          <a:xfrm>
            <a:off x="6946695" y="871519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42……53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351F01-114F-4AC3-974B-84F663C5DFDC}"/>
              </a:ext>
            </a:extLst>
          </p:cNvPr>
          <p:cNvSpPr/>
          <p:nvPr/>
        </p:nvSpPr>
        <p:spPr>
          <a:xfrm>
            <a:off x="9156495" y="871519"/>
            <a:ext cx="562708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缓冲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BD41D4-A57F-4C20-8B28-347CC10E9C98}"/>
              </a:ext>
            </a:extLst>
          </p:cNvPr>
          <p:cNvSpPr/>
          <p:nvPr/>
        </p:nvSpPr>
        <p:spPr>
          <a:xfrm>
            <a:off x="9719203" y="871519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56……79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6964DB6-4BD9-4F22-B0AB-095362351E8B}"/>
              </a:ext>
            </a:extLst>
          </p:cNvPr>
          <p:cNvCxnSpPr>
            <a:cxnSpLocks/>
          </p:cNvCxnSpPr>
          <p:nvPr/>
        </p:nvCxnSpPr>
        <p:spPr>
          <a:xfrm>
            <a:off x="270402" y="1434227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0D210C1-2C02-45EB-9E36-FD7D75142D41}"/>
              </a:ext>
            </a:extLst>
          </p:cNvPr>
          <p:cNvCxnSpPr>
            <a:cxnSpLocks/>
          </p:cNvCxnSpPr>
          <p:nvPr/>
        </p:nvCxnSpPr>
        <p:spPr>
          <a:xfrm>
            <a:off x="1389957" y="1437698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57582CB-0D16-4C4D-8FC2-B57002BA9F4E}"/>
              </a:ext>
            </a:extLst>
          </p:cNvPr>
          <p:cNvCxnSpPr/>
          <p:nvPr/>
        </p:nvCxnSpPr>
        <p:spPr>
          <a:xfrm>
            <a:off x="270402" y="1591948"/>
            <a:ext cx="1119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875B27D-54D2-4FDC-855D-9EE37EA7C896}"/>
              </a:ext>
            </a:extLst>
          </p:cNvPr>
          <p:cNvSpPr txBox="1"/>
          <p:nvPr/>
        </p:nvSpPr>
        <p:spPr>
          <a:xfrm>
            <a:off x="388668" y="174619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练习与</a:t>
            </a:r>
            <a:endParaRPr lang="en-US" altLang="zh-CN" b="1" dirty="0"/>
          </a:p>
          <a:p>
            <a:pPr algn="ctr"/>
            <a:r>
              <a:rPr lang="zh-CN" altLang="en-US" b="1" dirty="0"/>
              <a:t>缓冲项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95D1A72-6AE0-4938-90A4-360FF07DB19D}"/>
              </a:ext>
            </a:extLst>
          </p:cNvPr>
          <p:cNvCxnSpPr>
            <a:cxnSpLocks/>
          </p:cNvCxnSpPr>
          <p:nvPr/>
        </p:nvCxnSpPr>
        <p:spPr>
          <a:xfrm>
            <a:off x="3620271" y="1434227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52B2207-E0D5-4011-94F0-A71282517737}"/>
              </a:ext>
            </a:extLst>
          </p:cNvPr>
          <p:cNvCxnSpPr>
            <a:cxnSpLocks/>
          </p:cNvCxnSpPr>
          <p:nvPr/>
        </p:nvCxnSpPr>
        <p:spPr>
          <a:xfrm>
            <a:off x="1380258" y="1598889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878CE40-6048-409C-8CE0-F7E6BA8E23CB}"/>
              </a:ext>
            </a:extLst>
          </p:cNvPr>
          <p:cNvSpPr txBox="1"/>
          <p:nvPr/>
        </p:nvSpPr>
        <p:spPr>
          <a:xfrm>
            <a:off x="1926284" y="1746198"/>
            <a:ext cx="114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基线水平探测项目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B125A42-F0A1-440E-A2E6-1FA39CE06969}"/>
              </a:ext>
            </a:extLst>
          </p:cNvPr>
          <p:cNvCxnSpPr>
            <a:cxnSpLocks/>
          </p:cNvCxnSpPr>
          <p:nvPr/>
        </p:nvCxnSpPr>
        <p:spPr>
          <a:xfrm>
            <a:off x="4169790" y="1423815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33890B-D1F2-4C1E-B81A-DF1F01AD4D67}"/>
              </a:ext>
            </a:extLst>
          </p:cNvPr>
          <p:cNvCxnSpPr>
            <a:cxnSpLocks/>
          </p:cNvCxnSpPr>
          <p:nvPr/>
        </p:nvCxnSpPr>
        <p:spPr>
          <a:xfrm>
            <a:off x="6400104" y="1420344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136193-AA89-4F82-A89A-E81A9C6110D0}"/>
              </a:ext>
            </a:extLst>
          </p:cNvPr>
          <p:cNvCxnSpPr>
            <a:cxnSpLocks/>
          </p:cNvCxnSpPr>
          <p:nvPr/>
        </p:nvCxnSpPr>
        <p:spPr>
          <a:xfrm>
            <a:off x="4160091" y="1585006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60BB9F-F0B5-43E8-BEFB-D0CEE7C856E7}"/>
              </a:ext>
            </a:extLst>
          </p:cNvPr>
          <p:cNvSpPr txBox="1"/>
          <p:nvPr/>
        </p:nvSpPr>
        <p:spPr>
          <a:xfrm>
            <a:off x="4847614" y="1753140"/>
            <a:ext cx="85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数组</a:t>
            </a:r>
            <a:r>
              <a:rPr lang="en-US" altLang="zh-CN" b="1" dirty="0"/>
              <a:t>1</a:t>
            </a:r>
          </a:p>
          <a:p>
            <a:pPr algn="ctr"/>
            <a:r>
              <a:rPr lang="en-US" altLang="zh-CN" b="1" dirty="0"/>
              <a:t>AA×5</a:t>
            </a:r>
            <a:endParaRPr lang="zh-CN" altLang="en-US" b="1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4164362-1EDC-44B9-989A-3BCD9C3954EC}"/>
              </a:ext>
            </a:extLst>
          </p:cNvPr>
          <p:cNvCxnSpPr>
            <a:cxnSpLocks/>
          </p:cNvCxnSpPr>
          <p:nvPr/>
        </p:nvCxnSpPr>
        <p:spPr>
          <a:xfrm>
            <a:off x="6942298" y="1442421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13593AB-1BA5-42C8-A666-B1DFF9BBEE58}"/>
              </a:ext>
            </a:extLst>
          </p:cNvPr>
          <p:cNvCxnSpPr>
            <a:cxnSpLocks/>
          </p:cNvCxnSpPr>
          <p:nvPr/>
        </p:nvCxnSpPr>
        <p:spPr>
          <a:xfrm>
            <a:off x="9172612" y="1438950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842AFD3-E126-48FF-9D47-33102F268912}"/>
              </a:ext>
            </a:extLst>
          </p:cNvPr>
          <p:cNvCxnSpPr>
            <a:cxnSpLocks/>
          </p:cNvCxnSpPr>
          <p:nvPr/>
        </p:nvCxnSpPr>
        <p:spPr>
          <a:xfrm>
            <a:off x="6932599" y="1603612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FB7159B-A3D2-426B-BACE-EC67F517754C}"/>
              </a:ext>
            </a:extLst>
          </p:cNvPr>
          <p:cNvSpPr txBox="1"/>
          <p:nvPr/>
        </p:nvSpPr>
        <p:spPr>
          <a:xfrm>
            <a:off x="7592257" y="1753140"/>
            <a:ext cx="93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数组</a:t>
            </a:r>
            <a:r>
              <a:rPr lang="en-US" altLang="zh-CN" b="1" dirty="0"/>
              <a:t>2</a:t>
            </a:r>
          </a:p>
          <a:p>
            <a:pPr algn="ctr"/>
            <a:r>
              <a:rPr lang="en-US" altLang="zh-CN" b="1" dirty="0"/>
              <a:t>AAA×4</a:t>
            </a:r>
            <a:endParaRPr lang="zh-CN" altLang="en-US" b="1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D7C4BCC-0A95-4BC4-B8DF-7973057F98C3}"/>
              </a:ext>
            </a:extLst>
          </p:cNvPr>
          <p:cNvCxnSpPr>
            <a:cxnSpLocks/>
          </p:cNvCxnSpPr>
          <p:nvPr/>
        </p:nvCxnSpPr>
        <p:spPr>
          <a:xfrm>
            <a:off x="9714805" y="1442421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FADB140-8F8F-4D26-A16F-9DDFAB751B6D}"/>
              </a:ext>
            </a:extLst>
          </p:cNvPr>
          <p:cNvCxnSpPr>
            <a:cxnSpLocks/>
          </p:cNvCxnSpPr>
          <p:nvPr/>
        </p:nvCxnSpPr>
        <p:spPr>
          <a:xfrm>
            <a:off x="11945119" y="1438950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8992919-7A4C-4148-B9B3-06D23E995CDD}"/>
              </a:ext>
            </a:extLst>
          </p:cNvPr>
          <p:cNvCxnSpPr>
            <a:cxnSpLocks/>
          </p:cNvCxnSpPr>
          <p:nvPr/>
        </p:nvCxnSpPr>
        <p:spPr>
          <a:xfrm>
            <a:off x="9705106" y="1603612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CD0025A-C0B0-451F-B74E-9B69311D4BC4}"/>
              </a:ext>
            </a:extLst>
          </p:cNvPr>
          <p:cNvSpPr txBox="1"/>
          <p:nvPr/>
        </p:nvSpPr>
        <p:spPr>
          <a:xfrm>
            <a:off x="10364764" y="1753140"/>
            <a:ext cx="93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数组</a:t>
            </a:r>
            <a:r>
              <a:rPr lang="en-US" altLang="zh-CN" b="1" dirty="0"/>
              <a:t>3</a:t>
            </a:r>
          </a:p>
          <a:p>
            <a:pPr algn="ctr"/>
            <a:r>
              <a:rPr lang="en-US" altLang="zh-CN" b="1" dirty="0"/>
              <a:t>ABB×8</a:t>
            </a:r>
            <a:endParaRPr lang="zh-CN" altLang="en-US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9D382A1-9F35-40C0-82D8-0BE9C512BD9E}"/>
              </a:ext>
            </a:extLst>
          </p:cNvPr>
          <p:cNvSpPr/>
          <p:nvPr/>
        </p:nvSpPr>
        <p:spPr>
          <a:xfrm>
            <a:off x="3494162" y="2957264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82……93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530653A-FD74-4222-9194-12CF9EF0DB7A}"/>
              </a:ext>
            </a:extLst>
          </p:cNvPr>
          <p:cNvSpPr/>
          <p:nvPr/>
        </p:nvSpPr>
        <p:spPr>
          <a:xfrm>
            <a:off x="2931454" y="2957264"/>
            <a:ext cx="562708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缓冲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12F3E7-9C24-4F9C-83C4-BFCE25C2820F}"/>
              </a:ext>
            </a:extLst>
          </p:cNvPr>
          <p:cNvSpPr/>
          <p:nvPr/>
        </p:nvSpPr>
        <p:spPr>
          <a:xfrm>
            <a:off x="5715684" y="2957264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94……105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3C543D-B0BF-47B9-A1A5-E4B4C8E66C02}"/>
              </a:ext>
            </a:extLst>
          </p:cNvPr>
          <p:cNvSpPr/>
          <p:nvPr/>
        </p:nvSpPr>
        <p:spPr>
          <a:xfrm>
            <a:off x="7937206" y="2957264"/>
            <a:ext cx="562708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缓冲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11DA8E-2AE9-4425-BFB0-2BA81A20B7FC}"/>
              </a:ext>
            </a:extLst>
          </p:cNvPr>
          <p:cNvSpPr/>
          <p:nvPr/>
        </p:nvSpPr>
        <p:spPr>
          <a:xfrm>
            <a:off x="8499914" y="2957264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108……134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C303F6F-C39E-461C-82F8-9E5FCD8C35B4}"/>
              </a:ext>
            </a:extLst>
          </p:cNvPr>
          <p:cNvCxnSpPr>
            <a:cxnSpLocks/>
          </p:cNvCxnSpPr>
          <p:nvPr/>
        </p:nvCxnSpPr>
        <p:spPr>
          <a:xfrm>
            <a:off x="3494162" y="3508422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03BE776-43A8-4D51-BB4E-517F78D9A50E}"/>
              </a:ext>
            </a:extLst>
          </p:cNvPr>
          <p:cNvCxnSpPr>
            <a:cxnSpLocks/>
          </p:cNvCxnSpPr>
          <p:nvPr/>
        </p:nvCxnSpPr>
        <p:spPr>
          <a:xfrm>
            <a:off x="5724476" y="3504951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D79612-1EAB-43E9-A401-259A6EA1DCB0}"/>
              </a:ext>
            </a:extLst>
          </p:cNvPr>
          <p:cNvCxnSpPr>
            <a:cxnSpLocks/>
          </p:cNvCxnSpPr>
          <p:nvPr/>
        </p:nvCxnSpPr>
        <p:spPr>
          <a:xfrm>
            <a:off x="3484463" y="3669613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9AC4999-45F2-4191-9107-F7D8482B2F00}"/>
              </a:ext>
            </a:extLst>
          </p:cNvPr>
          <p:cNvSpPr txBox="1"/>
          <p:nvPr/>
        </p:nvSpPr>
        <p:spPr>
          <a:xfrm>
            <a:off x="4493192" y="3819141"/>
            <a:ext cx="245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数组</a:t>
            </a:r>
            <a:r>
              <a:rPr lang="en-US" altLang="zh-CN" b="1" dirty="0"/>
              <a:t>4</a:t>
            </a:r>
          </a:p>
          <a:p>
            <a:pPr algn="ctr"/>
            <a:r>
              <a:rPr lang="zh-CN" altLang="en-US" b="1" dirty="0"/>
              <a:t>行或列</a:t>
            </a:r>
            <a:r>
              <a:rPr lang="en-US" altLang="zh-CN" b="1" dirty="0"/>
              <a:t>×4 + </a:t>
            </a:r>
            <a:r>
              <a:rPr lang="zh-CN" altLang="en-US" b="1" dirty="0"/>
              <a:t>对角线</a:t>
            </a:r>
            <a:r>
              <a:rPr lang="en-US" altLang="zh-CN" b="1" dirty="0"/>
              <a:t>×4</a:t>
            </a:r>
            <a:endParaRPr lang="zh-CN" altLang="en-US" b="1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4C94ED5-2242-4BB3-84F7-645D189A21F6}"/>
              </a:ext>
            </a:extLst>
          </p:cNvPr>
          <p:cNvCxnSpPr>
            <a:cxnSpLocks/>
          </p:cNvCxnSpPr>
          <p:nvPr/>
        </p:nvCxnSpPr>
        <p:spPr>
          <a:xfrm>
            <a:off x="7943800" y="3504951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5F80A04-0896-40F2-B0B4-76A16F2A1C00}"/>
              </a:ext>
            </a:extLst>
          </p:cNvPr>
          <p:cNvCxnSpPr>
            <a:cxnSpLocks/>
          </p:cNvCxnSpPr>
          <p:nvPr/>
        </p:nvCxnSpPr>
        <p:spPr>
          <a:xfrm>
            <a:off x="5703787" y="3669613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E421242-EB99-4BE4-8A4B-34FB742681D4}"/>
              </a:ext>
            </a:extLst>
          </p:cNvPr>
          <p:cNvCxnSpPr>
            <a:cxnSpLocks/>
          </p:cNvCxnSpPr>
          <p:nvPr/>
        </p:nvCxnSpPr>
        <p:spPr>
          <a:xfrm>
            <a:off x="8499914" y="3508422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8BE848C-DED8-46A5-9712-12A3DAD91DBF}"/>
              </a:ext>
            </a:extLst>
          </p:cNvPr>
          <p:cNvCxnSpPr>
            <a:cxnSpLocks/>
          </p:cNvCxnSpPr>
          <p:nvPr/>
        </p:nvCxnSpPr>
        <p:spPr>
          <a:xfrm>
            <a:off x="10730228" y="3504951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1871B05-8F15-40D8-9BE8-2C5C89684A95}"/>
              </a:ext>
            </a:extLst>
          </p:cNvPr>
          <p:cNvCxnSpPr>
            <a:cxnSpLocks/>
          </p:cNvCxnSpPr>
          <p:nvPr/>
        </p:nvCxnSpPr>
        <p:spPr>
          <a:xfrm>
            <a:off x="8490215" y="3669613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B6E55D9-7761-432B-8C7D-68680A8A0CCE}"/>
              </a:ext>
            </a:extLst>
          </p:cNvPr>
          <p:cNvSpPr txBox="1"/>
          <p:nvPr/>
        </p:nvSpPr>
        <p:spPr>
          <a:xfrm>
            <a:off x="8720821" y="3819141"/>
            <a:ext cx="177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数组</a:t>
            </a:r>
            <a:r>
              <a:rPr lang="en-US" altLang="zh-CN" b="1" dirty="0"/>
              <a:t>5</a:t>
            </a:r>
          </a:p>
          <a:p>
            <a:pPr algn="ctr"/>
            <a:r>
              <a:rPr lang="en-US" altLang="zh-CN" b="1" dirty="0"/>
              <a:t>ABCABCABC×3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D94312-3119-447B-8A17-99B4D380E642}"/>
              </a:ext>
            </a:extLst>
          </p:cNvPr>
          <p:cNvSpPr txBox="1"/>
          <p:nvPr/>
        </p:nvSpPr>
        <p:spPr>
          <a:xfrm>
            <a:off x="1810502" y="3007785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………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279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2DEB45-8903-4682-BD1B-A249F3168379}"/>
              </a:ext>
            </a:extLst>
          </p:cNvPr>
          <p:cNvSpPr/>
          <p:nvPr/>
        </p:nvSpPr>
        <p:spPr>
          <a:xfrm>
            <a:off x="3602690" y="2429917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82……93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D5532-D078-47ED-8AB2-622A9FC704CB}"/>
              </a:ext>
            </a:extLst>
          </p:cNvPr>
          <p:cNvSpPr/>
          <p:nvPr/>
        </p:nvSpPr>
        <p:spPr>
          <a:xfrm>
            <a:off x="3039982" y="2429917"/>
            <a:ext cx="562708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缓冲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81152C-4C99-4921-B2F9-B21CD2EF670C}"/>
              </a:ext>
            </a:extLst>
          </p:cNvPr>
          <p:cNvSpPr/>
          <p:nvPr/>
        </p:nvSpPr>
        <p:spPr>
          <a:xfrm>
            <a:off x="5824212" y="2429917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94……105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AFF091-AADA-4E42-B087-CDE6985981C4}"/>
              </a:ext>
            </a:extLst>
          </p:cNvPr>
          <p:cNvSpPr/>
          <p:nvPr/>
        </p:nvSpPr>
        <p:spPr>
          <a:xfrm>
            <a:off x="8045734" y="2429917"/>
            <a:ext cx="562708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缓冲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7A2EE7-B404-4514-B7FE-A36AD3744CCD}"/>
              </a:ext>
            </a:extLst>
          </p:cNvPr>
          <p:cNvSpPr/>
          <p:nvPr/>
        </p:nvSpPr>
        <p:spPr>
          <a:xfrm>
            <a:off x="8608442" y="2429917"/>
            <a:ext cx="2221522" cy="56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108……134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1524AF-111A-4498-AA08-E4EF4A627016}"/>
              </a:ext>
            </a:extLst>
          </p:cNvPr>
          <p:cNvCxnSpPr>
            <a:cxnSpLocks/>
          </p:cNvCxnSpPr>
          <p:nvPr/>
        </p:nvCxnSpPr>
        <p:spPr>
          <a:xfrm>
            <a:off x="3602690" y="2981075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7950CD-F335-4D3C-A20B-BD4F4B6D5FDD}"/>
              </a:ext>
            </a:extLst>
          </p:cNvPr>
          <p:cNvCxnSpPr>
            <a:cxnSpLocks/>
          </p:cNvCxnSpPr>
          <p:nvPr/>
        </p:nvCxnSpPr>
        <p:spPr>
          <a:xfrm>
            <a:off x="5833004" y="2977604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14D394-0C37-4AFE-91B2-7DBE88F87FA5}"/>
              </a:ext>
            </a:extLst>
          </p:cNvPr>
          <p:cNvCxnSpPr>
            <a:cxnSpLocks/>
          </p:cNvCxnSpPr>
          <p:nvPr/>
        </p:nvCxnSpPr>
        <p:spPr>
          <a:xfrm>
            <a:off x="3592991" y="3142266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D7C907-93D5-4C82-A3C6-549CB57827F6}"/>
              </a:ext>
            </a:extLst>
          </p:cNvPr>
          <p:cNvSpPr txBox="1"/>
          <p:nvPr/>
        </p:nvSpPr>
        <p:spPr>
          <a:xfrm>
            <a:off x="4601720" y="3291794"/>
            <a:ext cx="245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</a:t>
            </a:r>
            <a:r>
              <a:rPr lang="en-US" altLang="zh-CN" dirty="0"/>
              <a:t>4</a:t>
            </a:r>
          </a:p>
          <a:p>
            <a:pPr algn="ctr"/>
            <a:r>
              <a:rPr lang="zh-CN" altLang="en-US" dirty="0"/>
              <a:t>行或列</a:t>
            </a:r>
            <a:r>
              <a:rPr lang="en-US" altLang="zh-CN" dirty="0"/>
              <a:t>×4 + </a:t>
            </a:r>
            <a:r>
              <a:rPr lang="zh-CN" altLang="en-US" dirty="0"/>
              <a:t>对角线</a:t>
            </a:r>
            <a:r>
              <a:rPr lang="en-US" altLang="zh-CN" dirty="0"/>
              <a:t>×4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E67728D-E2E6-4DD9-85AF-1DA8ABE5865B}"/>
              </a:ext>
            </a:extLst>
          </p:cNvPr>
          <p:cNvCxnSpPr>
            <a:cxnSpLocks/>
          </p:cNvCxnSpPr>
          <p:nvPr/>
        </p:nvCxnSpPr>
        <p:spPr>
          <a:xfrm>
            <a:off x="8052328" y="2977604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EA8461-60AB-4A5A-91E0-747ECB22DA6B}"/>
              </a:ext>
            </a:extLst>
          </p:cNvPr>
          <p:cNvCxnSpPr>
            <a:cxnSpLocks/>
          </p:cNvCxnSpPr>
          <p:nvPr/>
        </p:nvCxnSpPr>
        <p:spPr>
          <a:xfrm>
            <a:off x="5812315" y="3142266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0ECB133-6773-476D-9D6B-964F197FAFBC}"/>
              </a:ext>
            </a:extLst>
          </p:cNvPr>
          <p:cNvCxnSpPr>
            <a:cxnSpLocks/>
          </p:cNvCxnSpPr>
          <p:nvPr/>
        </p:nvCxnSpPr>
        <p:spPr>
          <a:xfrm>
            <a:off x="8608442" y="2981075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B47498-54C7-450A-A997-AF3A24748DC1}"/>
              </a:ext>
            </a:extLst>
          </p:cNvPr>
          <p:cNvCxnSpPr>
            <a:cxnSpLocks/>
          </p:cNvCxnSpPr>
          <p:nvPr/>
        </p:nvCxnSpPr>
        <p:spPr>
          <a:xfrm>
            <a:off x="10838756" y="2977604"/>
            <a:ext cx="0" cy="315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4B842DB-C356-47C3-A0EC-9A90A8056718}"/>
              </a:ext>
            </a:extLst>
          </p:cNvPr>
          <p:cNvCxnSpPr>
            <a:cxnSpLocks/>
          </p:cNvCxnSpPr>
          <p:nvPr/>
        </p:nvCxnSpPr>
        <p:spPr>
          <a:xfrm>
            <a:off x="8598743" y="3142266"/>
            <a:ext cx="2231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38F2FB2-000E-4510-B846-FFC6FD1E8B06}"/>
              </a:ext>
            </a:extLst>
          </p:cNvPr>
          <p:cNvSpPr txBox="1"/>
          <p:nvPr/>
        </p:nvSpPr>
        <p:spPr>
          <a:xfrm>
            <a:off x="8862004" y="3291794"/>
            <a:ext cx="171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</a:t>
            </a:r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ABCABCABC×3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30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兆钦</dc:creator>
  <cp:lastModifiedBy>蔡 兆钦</cp:lastModifiedBy>
  <cp:revision>3</cp:revision>
  <dcterms:created xsi:type="dcterms:W3CDTF">2019-05-13T15:12:01Z</dcterms:created>
  <dcterms:modified xsi:type="dcterms:W3CDTF">2019-05-13T15:26:33Z</dcterms:modified>
</cp:coreProperties>
</file>