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824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7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1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2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1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4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3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4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1BD23B-F150-4B90-AC8D-F29B73E4349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4C92B-5509-49ED-A213-6F9E90F8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73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311A-2B95-47F8-9457-B070CD7A1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99936"/>
            <a:ext cx="8825658" cy="3329581"/>
          </a:xfrm>
        </p:spPr>
        <p:txBody>
          <a:bodyPr>
            <a:normAutofit/>
          </a:bodyPr>
          <a:lstStyle/>
          <a:p>
            <a:r>
              <a:rPr lang="en-US" sz="4500" dirty="0"/>
              <a:t>Machine Learning and</a:t>
            </a:r>
            <a:br>
              <a:rPr lang="en-US" sz="4500" dirty="0"/>
            </a:br>
            <a:r>
              <a:rPr lang="en-US" sz="4500" dirty="0"/>
              <a:t>Data Science</a:t>
            </a:r>
            <a:br>
              <a:rPr lang="en-US" sz="4500" dirty="0"/>
            </a:br>
            <a:r>
              <a:rPr lang="en-US" sz="4500" dirty="0"/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605CC-00DD-4282-8368-90C260092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20179"/>
            <a:ext cx="8825658" cy="1428867"/>
          </a:xfrm>
        </p:spPr>
        <p:txBody>
          <a:bodyPr>
            <a:normAutofit/>
          </a:bodyPr>
          <a:lstStyle/>
          <a:p>
            <a:r>
              <a:rPr lang="en-US" sz="3000" b="1" dirty="0"/>
              <a:t>Iurii Guliev </a:t>
            </a:r>
            <a:r>
              <a:rPr lang="en-US" sz="3000" dirty="0"/>
              <a:t>(2020)</a:t>
            </a:r>
          </a:p>
          <a:p>
            <a:r>
              <a:rPr lang="en-US" sz="1200" dirty="0"/>
              <a:t>Fanshawe College</a:t>
            </a:r>
          </a:p>
          <a:p>
            <a:r>
              <a:rPr lang="en-US" sz="1200" dirty="0"/>
              <a:t>Moscow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5912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1DA7-FE42-42F2-8206-28A1F66D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FB2D-ADFE-4DAF-BBD9-B919DA062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Face Key Dots Neural Network (s. 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Sunglasses Detector (s. 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Traffic Sign Classifier (s. 5)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University Data Science Projects (s. 6)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Metro network vulnerability analysis model </a:t>
            </a:r>
            <a:r>
              <a:rPr lang="en-US" dirty="0"/>
              <a:t>(s. 7)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4342-3B57-4454-BDB2-7FE1F5F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Key Dots Neural Network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29F6-0FB7-468B-B9E6-AB7CF49C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46" y="1476176"/>
            <a:ext cx="4298247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this project I was given a set of 6000 images on which I had to train my own convolutional neural network.</a:t>
            </a:r>
          </a:p>
          <a:p>
            <a:r>
              <a:rPr lang="en-US" dirty="0"/>
              <a:t>Used techniques and tools: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Python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 err="1"/>
              <a:t>Keras</a:t>
            </a:r>
            <a:r>
              <a:rPr lang="en-US" sz="1200" dirty="0"/>
              <a:t> library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Data augmentation with </a:t>
            </a:r>
            <a:r>
              <a:rPr lang="en-US" sz="1200" b="1" dirty="0" err="1"/>
              <a:t>numpy</a:t>
            </a:r>
            <a:r>
              <a:rPr lang="en-US" sz="1200" dirty="0"/>
              <a:t> and </a:t>
            </a:r>
            <a:r>
              <a:rPr lang="en-US" sz="1200" b="1" dirty="0" err="1"/>
              <a:t>skimage</a:t>
            </a:r>
            <a:endParaRPr lang="en-US" sz="1200" dirty="0"/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dirty="0"/>
              <a:t>8.3099 error on 100 new images using MSE metric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B7D1FD58-7B85-4638-ABBA-C95A53DF8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252" y="1382051"/>
            <a:ext cx="1643637" cy="1643637"/>
          </a:xfrm>
          <a:prstGeom prst="rect">
            <a:avLst/>
          </a:prstGeom>
        </p:spPr>
      </p:pic>
      <p:pic>
        <p:nvPicPr>
          <p:cNvPr id="16" name="Picture 1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91FC5C9C-87AB-4D7B-8780-327B36AD6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252" y="4761259"/>
            <a:ext cx="1643637" cy="1643637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1091171A-5A1D-4E81-9B35-DC4B9427D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393" y="1958659"/>
            <a:ext cx="4487028" cy="44462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4FF7A2-4C88-4380-8C6B-C4E51D7D374E}"/>
              </a:ext>
            </a:extLst>
          </p:cNvPr>
          <p:cNvSpPr txBox="1"/>
          <p:nvPr/>
        </p:nvSpPr>
        <p:spPr>
          <a:xfrm>
            <a:off x="6176017" y="147617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98F91EE-6D83-4171-AAE2-2866EF22EBE6}"/>
              </a:ext>
            </a:extLst>
          </p:cNvPr>
          <p:cNvSpPr/>
          <p:nvPr/>
        </p:nvSpPr>
        <p:spPr>
          <a:xfrm>
            <a:off x="10455406" y="3573916"/>
            <a:ext cx="537328" cy="108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FA106-5F72-46D9-A801-FD3F5ABDEED2}"/>
              </a:ext>
            </a:extLst>
          </p:cNvPr>
          <p:cNvSpPr txBox="1"/>
          <p:nvPr/>
        </p:nvSpPr>
        <p:spPr>
          <a:xfrm>
            <a:off x="10308731" y="311869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1454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C425-210F-4ADF-8E1A-64FA840C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Sunglasses Detector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085CD1-4C2C-4560-BA59-13C052CE2414}"/>
              </a:ext>
            </a:extLst>
          </p:cNvPr>
          <p:cNvSpPr txBox="1">
            <a:spLocks/>
          </p:cNvSpPr>
          <p:nvPr/>
        </p:nvSpPr>
        <p:spPr>
          <a:xfrm>
            <a:off x="377146" y="1476176"/>
            <a:ext cx="429824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 was asked to create a convolutional neural network and train it on 300 images</a:t>
            </a:r>
          </a:p>
          <a:p>
            <a:r>
              <a:rPr lang="en-US" dirty="0"/>
              <a:t>Used techniques and tools: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Python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 err="1"/>
              <a:t>Keras</a:t>
            </a:r>
            <a:r>
              <a:rPr lang="en-US" sz="1200" dirty="0"/>
              <a:t> library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Data augmentation with </a:t>
            </a:r>
            <a:r>
              <a:rPr lang="en-US" sz="1200" b="1" dirty="0" err="1"/>
              <a:t>numpy</a:t>
            </a:r>
            <a:r>
              <a:rPr lang="en-US" sz="1200" dirty="0"/>
              <a:t> and </a:t>
            </a:r>
            <a:r>
              <a:rPr lang="en-US" sz="1200" b="1" dirty="0" err="1"/>
              <a:t>skimage</a:t>
            </a:r>
            <a:endParaRPr lang="en-US" sz="1200" dirty="0"/>
          </a:p>
          <a:p>
            <a:r>
              <a:rPr lang="en-US" dirty="0"/>
              <a:t>Result:</a:t>
            </a:r>
          </a:p>
          <a:p>
            <a:pPr marL="457200" lvl="1" indent="0">
              <a:buFont typeface="Wingdings 3" charset="2"/>
              <a:buNone/>
            </a:pPr>
            <a:r>
              <a:rPr lang="en-US" dirty="0"/>
              <a:t>Accuracy on 22000 new images is 89%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95114-A705-42E7-9139-35B962A94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4" y="1711848"/>
            <a:ext cx="1333893" cy="125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78F80-4E56-4BD1-A378-8CA84C17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3" y="3995050"/>
            <a:ext cx="1333893" cy="1250525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2523CA-B684-423C-9EB0-4E6A93FDD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92" y="1928663"/>
            <a:ext cx="5160643" cy="4097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7A1145-B165-4993-8CB2-81104A065C9F}"/>
              </a:ext>
            </a:extLst>
          </p:cNvPr>
          <p:cNvSpPr txBox="1"/>
          <p:nvPr/>
        </p:nvSpPr>
        <p:spPr>
          <a:xfrm>
            <a:off x="6176017" y="147617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9795D-5780-4F38-B1B8-6079E3092BBE}"/>
              </a:ext>
            </a:extLst>
          </p:cNvPr>
          <p:cNvSpPr txBox="1"/>
          <p:nvPr/>
        </p:nvSpPr>
        <p:spPr>
          <a:xfrm>
            <a:off x="10347325" y="530232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B166-B58A-4D4E-B317-A95F19EEA1DF}"/>
              </a:ext>
            </a:extLst>
          </p:cNvPr>
          <p:cNvSpPr txBox="1"/>
          <p:nvPr/>
        </p:nvSpPr>
        <p:spPr>
          <a:xfrm>
            <a:off x="10396216" y="305966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8242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D141-D4AF-40BD-9F80-0AFF9217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 Classifier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CC9A5-822B-42EC-9396-1EE988483D7C}"/>
              </a:ext>
            </a:extLst>
          </p:cNvPr>
          <p:cNvSpPr txBox="1">
            <a:spLocks/>
          </p:cNvSpPr>
          <p:nvPr/>
        </p:nvSpPr>
        <p:spPr>
          <a:xfrm>
            <a:off x="377146" y="1476176"/>
            <a:ext cx="429824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 had to train a traffic sign classifier using SVM model on vectors of specific dots from the images</a:t>
            </a:r>
          </a:p>
          <a:p>
            <a:r>
              <a:rPr lang="en-US" dirty="0"/>
              <a:t>Used techniques and tools: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Python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 err="1"/>
              <a:t>sklearn</a:t>
            </a:r>
            <a:r>
              <a:rPr lang="en-US" sz="1200" dirty="0"/>
              <a:t> library and </a:t>
            </a:r>
            <a:r>
              <a:rPr lang="en-US" sz="1200" b="1" dirty="0" err="1"/>
              <a:t>numpy</a:t>
            </a: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Histogram of oriented gradients (HOG)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Support vector machine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Font typeface="Wingdings 3" charset="2"/>
              <a:buNone/>
            </a:pPr>
            <a:r>
              <a:rPr lang="en-US" dirty="0"/>
              <a:t>Accuracy on a 1000 new signs - 93%	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D91AC4D-C38E-460A-A983-D26EBDBFF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4" y="1476176"/>
            <a:ext cx="1371600" cy="14097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93BEA9D-05AD-4784-9449-95886D23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4" y="4078804"/>
            <a:ext cx="1371600" cy="130302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D7EBC76-F037-46B4-9C32-9943DAB5F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8" y="1779062"/>
            <a:ext cx="4128297" cy="42090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80BB7A-860C-4603-9AD8-1A23436F18E1}"/>
              </a:ext>
            </a:extLst>
          </p:cNvPr>
          <p:cNvSpPr txBox="1"/>
          <p:nvPr/>
        </p:nvSpPr>
        <p:spPr>
          <a:xfrm>
            <a:off x="6052154" y="140973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HOG 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FA8D1-2C07-4B36-9CA0-227BEBDCE8C4}"/>
              </a:ext>
            </a:extLst>
          </p:cNvPr>
          <p:cNvSpPr txBox="1"/>
          <p:nvPr/>
        </p:nvSpPr>
        <p:spPr>
          <a:xfrm>
            <a:off x="10262786" y="305966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91AD8-8720-4CED-B5B2-A8B0A64D2EDE}"/>
              </a:ext>
            </a:extLst>
          </p:cNvPr>
          <p:cNvSpPr txBox="1"/>
          <p:nvPr/>
        </p:nvSpPr>
        <p:spPr>
          <a:xfrm>
            <a:off x="10195073" y="548699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42</a:t>
            </a:r>
          </a:p>
        </p:txBody>
      </p:sp>
    </p:spTree>
    <p:extLst>
      <p:ext uri="{BB962C8B-B14F-4D97-AF65-F5344CB8AC3E}">
        <p14:creationId xmlns:p14="http://schemas.microsoft.com/office/powerpoint/2010/main" val="2176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6751-9250-455A-BDD9-68A8DDC3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Data Science Projects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931A7C-27BB-4A9A-9B35-C414F617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46" y="1476176"/>
            <a:ext cx="4298247" cy="4195481"/>
          </a:xfrm>
        </p:spPr>
        <p:txBody>
          <a:bodyPr>
            <a:normAutofit/>
          </a:bodyPr>
          <a:lstStyle/>
          <a:p>
            <a:r>
              <a:rPr lang="en-US" dirty="0"/>
              <a:t>Projects from my university program include time series analysis, prediction models and data aggregation</a:t>
            </a:r>
          </a:p>
          <a:p>
            <a:r>
              <a:rPr lang="en-US" dirty="0"/>
              <a:t>Used techniques and tools: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Python 3, </a:t>
            </a:r>
            <a:r>
              <a:rPr lang="en-US" sz="1200" dirty="0" err="1"/>
              <a:t>Jupyter</a:t>
            </a:r>
            <a:r>
              <a:rPr lang="en-US" sz="1200" dirty="0"/>
              <a:t> Notebook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/>
              <a:t>Pandas, </a:t>
            </a:r>
            <a:r>
              <a:rPr lang="en-US" sz="1200" b="1" dirty="0" err="1"/>
              <a:t>statsmodels</a:t>
            </a:r>
            <a:r>
              <a:rPr lang="en-US" sz="1200" b="1" dirty="0"/>
              <a:t>, </a:t>
            </a:r>
            <a:r>
              <a:rPr lang="en-US" sz="1200" b="1" dirty="0" err="1"/>
              <a:t>numpy</a:t>
            </a:r>
            <a:r>
              <a:rPr lang="en-US" sz="1200" b="1" dirty="0"/>
              <a:t>, seaborn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ARIMA, SARIMAX models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dirty="0"/>
              <a:t>2 years of experience with python libraries for Time Series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CBB3FFA-094C-4E0F-B8B2-F4CCF91B1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14" y="1315077"/>
            <a:ext cx="3742357" cy="207771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3329976-6F40-495A-A616-AE797479D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393" y="3884827"/>
            <a:ext cx="3340204" cy="2615521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0311E3E-1912-4611-9F67-A9BDF07DF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87" y="1914449"/>
            <a:ext cx="3364522" cy="3358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C5A1CA-05C5-4CF1-9ECC-395B338C9600}"/>
              </a:ext>
            </a:extLst>
          </p:cNvPr>
          <p:cNvSpPr txBox="1"/>
          <p:nvPr/>
        </p:nvSpPr>
        <p:spPr>
          <a:xfrm>
            <a:off x="9398615" y="5338351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5BD13D-C3CE-4F56-95F6-C260D6816315}"/>
              </a:ext>
            </a:extLst>
          </p:cNvPr>
          <p:cNvSpPr txBox="1"/>
          <p:nvPr/>
        </p:nvSpPr>
        <p:spPr>
          <a:xfrm>
            <a:off x="5613403" y="65003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AA2C5-32E5-4FA8-9703-9B142B45BFFF}"/>
              </a:ext>
            </a:extLst>
          </p:cNvPr>
          <p:cNvSpPr txBox="1"/>
          <p:nvPr/>
        </p:nvSpPr>
        <p:spPr>
          <a:xfrm>
            <a:off x="5050880" y="342900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355257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E3DD-ADE3-4B3A-B15B-AC448DEF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Metro network vulnerability analysis model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0F8FCD-6C44-4863-88D1-B1C45198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5" y="2040380"/>
            <a:ext cx="4298247" cy="51580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my university diploma. My research was based on open based information about Moscow metro passenger flow and capacity. I had to built a simulation model that would tell how the network would react to changes</a:t>
            </a:r>
          </a:p>
          <a:p>
            <a:r>
              <a:rPr lang="en-US" dirty="0"/>
              <a:t>Used techniques and tools: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Python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 err="1"/>
              <a:t>gurobipy</a:t>
            </a:r>
            <a:r>
              <a:rPr lang="en-US" sz="1200" dirty="0"/>
              <a:t> library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 err="1"/>
              <a:t>Numpy</a:t>
            </a:r>
            <a:r>
              <a:rPr lang="en-US" sz="1200" dirty="0"/>
              <a:t> and </a:t>
            </a:r>
            <a:r>
              <a:rPr lang="en-US" sz="1200" b="1" dirty="0"/>
              <a:t>matplotlib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Network flow programming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dirty="0"/>
              <a:t>Working model to analyze Moscow metro stability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457FAE85-94D5-4812-8198-3C97885D5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189" y="1421390"/>
            <a:ext cx="2364594" cy="2163252"/>
          </a:xfrm>
          <a:prstGeom prst="rect">
            <a:avLst/>
          </a:prstGeo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CD2A5B7F-E09C-4012-8EFC-FB20326FB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31" y="4166902"/>
            <a:ext cx="2453981" cy="2238380"/>
          </a:xfrm>
          <a:prstGeom prst="rect">
            <a:avLst/>
          </a:prstGeom>
        </p:spPr>
      </p:pic>
      <p:pic>
        <p:nvPicPr>
          <p:cNvPr id="10" name="Picture 9" descr="A picture containing map&#10;&#10;Description automatically generated">
            <a:extLst>
              <a:ext uri="{FF2B5EF4-FFF2-40B4-BE49-F238E27FC236}">
                <a16:creationId xmlns:a16="http://schemas.microsoft.com/office/drawing/2014/main" id="{D336197A-D569-4DEC-BDE6-B42707F8E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42" y="1421390"/>
            <a:ext cx="3629878" cy="32906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2829A6-97A4-414D-BB4E-5C827EE81BD0}"/>
              </a:ext>
            </a:extLst>
          </p:cNvPr>
          <p:cNvSpPr txBox="1"/>
          <p:nvPr/>
        </p:nvSpPr>
        <p:spPr>
          <a:xfrm>
            <a:off x="4856897" y="4820087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 model of Moscow metro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CB6C6-DCA0-4257-A7F7-5969D8290164}"/>
              </a:ext>
            </a:extLst>
          </p:cNvPr>
          <p:cNvSpPr txBox="1"/>
          <p:nvPr/>
        </p:nvSpPr>
        <p:spPr>
          <a:xfrm>
            <a:off x="9774428" y="357998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BBC5B-5CD4-423C-8734-CD11C7694171}"/>
              </a:ext>
            </a:extLst>
          </p:cNvPr>
          <p:cNvSpPr txBox="1"/>
          <p:nvPr/>
        </p:nvSpPr>
        <p:spPr>
          <a:xfrm>
            <a:off x="8631506" y="643820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Circle is out of service</a:t>
            </a:r>
          </a:p>
        </p:txBody>
      </p:sp>
    </p:spTree>
    <p:extLst>
      <p:ext uri="{BB962C8B-B14F-4D97-AF65-F5344CB8AC3E}">
        <p14:creationId xmlns:p14="http://schemas.microsoft.com/office/powerpoint/2010/main" val="1207315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256</TotalTime>
  <Words>368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Machine Learning and Data Science Portfolio</vt:lpstr>
      <vt:lpstr>Contents</vt:lpstr>
      <vt:lpstr>Face Key Dots Neural Network </vt:lpstr>
      <vt:lpstr>Sunglasses Detector</vt:lpstr>
      <vt:lpstr>Traffic Sign Classifier</vt:lpstr>
      <vt:lpstr>University Data Science Projects</vt:lpstr>
      <vt:lpstr>Metro network vulnerability analysis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Data Science Portfolio</dc:title>
  <dc:creator>Iurii Guliev</dc:creator>
  <cp:lastModifiedBy>Iurii Guliev</cp:lastModifiedBy>
  <cp:revision>14</cp:revision>
  <dcterms:created xsi:type="dcterms:W3CDTF">2020-10-21T18:47:01Z</dcterms:created>
  <dcterms:modified xsi:type="dcterms:W3CDTF">2020-10-21T23:03:02Z</dcterms:modified>
</cp:coreProperties>
</file>