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62B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5" autoAdjust="0"/>
    <p:restoredTop sz="94660"/>
  </p:normalViewPr>
  <p:slideViewPr>
    <p:cSldViewPr>
      <p:cViewPr varScale="1">
        <p:scale>
          <a:sx n="61" d="100"/>
          <a:sy n="61" d="100"/>
        </p:scale>
        <p:origin x="-82" y="-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3070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8268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35345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402461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50632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DATABASE SYSTEMS (EIE36E):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EXERCISE #</a:t>
            </a:r>
            <a:r>
              <a:rPr lang="cs-CZ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Revising the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60363" indent="-360363"/>
            <a:r>
              <a:rPr lang="en-US" dirty="0" smtClean="0"/>
              <a:t> Locate the table DEMO_CUSTOMERS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LIST all the entities from the table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What is the primary key of the table?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Drop </a:t>
            </a:r>
            <a:r>
              <a:rPr lang="en-US" dirty="0" smtClean="0"/>
              <a:t>the column phone_number2</a:t>
            </a:r>
            <a:endParaRPr lang="en-US" dirty="0" smtClean="0"/>
          </a:p>
          <a:p>
            <a:pPr marL="360363" indent="-360363"/>
            <a:endParaRPr lang="en-US" dirty="0" smtClean="0"/>
          </a:p>
          <a:p>
            <a:pPr marL="360363" indent="-360363"/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Revising the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lnSpcReduction="10000"/>
          </a:bodyPr>
          <a:lstStyle/>
          <a:p>
            <a:pPr marL="360363" indent="-360363"/>
            <a:r>
              <a:rPr lang="en-US" dirty="0" smtClean="0"/>
              <a:t> Increase the credit limit for all the cur</a:t>
            </a:r>
            <a:r>
              <a:rPr lang="cs-CZ" dirty="0" smtClean="0"/>
              <a:t>r</a:t>
            </a:r>
            <a:r>
              <a:rPr lang="en-US" dirty="0" err="1" smtClean="0"/>
              <a:t>ent</a:t>
            </a:r>
            <a:r>
              <a:rPr lang="en-US" dirty="0" smtClean="0"/>
              <a:t> customers to 2.000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Add yourself as</a:t>
            </a:r>
            <a:r>
              <a:rPr lang="cs-CZ" dirty="0" smtClean="0"/>
              <a:t> </a:t>
            </a:r>
            <a:r>
              <a:rPr lang="en-US" dirty="0" smtClean="0"/>
              <a:t>customer to the table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</a:t>
            </a:r>
            <a:r>
              <a:rPr lang="en-US" dirty="0" smtClean="0"/>
              <a:t>Delete a customer with postal code „63145“</a:t>
            </a:r>
            <a:endParaRPr lang="en-US" dirty="0" smtClean="0"/>
          </a:p>
          <a:p>
            <a:pPr marL="360363" indent="-360363">
              <a:buNone/>
            </a:pPr>
            <a:endParaRPr lang="en-US" dirty="0" smtClean="0"/>
          </a:p>
          <a:p>
            <a:pPr marL="360363" indent="-360363"/>
            <a:r>
              <a:rPr lang="en-US" dirty="0" smtClean="0"/>
              <a:t> Select all the customers having the first name „Edward“</a:t>
            </a:r>
          </a:p>
          <a:p>
            <a:pPr marL="360363" indent="-360363"/>
            <a:endParaRPr lang="en-US" dirty="0" smtClean="0"/>
          </a:p>
          <a:p>
            <a:pPr marL="360363" indent="-360363"/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Revising the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lnSpcReduction="10000"/>
          </a:bodyPr>
          <a:lstStyle/>
          <a:p>
            <a:pPr marL="360363" indent="-360363"/>
            <a:r>
              <a:rPr lang="en-US" dirty="0" smtClean="0"/>
              <a:t> Select all the customers from Atlanta and Chicago, order the output by first name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Select phone number of Mr. William Hartsfield </a:t>
            </a:r>
            <a:r>
              <a:rPr lang="en-US" dirty="0" smtClean="0"/>
              <a:t>from Ohio</a:t>
            </a:r>
            <a:endParaRPr lang="en-US" dirty="0" smtClean="0"/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Get a complete address of Mr. Albert Lambert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Set a credit limit of Mr. Logan to 25.000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Revising the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60363" indent="-360363"/>
            <a:r>
              <a:rPr lang="en-US" dirty="0" smtClean="0"/>
              <a:t> Get the minimum ‘</a:t>
            </a:r>
            <a:r>
              <a:rPr lang="en-US" dirty="0" err="1" smtClean="0"/>
              <a:t>credit_limit</a:t>
            </a:r>
            <a:r>
              <a:rPr lang="en-US" dirty="0" smtClean="0"/>
              <a:t>’ amount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Get all the customers </a:t>
            </a:r>
            <a:r>
              <a:rPr lang="en-US" dirty="0" smtClean="0"/>
              <a:t>with </a:t>
            </a:r>
            <a:r>
              <a:rPr lang="en-US" dirty="0" smtClean="0"/>
              <a:t>the current ‘</a:t>
            </a:r>
            <a:r>
              <a:rPr lang="en-US" dirty="0" err="1" smtClean="0"/>
              <a:t>credit_limit</a:t>
            </a:r>
            <a:r>
              <a:rPr lang="en-US" dirty="0" smtClean="0"/>
              <a:t>’ set to the minimum amount 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 Get the total ‘</a:t>
            </a:r>
            <a:r>
              <a:rPr lang="en-US" dirty="0" err="1" smtClean="0"/>
              <a:t>credit_limit</a:t>
            </a:r>
            <a:r>
              <a:rPr lang="en-US" dirty="0" smtClean="0"/>
              <a:t>’ for all the customers</a:t>
            </a:r>
          </a:p>
          <a:p>
            <a:pPr marL="360363" indent="-360363"/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3780</TotalTime>
  <Words>213</Words>
  <Application>Microsoft Office PowerPoint</Application>
  <PresentationFormat>Předvádění na obrazovce (4:3)</PresentationFormat>
  <Paragraphs>45</Paragraphs>
  <Slides>5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DATABASE SYSTEMS (EIE36E): EXERCISE #3</vt:lpstr>
      <vt:lpstr>Task 1 - Revising the SQL</vt:lpstr>
      <vt:lpstr>Task 1 - Revising the SQL</vt:lpstr>
      <vt:lpstr>Task 1 - Revising the SQL</vt:lpstr>
      <vt:lpstr>Task 1 - Revising the SQL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12</cp:revision>
  <dcterms:created xsi:type="dcterms:W3CDTF">2013-10-15T14:36:04Z</dcterms:created>
  <dcterms:modified xsi:type="dcterms:W3CDTF">2015-11-08T22:24:49Z</dcterms:modified>
</cp:coreProperties>
</file>