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83" r:id="rId3"/>
    <p:sldId id="284" r:id="rId4"/>
    <p:sldId id="285" r:id="rId5"/>
    <p:sldId id="286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62B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5" autoAdjust="0"/>
    <p:restoredTop sz="94686" autoAdjust="0"/>
  </p:normalViewPr>
  <p:slideViewPr>
    <p:cSldViewPr>
      <p:cViewPr varScale="1">
        <p:scale>
          <a:sx n="61" d="100"/>
          <a:sy n="61" d="100"/>
        </p:scale>
        <p:origin x="-67" y="-4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210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66411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95467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65494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210881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377292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DATABASE SYSTEMS (EIE36E):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EXERCISE #</a:t>
            </a:r>
            <a:r>
              <a:rPr lang="cs-CZ" smtClean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Ph.D.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1 -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Integrity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60363" indent="-360363"/>
            <a:r>
              <a:rPr lang="en-US" dirty="0" smtClean="0"/>
              <a:t> Create a table storing orders according to the following table:</a:t>
            </a:r>
          </a:p>
          <a:p>
            <a:pPr marL="360363" indent="-360363">
              <a:buNone/>
            </a:pPr>
            <a:endParaRPr lang="en-US" dirty="0" smtClean="0"/>
          </a:p>
          <a:p>
            <a:pPr marL="360363" indent="-360363"/>
            <a:endParaRPr lang="en-US" dirty="0" smtClean="0"/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Bind </a:t>
            </a:r>
            <a:r>
              <a:rPr lang="en-US" dirty="0" err="1" smtClean="0"/>
              <a:t>CustomerID</a:t>
            </a:r>
            <a:r>
              <a:rPr lang="en-US" dirty="0" smtClean="0"/>
              <a:t> to the </a:t>
            </a:r>
            <a:r>
              <a:rPr lang="en-US" dirty="0" err="1" smtClean="0"/>
              <a:t>DEMO_Customers</a:t>
            </a:r>
            <a:r>
              <a:rPr lang="en-US" dirty="0" smtClean="0"/>
              <a:t> table using the Foreign key constraint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0" name="Obrázek 9" descr="ex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2708920"/>
            <a:ext cx="7263493" cy="1333333"/>
          </a:xfrm>
          <a:prstGeom prst="rect">
            <a:avLst/>
          </a:prstGeom>
        </p:spPr>
      </p:pic>
      <p:sp>
        <p:nvSpPr>
          <p:cNvPr id="6" name="TextovéPole 5"/>
          <p:cNvSpPr txBox="1"/>
          <p:nvPr/>
        </p:nvSpPr>
        <p:spPr>
          <a:xfrm>
            <a:off x="2843808" y="3706056"/>
            <a:ext cx="11521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2814566" y="3672921"/>
            <a:ext cx="1181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NUMBER</a:t>
            </a:r>
            <a:endParaRPr lang="cs-CZ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1 -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Integrity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60363" indent="-360363"/>
            <a:r>
              <a:rPr lang="en-US" dirty="0" smtClean="0"/>
              <a:t> Add any two orders made by John Dulles</a:t>
            </a:r>
          </a:p>
          <a:p>
            <a:pPr marL="360363" indent="-360363">
              <a:buNone/>
            </a:pPr>
            <a:endParaRPr lang="en-US" dirty="0" smtClean="0"/>
          </a:p>
          <a:p>
            <a:pPr marL="360363" indent="-360363"/>
            <a:r>
              <a:rPr lang="en-US" dirty="0" smtClean="0"/>
              <a:t>Add a new customer, Mr. Al </a:t>
            </a:r>
            <a:r>
              <a:rPr lang="en-US" dirty="0" err="1" smtClean="0"/>
              <a:t>Coholic</a:t>
            </a:r>
            <a:endParaRPr lang="en-US" dirty="0" smtClean="0"/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Prove the referential integrity by trying to delete Mr. Dulles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1 -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Integrity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60363" indent="-360363"/>
            <a:r>
              <a:rPr lang="en-US" dirty="0" smtClean="0"/>
              <a:t>Try deleting Mr. Al </a:t>
            </a:r>
            <a:r>
              <a:rPr lang="en-US" dirty="0" err="1" smtClean="0"/>
              <a:t>Coholic</a:t>
            </a:r>
            <a:endParaRPr lang="en-US" dirty="0" smtClean="0"/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Modify </a:t>
            </a:r>
            <a:r>
              <a:rPr lang="en-US" dirty="0" smtClean="0"/>
              <a:t>the orders table so that the delete performed on the </a:t>
            </a:r>
            <a:r>
              <a:rPr lang="en-US" dirty="0" err="1" smtClean="0"/>
              <a:t>demo_customers</a:t>
            </a:r>
            <a:r>
              <a:rPr lang="en-US" dirty="0" smtClean="0"/>
              <a:t> table will also delete all the referencing </a:t>
            </a:r>
            <a:r>
              <a:rPr lang="en-US" dirty="0" smtClean="0"/>
              <a:t>orders</a:t>
            </a:r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Try once again deleting Mr. Dulles</a:t>
            </a:r>
          </a:p>
          <a:p>
            <a:pPr marL="360363" indent="-360363"/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1 -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Integrity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60363" indent="-360363"/>
            <a:r>
              <a:rPr lang="en-US" dirty="0" smtClean="0"/>
              <a:t>Write </a:t>
            </a:r>
            <a:r>
              <a:rPr lang="en-US" dirty="0" smtClean="0"/>
              <a:t>any SQL query that will breach the domain integrity for any column in the ‘orders’ </a:t>
            </a:r>
            <a:r>
              <a:rPr lang="en-US" dirty="0" smtClean="0"/>
              <a:t>table</a:t>
            </a:r>
          </a:p>
          <a:p>
            <a:pPr marL="360363" indent="-360363"/>
            <a:endParaRPr lang="en-US" dirty="0" smtClean="0"/>
          </a:p>
          <a:p>
            <a:pPr marL="360363" indent="-360363"/>
            <a:r>
              <a:rPr lang="en-US" dirty="0" smtClean="0"/>
              <a:t>Write any SQL query that will breach the entity integrity for the ‘orders’ table</a:t>
            </a:r>
          </a:p>
          <a:p>
            <a:pPr marL="360363" indent="-360363"/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4236</TotalTime>
  <Words>171</Words>
  <Application>Microsoft Office PowerPoint</Application>
  <PresentationFormat>Předvádění na obrazovce (4:3)</PresentationFormat>
  <Paragraphs>38</Paragraphs>
  <Slides>5</Slides>
  <Notes>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sady Office</vt:lpstr>
      <vt:lpstr>DATABASE SYSTEMS (EIE36E): EXERCISE #5</vt:lpstr>
      <vt:lpstr>Task 1 - Integrity</vt:lpstr>
      <vt:lpstr>Task 1 - Integrity</vt:lpstr>
      <vt:lpstr>Task 1 - Integrity</vt:lpstr>
      <vt:lpstr>Task 1 - Integrity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PH</cp:lastModifiedBy>
  <cp:revision>16</cp:revision>
  <dcterms:created xsi:type="dcterms:W3CDTF">2013-10-15T14:36:04Z</dcterms:created>
  <dcterms:modified xsi:type="dcterms:W3CDTF">2015-11-08T22:58:43Z</dcterms:modified>
</cp:coreProperties>
</file>