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89" r:id="rId3"/>
    <p:sldId id="290" r:id="rId4"/>
    <p:sldId id="291" r:id="rId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5" autoAdjust="0"/>
    <p:restoredTop sz="94686" autoAdjust="0"/>
  </p:normalViewPr>
  <p:slideViewPr>
    <p:cSldViewPr>
      <p:cViewPr>
        <p:scale>
          <a:sx n="80" d="100"/>
          <a:sy n="80" d="100"/>
        </p:scale>
        <p:origin x="-1498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210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13.11.2015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13.11.2015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DATABASE SYSTEMS (EIE36E):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EXERCISE </a:t>
            </a:r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cs-CZ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Ph.D</a:t>
            </a:r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</a:t>
            </a:r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Hanzlík </a:t>
            </a:r>
            <a:endParaRPr lang="cs-CZ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– Create a database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After a detailed problem analysis, following ER-diagram has been created: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many-to-many </a:t>
            </a:r>
            <a:r>
              <a:rPr lang="en-US" dirty="0" smtClean="0"/>
              <a:t>relationship must be recreated into a new table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708920"/>
            <a:ext cx="6924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INSERT </a:t>
            </a:r>
            <a:r>
              <a:rPr lang="cs-CZ" dirty="0" err="1" smtClean="0">
                <a:solidFill>
                  <a:schemeClr val="bg1">
                    <a:lumMod val="95000"/>
                  </a:schemeClr>
                </a:solidFill>
              </a:rPr>
              <a:t>some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 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/>
              <a:t>INSERT INTO </a:t>
            </a:r>
            <a:r>
              <a:rPr lang="cs-CZ" dirty="0" err="1" smtClean="0"/>
              <a:t>courses</a:t>
            </a:r>
            <a:r>
              <a:rPr lang="cs-CZ" dirty="0" smtClean="0"/>
              <a:t> VALUES ('EIE36E','</a:t>
            </a:r>
            <a:r>
              <a:rPr lang="cs-CZ" dirty="0" err="1" smtClean="0"/>
              <a:t>Database</a:t>
            </a:r>
            <a:r>
              <a:rPr lang="cs-CZ" dirty="0" smtClean="0"/>
              <a:t> </a:t>
            </a:r>
            <a:r>
              <a:rPr lang="cs-CZ" dirty="0" err="1" smtClean="0"/>
              <a:t>system</a:t>
            </a:r>
            <a:r>
              <a:rPr lang="cs-CZ" dirty="0" smtClean="0"/>
              <a:t>', '</a:t>
            </a:r>
            <a:r>
              <a:rPr lang="cs-CZ" dirty="0" err="1" smtClean="0"/>
              <a:t>Introduction</a:t>
            </a:r>
            <a:r>
              <a:rPr lang="cs-CZ" dirty="0" smtClean="0"/>
              <a:t> to </a:t>
            </a:r>
            <a:r>
              <a:rPr lang="cs-CZ" dirty="0" err="1" smtClean="0"/>
              <a:t>relational</a:t>
            </a:r>
            <a:r>
              <a:rPr lang="cs-CZ" dirty="0" smtClean="0"/>
              <a:t> </a:t>
            </a:r>
            <a:r>
              <a:rPr lang="cs-CZ" dirty="0" err="1" smtClean="0"/>
              <a:t>database</a:t>
            </a:r>
            <a:r>
              <a:rPr lang="cs-CZ" dirty="0" smtClean="0"/>
              <a:t>');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INSERT </a:t>
            </a:r>
            <a:r>
              <a:rPr lang="cs-CZ" dirty="0" smtClean="0"/>
              <a:t>INTO </a:t>
            </a:r>
            <a:r>
              <a:rPr lang="cs-CZ" dirty="0" err="1" smtClean="0"/>
              <a:t>students</a:t>
            </a:r>
            <a:r>
              <a:rPr lang="cs-CZ" dirty="0" smtClean="0"/>
              <a:t> VALUES ('xhanp117','Petr','</a:t>
            </a:r>
            <a:r>
              <a:rPr lang="cs-CZ" dirty="0" err="1" smtClean="0"/>
              <a:t>Hanzlik</a:t>
            </a:r>
            <a:r>
              <a:rPr lang="cs-CZ" dirty="0" smtClean="0"/>
              <a:t>','12.14.1987');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INSERT INTO </a:t>
            </a:r>
            <a:r>
              <a:rPr lang="cs-CZ" dirty="0" err="1" smtClean="0"/>
              <a:t>results</a:t>
            </a:r>
            <a:r>
              <a:rPr lang="cs-CZ" dirty="0" smtClean="0"/>
              <a:t> VALUES ('xhanp117','EIE36E',</a:t>
            </a:r>
            <a:r>
              <a:rPr lang="cs-CZ" dirty="0" err="1" smtClean="0"/>
              <a:t>current</a:t>
            </a:r>
            <a:r>
              <a:rPr lang="cs-CZ" dirty="0" smtClean="0"/>
              <a:t>_</a:t>
            </a:r>
            <a:r>
              <a:rPr lang="cs-CZ" dirty="0" err="1" smtClean="0"/>
              <a:t>date</a:t>
            </a:r>
            <a:r>
              <a:rPr lang="cs-CZ" dirty="0" smtClean="0"/>
              <a:t>,1);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JOIN/</a:t>
            </a:r>
            <a:r>
              <a:rPr lang="cs-CZ" dirty="0" err="1" smtClean="0">
                <a:solidFill>
                  <a:schemeClr val="bg1">
                    <a:lumMod val="95000"/>
                  </a:schemeClr>
                </a:solidFill>
              </a:rPr>
              <a:t>Select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cs-CZ" dirty="0" err="1" smtClean="0">
                <a:solidFill>
                  <a:schemeClr val="bg1">
                    <a:lumMod val="95000"/>
                  </a:schemeClr>
                </a:solidFill>
              </a:rPr>
              <a:t>from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 multiple </a:t>
            </a:r>
            <a:r>
              <a:rPr lang="cs-CZ" dirty="0" err="1" smtClean="0">
                <a:solidFill>
                  <a:schemeClr val="bg1">
                    <a:lumMod val="95000"/>
                  </a:schemeClr>
                </a:solidFill>
              </a:rPr>
              <a:t>tables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 smtClean="0"/>
              <a:t>Select</a:t>
            </a:r>
            <a:r>
              <a:rPr lang="cs-CZ" dirty="0" smtClean="0"/>
              <a:t> </a:t>
            </a:r>
            <a:r>
              <a:rPr lang="cs-CZ" dirty="0" err="1" smtClean="0"/>
              <a:t>all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exams</a:t>
            </a:r>
            <a:r>
              <a:rPr lang="cs-CZ" dirty="0" smtClean="0"/>
              <a:t> a student has </a:t>
            </a:r>
            <a:r>
              <a:rPr lang="cs-CZ" dirty="0" err="1" smtClean="0"/>
              <a:t>passed</a:t>
            </a:r>
            <a:r>
              <a:rPr lang="cs-CZ" dirty="0" smtClean="0"/>
              <a:t> </a:t>
            </a:r>
            <a:r>
              <a:rPr lang="cs-CZ" dirty="0" err="1" smtClean="0"/>
              <a:t>together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course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result</a:t>
            </a:r>
            <a:r>
              <a:rPr lang="cs-CZ" dirty="0" smtClean="0"/>
              <a:t>.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4215</TotalTime>
  <Words>125</Words>
  <Application>Microsoft Office PowerPoint</Application>
  <PresentationFormat>Předvádění na obrazovce (4:3)</PresentationFormat>
  <Paragraphs>26</Paragraphs>
  <Slides>4</Slides>
  <Notes>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Motiv sady Office</vt:lpstr>
      <vt:lpstr>DATABASE SYSTEMS (EIE36E): EXERCISE #5</vt:lpstr>
      <vt:lpstr>Task 1 – Create a database</vt:lpstr>
      <vt:lpstr>Task 2 – INSERT some data</vt:lpstr>
      <vt:lpstr>Task 3 – JOIN/Select from multiple tables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14</cp:revision>
  <dcterms:created xsi:type="dcterms:W3CDTF">2013-10-15T14:36:04Z</dcterms:created>
  <dcterms:modified xsi:type="dcterms:W3CDTF">2015-11-13T06:47:34Z</dcterms:modified>
</cp:coreProperties>
</file>