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89" r:id="rId3"/>
    <p:sldId id="290" r:id="rId4"/>
    <p:sldId id="291" r:id="rId5"/>
    <p:sldId id="293" r:id="rId6"/>
    <p:sldId id="296" r:id="rId7"/>
    <p:sldId id="297" r:id="rId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DF75"/>
    <a:srgbClr val="B62B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5" autoAdjust="0"/>
    <p:restoredTop sz="94686" autoAdjust="0"/>
  </p:normalViewPr>
  <p:slideViewPr>
    <p:cSldViewPr>
      <p:cViewPr varScale="1">
        <p:scale>
          <a:sx n="108" d="100"/>
          <a:sy n="108" d="100"/>
        </p:scale>
        <p:origin x="9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3" y="210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09B78-CA07-46F6-BB69-1F6BE524B79F}" type="datetimeFigureOut">
              <a:rPr lang="cs-CZ" smtClean="0"/>
              <a:pPr/>
              <a:t>24.11.2017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CEB94-271E-416C-A45B-4121C3445BA1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4313-4430-4F2E-BE8E-57410078F962}" type="datetime1">
              <a:rPr lang="cs-CZ" smtClean="0"/>
              <a:pPr/>
              <a:t>24.11.2017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Database systems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46C6-0F10-4A5B-9D3D-8DBCE2E009E2}" type="datetime1">
              <a:rPr lang="cs-CZ" smtClean="0"/>
              <a:pPr/>
              <a:t>24.11.2017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Database systems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DB30-E9C8-4FA5-BB79-0BCE2A54C7B8}" type="datetime1">
              <a:rPr lang="cs-CZ" smtClean="0"/>
              <a:pPr/>
              <a:t>24.11.2017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Database systems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C4A1-E94E-4284-A2AE-3E126B765F93}" type="datetime1">
              <a:rPr lang="cs-CZ" smtClean="0"/>
              <a:pPr/>
              <a:t>24.11.2017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Database systems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07A8-2173-49EE-B67A-81B86D85E452}" type="datetime1">
              <a:rPr lang="cs-CZ" smtClean="0"/>
              <a:pPr/>
              <a:t>24.11.2017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Database systems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9E38-197D-44AE-8CCD-C6B66629C078}" type="datetime1">
              <a:rPr lang="cs-CZ" smtClean="0"/>
              <a:pPr/>
              <a:t>24.11.2017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Database systems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2DC1-E3AC-42AD-BB57-66D0745C589F}" type="datetime1">
              <a:rPr lang="cs-CZ" smtClean="0"/>
              <a:pPr/>
              <a:t>24.11.2017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Database systems</a:t>
            </a:r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5052-2471-4030-B38F-1A0134007A27}" type="datetime1">
              <a:rPr lang="cs-CZ" smtClean="0"/>
              <a:pPr/>
              <a:t>24.11.2017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Database systems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6FF5-C90F-434A-A119-4B33B24A972A}" type="datetime1">
              <a:rPr lang="cs-CZ" smtClean="0"/>
              <a:pPr/>
              <a:t>24.11.2017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Database systems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AD43-1C13-45A6-B806-91596C681FEB}" type="datetime1">
              <a:rPr lang="cs-CZ" smtClean="0"/>
              <a:pPr/>
              <a:t>24.11.2017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Database systems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C460-6F9D-4B33-AA70-850019B7E813}" type="datetime1">
              <a:rPr lang="cs-CZ" smtClean="0"/>
              <a:pPr/>
              <a:t>24.11.2017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Database systems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7D9F6-D36C-47F8-81E1-36B57377984F}" type="datetime1">
              <a:rPr lang="cs-CZ" smtClean="0"/>
              <a:pPr/>
              <a:t>24.11.2017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Database systems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1196752"/>
            <a:ext cx="9144000" cy="525658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DATABASE SYSTEMS (EIE36E):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EXERCISE #6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>
            <a:normAutofit/>
          </a:bodyPr>
          <a:lstStyle/>
          <a:p>
            <a:r>
              <a:rPr lang="cs-CZ" sz="2400" dirty="0">
                <a:solidFill>
                  <a:schemeClr val="bg1">
                    <a:lumMod val="95000"/>
                  </a:schemeClr>
                </a:solidFill>
              </a:rPr>
              <a:t>Doc. Ing. Václav </a:t>
            </a:r>
            <a:r>
              <a:rPr lang="cs-CZ" sz="2400" dirty="0" err="1">
                <a:solidFill>
                  <a:schemeClr val="bg1">
                    <a:lumMod val="95000"/>
                  </a:schemeClr>
                </a:solidFill>
              </a:rPr>
              <a:t>Vostrovský</a:t>
            </a:r>
            <a:r>
              <a:rPr lang="cs-CZ" sz="2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cs-CZ" sz="2400" dirty="0" err="1">
                <a:solidFill>
                  <a:schemeClr val="bg1">
                    <a:lumMod val="95000"/>
                  </a:schemeClr>
                </a:solidFill>
              </a:rPr>
              <a:t>Ph.D</a:t>
            </a:r>
            <a:r>
              <a:rPr lang="cs-CZ" sz="2400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cs-CZ" sz="2400" dirty="0">
                <a:solidFill>
                  <a:schemeClr val="bg1">
                    <a:lumMod val="95000"/>
                  </a:schemeClr>
                </a:solidFill>
              </a:rPr>
              <a:t> Ing. Petr Hanzlík </a:t>
            </a:r>
          </a:p>
          <a:p>
            <a:endParaRPr lang="cs-CZ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5976664" cy="1415103"/>
          </a:xfrm>
          <a:prstGeom prst="rect">
            <a:avLst/>
          </a:prstGeom>
          <a:noFill/>
          <a:ln w="9525">
            <a:solidFill>
              <a:srgbClr val="B62B34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Task 1 – Implement ERD in SQL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*Use Number instead of integer in ORACLE DBMS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2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Database systems</a:t>
            </a: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0" name="Obrázek 9" descr="Diagram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55576" y="1916832"/>
            <a:ext cx="7112790" cy="20162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5E7BB7-D77A-4ABD-97C7-229BEE9F6152}"/>
              </a:ext>
            </a:extLst>
          </p:cNvPr>
          <p:cNvSpPr/>
          <p:nvPr/>
        </p:nvSpPr>
        <p:spPr>
          <a:xfrm>
            <a:off x="2339752" y="1988840"/>
            <a:ext cx="144016" cy="144016"/>
          </a:xfrm>
          <a:prstGeom prst="rect">
            <a:avLst/>
          </a:prstGeom>
          <a:solidFill>
            <a:srgbClr val="F4D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1D8E52-629A-4954-8583-4482710591A4}"/>
              </a:ext>
            </a:extLst>
          </p:cNvPr>
          <p:cNvSpPr/>
          <p:nvPr/>
        </p:nvSpPr>
        <p:spPr>
          <a:xfrm>
            <a:off x="6480214" y="1988840"/>
            <a:ext cx="360040" cy="144016"/>
          </a:xfrm>
          <a:prstGeom prst="rect">
            <a:avLst/>
          </a:prstGeom>
          <a:solidFill>
            <a:srgbClr val="F4DF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Task </a:t>
            </a:r>
            <a:r>
              <a:rPr lang="cs-CZ" dirty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– </a:t>
            </a:r>
            <a:r>
              <a:rPr lang="cs-CZ" dirty="0">
                <a:solidFill>
                  <a:schemeClr val="bg1">
                    <a:lumMod val="95000"/>
                  </a:schemeClr>
                </a:solidFill>
              </a:rPr>
              <a:t>INSERT </a:t>
            </a:r>
            <a:r>
              <a:rPr lang="cs-CZ" dirty="0" err="1">
                <a:solidFill>
                  <a:schemeClr val="bg1">
                    <a:lumMod val="95000"/>
                  </a:schemeClr>
                </a:solidFill>
              </a:rPr>
              <a:t>some</a:t>
            </a:r>
            <a:r>
              <a:rPr lang="cs-CZ" dirty="0">
                <a:solidFill>
                  <a:schemeClr val="bg1">
                    <a:lumMod val="95000"/>
                  </a:schemeClr>
                </a:solidFill>
              </a:rPr>
              <a:t> data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Zástupný symbol pro obsah 9" descr="Authors_table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51520" y="1340768"/>
            <a:ext cx="6481415" cy="2172075"/>
          </a:xfrm>
        </p:spPr>
      </p:pic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3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Database systems</a:t>
            </a: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1" name="Obrázek 10" descr="Post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27784" y="3645024"/>
            <a:ext cx="6084168" cy="22994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Task 3 – JOIN/Select from multiple tables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/>
              <a:t>Select the username (only) of authors who</a:t>
            </a:r>
            <a:r>
              <a:rPr lang="cs-CZ" dirty="0"/>
              <a:t> </a:t>
            </a:r>
            <a:r>
              <a:rPr lang="en-US" dirty="0"/>
              <a:t>wrote at least one post</a:t>
            </a:r>
          </a:p>
          <a:p>
            <a:pPr marL="514350" indent="-514350">
              <a:buAutoNum type="arabicParenR"/>
            </a:pPr>
            <a:r>
              <a:rPr lang="en-US" dirty="0"/>
              <a:t>Select first name + surname of authors with exactly one post</a:t>
            </a:r>
          </a:p>
          <a:p>
            <a:pPr marL="514350" indent="-514350">
              <a:buAutoNum type="arabicParenR"/>
            </a:pPr>
            <a:r>
              <a:rPr lang="en-US" dirty="0"/>
              <a:t>Select username of authors with no posts published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4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Database systems</a:t>
            </a: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Task 4 – Add a new entity model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*Use Number instead of integer in ORACLE DBMS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5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Database systems</a:t>
            </a: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54C1C3-945F-41A2-B1A0-816A1673D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1232314"/>
            <a:ext cx="6973094" cy="42129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Task 5 – Insert new data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/>
              <a:t>Create new user group</a:t>
            </a:r>
          </a:p>
          <a:p>
            <a:pPr marL="514350" indent="-514350">
              <a:buAutoNum type="arabicParenR"/>
            </a:pPr>
            <a:r>
              <a:rPr lang="en-US" dirty="0"/>
              <a:t>Name: gamers, purpose: entertainment</a:t>
            </a:r>
          </a:p>
          <a:p>
            <a:pPr marL="514350" indent="-514350">
              <a:buAutoNum type="arabicParenR"/>
            </a:pPr>
            <a:r>
              <a:rPr lang="en-US" dirty="0"/>
              <a:t>All authors should be modified to belong to this user group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6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Database systems</a:t>
            </a: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>
                    <a:lumMod val="95000"/>
                  </a:schemeClr>
                </a:solidFill>
              </a:rPr>
              <a:t>Task 6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–Select from three tables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en-US" dirty="0"/>
              <a:t>Select username + group</a:t>
            </a:r>
            <a:r>
              <a:rPr lang="cs-CZ" dirty="0"/>
              <a:t> </a:t>
            </a:r>
            <a:r>
              <a:rPr lang="cs-CZ" dirty="0" err="1"/>
              <a:t>name</a:t>
            </a:r>
            <a:r>
              <a:rPr lang="en-US" dirty="0"/>
              <a:t> + date of last comment</a:t>
            </a:r>
          </a:p>
          <a:p>
            <a:pPr marL="514350" indent="-514350">
              <a:buAutoNum type="arabicParenR"/>
            </a:pPr>
            <a:r>
              <a:rPr lang="en-US" dirty="0"/>
              <a:t>Count how many authors belong to the group called </a:t>
            </a:r>
            <a:r>
              <a:rPr lang="en-US" i="1" dirty="0"/>
              <a:t>‘gamers’</a:t>
            </a:r>
          </a:p>
          <a:p>
            <a:pPr marL="514350" indent="-514350">
              <a:buAutoNum type="arabicParenR"/>
            </a:pPr>
            <a:r>
              <a:rPr lang="en-US" dirty="0"/>
              <a:t>Count how many posts have been written by all the gamers together?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7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Database systems</a:t>
            </a: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15586</TotalTime>
  <Words>195</Words>
  <Application>Microsoft Office PowerPoint</Application>
  <PresentationFormat>On-screen Show (4:3)</PresentationFormat>
  <Paragraphs>52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Motiv sady Office</vt:lpstr>
      <vt:lpstr>DATABASE SYSTEMS (EIE36E): EXERCISE #6</vt:lpstr>
      <vt:lpstr>Task 1 – Implement ERD in SQL</vt:lpstr>
      <vt:lpstr>Task 2 – INSERT some data</vt:lpstr>
      <vt:lpstr>Task 3 – JOIN/Select from multiple tables</vt:lpstr>
      <vt:lpstr>Task 4 – Add a new entity model</vt:lpstr>
      <vt:lpstr>Task 5 – Insert new data</vt:lpstr>
      <vt:lpstr>Task 6 –Select from three tables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(EIE36E): Introduction</dc:title>
  <dc:creator>uzivatel</dc:creator>
  <cp:lastModifiedBy>Petr Hanzlík</cp:lastModifiedBy>
  <cp:revision>20</cp:revision>
  <dcterms:created xsi:type="dcterms:W3CDTF">2013-10-15T14:36:04Z</dcterms:created>
  <dcterms:modified xsi:type="dcterms:W3CDTF">2017-12-01T06:37:47Z</dcterms:modified>
</cp:coreProperties>
</file>