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
  </p:notesMasterIdLst>
  <p:sldIdLst>
    <p:sldId id="256" r:id="rId2"/>
    <p:sldId id="289" r:id="rId3"/>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2B34"/>
  </p:clrMru>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5" autoAdjust="0"/>
    <p:restoredTop sz="94686" autoAdjust="0"/>
  </p:normalViewPr>
  <p:slideViewPr>
    <p:cSldViewPr>
      <p:cViewPr>
        <p:scale>
          <a:sx n="80" d="100"/>
          <a:sy n="80" d="100"/>
        </p:scale>
        <p:origin x="-1406" y="-77"/>
      </p:cViewPr>
      <p:guideLst>
        <p:guide orient="horz" pos="2160"/>
        <p:guide pos="2880"/>
      </p:guideLst>
    </p:cSldViewPr>
  </p:slideViewPr>
  <p:outlineViewPr>
    <p:cViewPr>
      <p:scale>
        <a:sx n="33" d="100"/>
        <a:sy n="33" d="100"/>
      </p:scale>
      <p:origin x="53" y="210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B09B78-CA07-46F6-BB69-1F6BE524B79F}" type="datetimeFigureOut">
              <a:rPr lang="cs-CZ" smtClean="0"/>
              <a:pPr/>
              <a:t>9.11.2013</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ACEB94-271E-416C-A45B-4121C3445BA1}" type="slidenum">
              <a:rPr lang="cs-CZ" smtClean="0"/>
              <a:pPr/>
              <a:t>‹#›</a:t>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normAutofit/>
          </a:bodyPr>
          <a:lstStyle/>
          <a:p>
            <a:endParaRPr lang="cs-CZ"/>
          </a:p>
        </p:txBody>
      </p:sp>
      <p:sp>
        <p:nvSpPr>
          <p:cNvPr id="4" name="Zástupný symbol pro číslo snímku 3"/>
          <p:cNvSpPr>
            <a:spLocks noGrp="1"/>
          </p:cNvSpPr>
          <p:nvPr>
            <p:ph type="sldNum" sz="quarter" idx="10"/>
          </p:nvPr>
        </p:nvSpPr>
        <p:spPr/>
        <p:txBody>
          <a:bodyPr/>
          <a:lstStyle/>
          <a:p>
            <a:fld id="{79ACEB94-271E-416C-A45B-4121C3445BA1}" type="slidenum">
              <a:rPr lang="cs-CZ" smtClean="0"/>
              <a:pPr/>
              <a:t>2</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2130425"/>
            <a:ext cx="7772400" cy="1470025"/>
          </a:xfrm>
        </p:spPr>
        <p:txBody>
          <a:bodyPr/>
          <a:lstStyle/>
          <a:p>
            <a:r>
              <a:rPr lang="cs-CZ" smtClean="0"/>
              <a:t>Klepnutím lze upravit styl předlohy nadpisů.</a:t>
            </a:r>
            <a:endParaRPr lang="cs-CZ"/>
          </a:p>
        </p:txBody>
      </p:sp>
      <p:sp>
        <p:nvSpPr>
          <p:cNvPr id="3" name="Podnadpis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Klepnutím lze upravit styl předlohy podnadpisů.</a:t>
            </a:r>
            <a:endParaRPr lang="cs-CZ"/>
          </a:p>
        </p:txBody>
      </p:sp>
      <p:sp>
        <p:nvSpPr>
          <p:cNvPr id="4" name="Zástupný symbol pro datum 3"/>
          <p:cNvSpPr>
            <a:spLocks noGrp="1"/>
          </p:cNvSpPr>
          <p:nvPr>
            <p:ph type="dt" sz="half" idx="10"/>
          </p:nvPr>
        </p:nvSpPr>
        <p:spPr/>
        <p:txBody>
          <a:bodyPr/>
          <a:lstStyle/>
          <a:p>
            <a:fld id="{2DBB4313-4430-4F2E-BE8E-57410078F962}" type="datetime1">
              <a:rPr lang="cs-CZ" smtClean="0"/>
              <a:pPr/>
              <a:t>9.11.2013</a:t>
            </a:fld>
            <a:endParaRPr lang="cs-CZ"/>
          </a:p>
        </p:txBody>
      </p:sp>
      <p:sp>
        <p:nvSpPr>
          <p:cNvPr id="5" name="Zástupný symbol pro zápatí 4"/>
          <p:cNvSpPr>
            <a:spLocks noGrp="1"/>
          </p:cNvSpPr>
          <p:nvPr>
            <p:ph type="ftr" sz="quarter" idx="11"/>
          </p:nvPr>
        </p:nvSpPr>
        <p:spPr/>
        <p:txBody>
          <a:bodyPr/>
          <a:lstStyle/>
          <a:p>
            <a:r>
              <a:rPr lang="cs-CZ" smtClean="0"/>
              <a:t>Database systems</a:t>
            </a:r>
            <a:endParaRPr lang="cs-CZ"/>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FAD846C6-0F10-4A5B-9D3D-8DBCE2E009E2}" type="datetime1">
              <a:rPr lang="cs-CZ" smtClean="0"/>
              <a:pPr/>
              <a:t>9.11.2013</a:t>
            </a:fld>
            <a:endParaRPr lang="cs-CZ"/>
          </a:p>
        </p:txBody>
      </p:sp>
      <p:sp>
        <p:nvSpPr>
          <p:cNvPr id="5" name="Zástupný symbol pro zápatí 4"/>
          <p:cNvSpPr>
            <a:spLocks noGrp="1"/>
          </p:cNvSpPr>
          <p:nvPr>
            <p:ph type="ftr" sz="quarter" idx="11"/>
          </p:nvPr>
        </p:nvSpPr>
        <p:spPr/>
        <p:txBody>
          <a:bodyPr/>
          <a:lstStyle/>
          <a:p>
            <a:r>
              <a:rPr lang="cs-CZ" smtClean="0"/>
              <a:t>Database systems</a:t>
            </a:r>
            <a:endParaRPr lang="cs-CZ"/>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9400" y="274638"/>
            <a:ext cx="2057400" cy="5851525"/>
          </a:xfrm>
        </p:spPr>
        <p:txBody>
          <a:bodyPr vert="eaVert"/>
          <a:lstStyle/>
          <a:p>
            <a:r>
              <a:rPr lang="cs-CZ" smtClean="0"/>
              <a:t>Klepnutím lze upravit styl předlohy nadpisů.</a:t>
            </a:r>
            <a:endParaRPr lang="cs-CZ"/>
          </a:p>
        </p:txBody>
      </p:sp>
      <p:sp>
        <p:nvSpPr>
          <p:cNvPr id="3" name="Zástupný symbol pro svislý text 2"/>
          <p:cNvSpPr>
            <a:spLocks noGrp="1"/>
          </p:cNvSpPr>
          <p:nvPr>
            <p:ph type="body" orient="vert" idx="1"/>
          </p:nvPr>
        </p:nvSpPr>
        <p:spPr>
          <a:xfrm>
            <a:off x="457200" y="274638"/>
            <a:ext cx="6019800" cy="5851525"/>
          </a:xfrm>
        </p:spPr>
        <p:txBody>
          <a:bodyPr vert="eaVert"/>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04E4DB30-E9C8-4FA5-BB79-0BCE2A54C7B8}" type="datetime1">
              <a:rPr lang="cs-CZ" smtClean="0"/>
              <a:pPr/>
              <a:t>9.11.2013</a:t>
            </a:fld>
            <a:endParaRPr lang="cs-CZ"/>
          </a:p>
        </p:txBody>
      </p:sp>
      <p:sp>
        <p:nvSpPr>
          <p:cNvPr id="5" name="Zástupný symbol pro zápatí 4"/>
          <p:cNvSpPr>
            <a:spLocks noGrp="1"/>
          </p:cNvSpPr>
          <p:nvPr>
            <p:ph type="ftr" sz="quarter" idx="11"/>
          </p:nvPr>
        </p:nvSpPr>
        <p:spPr/>
        <p:txBody>
          <a:bodyPr/>
          <a:lstStyle/>
          <a:p>
            <a:r>
              <a:rPr lang="cs-CZ" smtClean="0"/>
              <a:t>Database systems</a:t>
            </a:r>
            <a:endParaRPr lang="cs-CZ"/>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idx="1"/>
          </p:nvPr>
        </p:nvSpPr>
        <p:spPr/>
        <p:txBody>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10"/>
          </p:nvPr>
        </p:nvSpPr>
        <p:spPr/>
        <p:txBody>
          <a:bodyPr/>
          <a:lstStyle/>
          <a:p>
            <a:fld id="{7F8DC4A1-E94E-4284-A2AE-3E126B765F93}" type="datetime1">
              <a:rPr lang="cs-CZ" smtClean="0"/>
              <a:pPr/>
              <a:t>9.11.2013</a:t>
            </a:fld>
            <a:endParaRPr lang="cs-CZ"/>
          </a:p>
        </p:txBody>
      </p:sp>
      <p:sp>
        <p:nvSpPr>
          <p:cNvPr id="5" name="Zástupný symbol pro zápatí 4"/>
          <p:cNvSpPr>
            <a:spLocks noGrp="1"/>
          </p:cNvSpPr>
          <p:nvPr>
            <p:ph type="ftr" sz="quarter" idx="11"/>
          </p:nvPr>
        </p:nvSpPr>
        <p:spPr/>
        <p:txBody>
          <a:bodyPr/>
          <a:lstStyle/>
          <a:p>
            <a:r>
              <a:rPr lang="cs-CZ" smtClean="0"/>
              <a:t>Database systems</a:t>
            </a:r>
            <a:endParaRPr lang="cs-CZ"/>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722313" y="4406900"/>
            <a:ext cx="7772400" cy="1362075"/>
          </a:xfrm>
        </p:spPr>
        <p:txBody>
          <a:bodyPr anchor="t"/>
          <a:lstStyle>
            <a:lvl1pPr algn="l">
              <a:defRPr sz="4000" b="1" cap="all"/>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Klepnutím lze upravit styly předlohy textu.</a:t>
            </a:r>
          </a:p>
        </p:txBody>
      </p:sp>
      <p:sp>
        <p:nvSpPr>
          <p:cNvPr id="4" name="Zástupný symbol pro datum 3"/>
          <p:cNvSpPr>
            <a:spLocks noGrp="1"/>
          </p:cNvSpPr>
          <p:nvPr>
            <p:ph type="dt" sz="half" idx="10"/>
          </p:nvPr>
        </p:nvSpPr>
        <p:spPr/>
        <p:txBody>
          <a:bodyPr/>
          <a:lstStyle/>
          <a:p>
            <a:fld id="{556507A8-2173-49EE-B67A-81B86D85E452}" type="datetime1">
              <a:rPr lang="cs-CZ" smtClean="0"/>
              <a:pPr/>
              <a:t>9.11.2013</a:t>
            </a:fld>
            <a:endParaRPr lang="cs-CZ"/>
          </a:p>
        </p:txBody>
      </p:sp>
      <p:sp>
        <p:nvSpPr>
          <p:cNvPr id="5" name="Zástupný symbol pro zápatí 4"/>
          <p:cNvSpPr>
            <a:spLocks noGrp="1"/>
          </p:cNvSpPr>
          <p:nvPr>
            <p:ph type="ftr" sz="quarter" idx="11"/>
          </p:nvPr>
        </p:nvSpPr>
        <p:spPr/>
        <p:txBody>
          <a:bodyPr/>
          <a:lstStyle/>
          <a:p>
            <a:r>
              <a:rPr lang="cs-CZ" smtClean="0"/>
              <a:t>Database systems</a:t>
            </a:r>
            <a:endParaRPr lang="cs-CZ"/>
          </a:p>
        </p:txBody>
      </p:sp>
      <p:sp>
        <p:nvSpPr>
          <p:cNvPr id="6" name="Zástupný symbol pro číslo snímku 5"/>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obsah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obsah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datum 4"/>
          <p:cNvSpPr>
            <a:spLocks noGrp="1"/>
          </p:cNvSpPr>
          <p:nvPr>
            <p:ph type="dt" sz="half" idx="10"/>
          </p:nvPr>
        </p:nvSpPr>
        <p:spPr/>
        <p:txBody>
          <a:bodyPr/>
          <a:lstStyle/>
          <a:p>
            <a:fld id="{7AB59E38-197D-44AE-8CCD-C6B66629C078}" type="datetime1">
              <a:rPr lang="cs-CZ" smtClean="0"/>
              <a:pPr/>
              <a:t>9.11.2013</a:t>
            </a:fld>
            <a:endParaRPr lang="cs-CZ"/>
          </a:p>
        </p:txBody>
      </p:sp>
      <p:sp>
        <p:nvSpPr>
          <p:cNvPr id="6" name="Zástupný symbol pro zápatí 5"/>
          <p:cNvSpPr>
            <a:spLocks noGrp="1"/>
          </p:cNvSpPr>
          <p:nvPr>
            <p:ph type="ftr" sz="quarter" idx="11"/>
          </p:nvPr>
        </p:nvSpPr>
        <p:spPr/>
        <p:txBody>
          <a:bodyPr/>
          <a:lstStyle/>
          <a:p>
            <a:r>
              <a:rPr lang="cs-CZ" smtClean="0"/>
              <a:t>Database systems</a:t>
            </a:r>
            <a:endParaRPr lang="cs-CZ"/>
          </a:p>
        </p:txBody>
      </p:sp>
      <p:sp>
        <p:nvSpPr>
          <p:cNvPr id="7" name="Zástupný symbol pro číslo snímku 6"/>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4" name="Zástupný symbol pro obsah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5" name="Zástupný symbol pro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Klepnutím lze upravit styly předlohy textu.</a:t>
            </a:r>
          </a:p>
        </p:txBody>
      </p:sp>
      <p:sp>
        <p:nvSpPr>
          <p:cNvPr id="6" name="Zástupný symbol pro obsah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7" name="Zástupný symbol pro datum 6"/>
          <p:cNvSpPr>
            <a:spLocks noGrp="1"/>
          </p:cNvSpPr>
          <p:nvPr>
            <p:ph type="dt" sz="half" idx="10"/>
          </p:nvPr>
        </p:nvSpPr>
        <p:spPr/>
        <p:txBody>
          <a:bodyPr/>
          <a:lstStyle/>
          <a:p>
            <a:fld id="{9AC32DC1-E3AC-42AD-BB57-66D0745C589F}" type="datetime1">
              <a:rPr lang="cs-CZ" smtClean="0"/>
              <a:pPr/>
              <a:t>9.11.2013</a:t>
            </a:fld>
            <a:endParaRPr lang="cs-CZ"/>
          </a:p>
        </p:txBody>
      </p:sp>
      <p:sp>
        <p:nvSpPr>
          <p:cNvPr id="8" name="Zástupný symbol pro zápatí 7"/>
          <p:cNvSpPr>
            <a:spLocks noGrp="1"/>
          </p:cNvSpPr>
          <p:nvPr>
            <p:ph type="ftr" sz="quarter" idx="11"/>
          </p:nvPr>
        </p:nvSpPr>
        <p:spPr/>
        <p:txBody>
          <a:bodyPr/>
          <a:lstStyle/>
          <a:p>
            <a:r>
              <a:rPr lang="cs-CZ" smtClean="0"/>
              <a:t>Database systems</a:t>
            </a:r>
            <a:endParaRPr lang="cs-CZ"/>
          </a:p>
        </p:txBody>
      </p:sp>
      <p:sp>
        <p:nvSpPr>
          <p:cNvPr id="9" name="Zástupný symbol pro číslo snímku 8"/>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smtClean="0"/>
              <a:t>Klepnutím lze upravit styl předlohy nadpisů.</a:t>
            </a:r>
            <a:endParaRPr lang="cs-CZ"/>
          </a:p>
        </p:txBody>
      </p:sp>
      <p:sp>
        <p:nvSpPr>
          <p:cNvPr id="3" name="Zástupný symbol pro datum 2"/>
          <p:cNvSpPr>
            <a:spLocks noGrp="1"/>
          </p:cNvSpPr>
          <p:nvPr>
            <p:ph type="dt" sz="half" idx="10"/>
          </p:nvPr>
        </p:nvSpPr>
        <p:spPr/>
        <p:txBody>
          <a:bodyPr/>
          <a:lstStyle/>
          <a:p>
            <a:fld id="{353F5052-2471-4030-B38F-1A0134007A27}" type="datetime1">
              <a:rPr lang="cs-CZ" smtClean="0"/>
              <a:pPr/>
              <a:t>9.11.2013</a:t>
            </a:fld>
            <a:endParaRPr lang="cs-CZ"/>
          </a:p>
        </p:txBody>
      </p:sp>
      <p:sp>
        <p:nvSpPr>
          <p:cNvPr id="4" name="Zástupný symbol pro zápatí 3"/>
          <p:cNvSpPr>
            <a:spLocks noGrp="1"/>
          </p:cNvSpPr>
          <p:nvPr>
            <p:ph type="ftr" sz="quarter" idx="11"/>
          </p:nvPr>
        </p:nvSpPr>
        <p:spPr/>
        <p:txBody>
          <a:bodyPr/>
          <a:lstStyle/>
          <a:p>
            <a:r>
              <a:rPr lang="cs-CZ" smtClean="0"/>
              <a:t>Database systems</a:t>
            </a:r>
            <a:endParaRPr lang="cs-CZ"/>
          </a:p>
        </p:txBody>
      </p:sp>
      <p:sp>
        <p:nvSpPr>
          <p:cNvPr id="5" name="Zástupný symbol pro číslo snímku 4"/>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6C8D6FF5-C90F-434A-A119-4B33B24A972A}" type="datetime1">
              <a:rPr lang="cs-CZ" smtClean="0"/>
              <a:pPr/>
              <a:t>9.11.2013</a:t>
            </a:fld>
            <a:endParaRPr lang="cs-CZ"/>
          </a:p>
        </p:txBody>
      </p:sp>
      <p:sp>
        <p:nvSpPr>
          <p:cNvPr id="3" name="Zástupný symbol pro zápatí 2"/>
          <p:cNvSpPr>
            <a:spLocks noGrp="1"/>
          </p:cNvSpPr>
          <p:nvPr>
            <p:ph type="ftr" sz="quarter" idx="11"/>
          </p:nvPr>
        </p:nvSpPr>
        <p:spPr/>
        <p:txBody>
          <a:bodyPr/>
          <a:lstStyle/>
          <a:p>
            <a:r>
              <a:rPr lang="cs-CZ" smtClean="0"/>
              <a:t>Database systems</a:t>
            </a:r>
            <a:endParaRPr lang="cs-CZ"/>
          </a:p>
        </p:txBody>
      </p:sp>
      <p:sp>
        <p:nvSpPr>
          <p:cNvPr id="4" name="Zástupný symbol pro číslo snímku 3"/>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457200" y="273050"/>
            <a:ext cx="3008313" cy="1162050"/>
          </a:xfrm>
        </p:spPr>
        <p:txBody>
          <a:bodyPr anchor="b"/>
          <a:lstStyle>
            <a:lvl1pPr algn="l">
              <a:defRPr sz="2000" b="1"/>
            </a:lvl1pPr>
          </a:lstStyle>
          <a:p>
            <a:r>
              <a:rPr lang="cs-CZ" smtClean="0"/>
              <a:t>Klepnutím lze upravit styl předlohy nadpisů.</a:t>
            </a:r>
            <a:endParaRPr lang="cs-CZ"/>
          </a:p>
        </p:txBody>
      </p:sp>
      <p:sp>
        <p:nvSpPr>
          <p:cNvPr id="3" name="Zástupný symbol pro obsah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BE78AD43-1C13-45A6-B806-91596C681FEB}" type="datetime1">
              <a:rPr lang="cs-CZ" smtClean="0"/>
              <a:pPr/>
              <a:t>9.11.2013</a:t>
            </a:fld>
            <a:endParaRPr lang="cs-CZ"/>
          </a:p>
        </p:txBody>
      </p:sp>
      <p:sp>
        <p:nvSpPr>
          <p:cNvPr id="6" name="Zástupný symbol pro zápatí 5"/>
          <p:cNvSpPr>
            <a:spLocks noGrp="1"/>
          </p:cNvSpPr>
          <p:nvPr>
            <p:ph type="ftr" sz="quarter" idx="11"/>
          </p:nvPr>
        </p:nvSpPr>
        <p:spPr/>
        <p:txBody>
          <a:bodyPr/>
          <a:lstStyle/>
          <a:p>
            <a:r>
              <a:rPr lang="cs-CZ" smtClean="0"/>
              <a:t>Database systems</a:t>
            </a:r>
            <a:endParaRPr lang="cs-CZ"/>
          </a:p>
        </p:txBody>
      </p:sp>
      <p:sp>
        <p:nvSpPr>
          <p:cNvPr id="7" name="Zástupný symbol pro číslo snímku 6"/>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800600"/>
            <a:ext cx="5486400" cy="566738"/>
          </a:xfrm>
        </p:spPr>
        <p:txBody>
          <a:bodyPr anchor="b"/>
          <a:lstStyle>
            <a:lvl1pPr algn="l">
              <a:defRPr sz="2000" b="1"/>
            </a:lvl1pPr>
          </a:lstStyle>
          <a:p>
            <a:r>
              <a:rPr lang="cs-CZ" smtClean="0"/>
              <a:t>Klepnutím lze upravit styl předlohy nadpisů.</a:t>
            </a:r>
            <a:endParaRPr lang="cs-CZ"/>
          </a:p>
        </p:txBody>
      </p:sp>
      <p:sp>
        <p:nvSpPr>
          <p:cNvPr id="3" name="Zástupný symbol pro obrázek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symbol pro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Klepnutím lze upravit styly předlohy textu.</a:t>
            </a:r>
          </a:p>
        </p:txBody>
      </p:sp>
      <p:sp>
        <p:nvSpPr>
          <p:cNvPr id="5" name="Zástupný symbol pro datum 4"/>
          <p:cNvSpPr>
            <a:spLocks noGrp="1"/>
          </p:cNvSpPr>
          <p:nvPr>
            <p:ph type="dt" sz="half" idx="10"/>
          </p:nvPr>
        </p:nvSpPr>
        <p:spPr/>
        <p:txBody>
          <a:bodyPr/>
          <a:lstStyle/>
          <a:p>
            <a:fld id="{3C03C460-6F9D-4B33-AA70-850019B7E813}" type="datetime1">
              <a:rPr lang="cs-CZ" smtClean="0"/>
              <a:pPr/>
              <a:t>9.11.2013</a:t>
            </a:fld>
            <a:endParaRPr lang="cs-CZ"/>
          </a:p>
        </p:txBody>
      </p:sp>
      <p:sp>
        <p:nvSpPr>
          <p:cNvPr id="6" name="Zástupný symbol pro zápatí 5"/>
          <p:cNvSpPr>
            <a:spLocks noGrp="1"/>
          </p:cNvSpPr>
          <p:nvPr>
            <p:ph type="ftr" sz="quarter" idx="11"/>
          </p:nvPr>
        </p:nvSpPr>
        <p:spPr/>
        <p:txBody>
          <a:bodyPr/>
          <a:lstStyle/>
          <a:p>
            <a:r>
              <a:rPr lang="cs-CZ" smtClean="0"/>
              <a:t>Database systems</a:t>
            </a:r>
            <a:endParaRPr lang="cs-CZ"/>
          </a:p>
        </p:txBody>
      </p:sp>
      <p:sp>
        <p:nvSpPr>
          <p:cNvPr id="7" name="Zástupný symbol pro číslo snímku 6"/>
          <p:cNvSpPr>
            <a:spLocks noGrp="1"/>
          </p:cNvSpPr>
          <p:nvPr>
            <p:ph type="sldNum" sz="quarter" idx="12"/>
          </p:nvPr>
        </p:nvSpPr>
        <p:spPr/>
        <p:txBody>
          <a:bodyPr/>
          <a:lstStyle/>
          <a:p>
            <a:fld id="{F2511005-143D-44AC-8380-C8C29A93E063}" type="slidenum">
              <a:rPr lang="cs-CZ" smtClean="0"/>
              <a:pPr/>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smtClean="0"/>
              <a:t>Klepnutím lze upravit styl předlohy nadpisů.</a:t>
            </a:r>
            <a:endParaRPr lang="cs-CZ"/>
          </a:p>
        </p:txBody>
      </p:sp>
      <p:sp>
        <p:nvSpPr>
          <p:cNvPr id="3" name="Zástupný symbol pro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Klepnutím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4" name="Zástupný symbol pro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7D9F6-D36C-47F8-81E1-36B57377984F}" type="datetime1">
              <a:rPr lang="cs-CZ" smtClean="0"/>
              <a:pPr/>
              <a:t>9.11.2013</a:t>
            </a:fld>
            <a:endParaRPr lang="cs-CZ"/>
          </a:p>
        </p:txBody>
      </p:sp>
      <p:sp>
        <p:nvSpPr>
          <p:cNvPr id="5" name="Zástupný symbol pro zápatí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cs-CZ" smtClean="0"/>
              <a:t>Database systems</a:t>
            </a:r>
            <a:endParaRPr lang="cs-CZ"/>
          </a:p>
        </p:txBody>
      </p:sp>
      <p:sp>
        <p:nvSpPr>
          <p:cNvPr id="6" name="Zástupný symbol pro číslo snímk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11005-143D-44AC-8380-C8C29A93E063}" type="slidenum">
              <a:rPr lang="cs-CZ" smtClean="0"/>
              <a:pPr/>
              <a:t>‹#›</a:t>
            </a:fld>
            <a:endParaRPr 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1196752"/>
            <a:ext cx="9144000" cy="525658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ctrTitle"/>
          </p:nvPr>
        </p:nvSpPr>
        <p:spPr>
          <a:xfrm>
            <a:off x="683568" y="2276872"/>
            <a:ext cx="7772400" cy="1470025"/>
          </a:xfrm>
        </p:spPr>
        <p:txBody>
          <a:bodyPr>
            <a:normAutofit/>
          </a:bodyPr>
          <a:lstStyle/>
          <a:p>
            <a:r>
              <a:rPr lang="en-GB" dirty="0" smtClean="0">
                <a:solidFill>
                  <a:schemeClr val="bg1"/>
                </a:solidFill>
              </a:rPr>
              <a:t>DATABASE SYSTEMS (EIE36E):</a:t>
            </a:r>
            <a:br>
              <a:rPr lang="en-GB" dirty="0" smtClean="0">
                <a:solidFill>
                  <a:schemeClr val="bg1"/>
                </a:solidFill>
              </a:rPr>
            </a:br>
            <a:r>
              <a:rPr lang="en-US" dirty="0" smtClean="0">
                <a:solidFill>
                  <a:schemeClr val="bg1"/>
                </a:solidFill>
              </a:rPr>
              <a:t>EXERCISE #6</a:t>
            </a:r>
            <a:endParaRPr lang="en-US" dirty="0">
              <a:solidFill>
                <a:schemeClr val="bg1"/>
              </a:solidFill>
            </a:endParaRPr>
          </a:p>
        </p:txBody>
      </p:sp>
      <p:sp>
        <p:nvSpPr>
          <p:cNvPr id="3" name="Podnadpis 2"/>
          <p:cNvSpPr>
            <a:spLocks noGrp="1"/>
          </p:cNvSpPr>
          <p:nvPr>
            <p:ph type="subTitle" idx="1"/>
          </p:nvPr>
        </p:nvSpPr>
        <p:spPr>
          <a:xfrm>
            <a:off x="1403648" y="4149080"/>
            <a:ext cx="6400800" cy="1752600"/>
          </a:xfrm>
        </p:spPr>
        <p:txBody>
          <a:bodyPr>
            <a:normAutofit/>
          </a:bodyPr>
          <a:lstStyle/>
          <a:p>
            <a:r>
              <a:rPr lang="cs-CZ" sz="2400" dirty="0" smtClean="0">
                <a:solidFill>
                  <a:schemeClr val="bg1">
                    <a:lumMod val="95000"/>
                  </a:schemeClr>
                </a:solidFill>
              </a:rPr>
              <a:t>Doc. Ing. Václav </a:t>
            </a:r>
            <a:r>
              <a:rPr lang="cs-CZ" sz="2400" dirty="0" err="1" smtClean="0">
                <a:solidFill>
                  <a:schemeClr val="bg1">
                    <a:lumMod val="95000"/>
                  </a:schemeClr>
                </a:solidFill>
              </a:rPr>
              <a:t>Vostrovský</a:t>
            </a:r>
            <a:endParaRPr lang="cs-CZ" sz="2400" dirty="0">
              <a:solidFill>
                <a:schemeClr val="bg1">
                  <a:lumMod val="95000"/>
                </a:schemeClr>
              </a:solidFill>
            </a:endParaRPr>
          </a:p>
          <a:p>
            <a:r>
              <a:rPr lang="cs-CZ" sz="2400" dirty="0" smtClean="0">
                <a:solidFill>
                  <a:schemeClr val="bg1">
                    <a:lumMod val="95000"/>
                  </a:schemeClr>
                </a:solidFill>
              </a:rPr>
              <a:t> Ing. Petr Hanzlík</a:t>
            </a:r>
          </a:p>
          <a:p>
            <a:endParaRPr lang="cs-CZ" sz="2000" dirty="0"/>
          </a:p>
        </p:txBody>
      </p:sp>
      <p:pic>
        <p:nvPicPr>
          <p:cNvPr id="1026" name="Picture 2"/>
          <p:cNvPicPr>
            <a:picLocks noChangeAspect="1" noChangeArrowheads="1"/>
          </p:cNvPicPr>
          <p:nvPr/>
        </p:nvPicPr>
        <p:blipFill>
          <a:blip r:embed="rId2" cstate="print"/>
          <a:srcRect/>
          <a:stretch>
            <a:fillRect/>
          </a:stretch>
        </p:blipFill>
        <p:spPr bwMode="auto">
          <a:xfrm>
            <a:off x="251520" y="188640"/>
            <a:ext cx="5976664" cy="1415103"/>
          </a:xfrm>
          <a:prstGeom prst="rect">
            <a:avLst/>
          </a:prstGeom>
          <a:noFill/>
          <a:ln w="9525">
            <a:solidFill>
              <a:srgbClr val="B62B34"/>
            </a:solid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élník 3"/>
          <p:cNvSpPr/>
          <p:nvPr/>
        </p:nvSpPr>
        <p:spPr>
          <a:xfrm>
            <a:off x="0" y="0"/>
            <a:ext cx="9144000" cy="980728"/>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5" name="Obdélník 4"/>
          <p:cNvSpPr/>
          <p:nvPr/>
        </p:nvSpPr>
        <p:spPr>
          <a:xfrm>
            <a:off x="0" y="6453336"/>
            <a:ext cx="9144000" cy="404664"/>
          </a:xfrm>
          <a:prstGeom prst="rect">
            <a:avLst/>
          </a:prstGeom>
          <a:gradFill flip="none" rotWithShape="1">
            <a:gsLst>
              <a:gs pos="0">
                <a:srgbClr val="B62B34">
                  <a:shade val="30000"/>
                  <a:satMod val="115000"/>
                </a:srgbClr>
              </a:gs>
              <a:gs pos="50000">
                <a:srgbClr val="B62B34">
                  <a:shade val="67500"/>
                  <a:satMod val="115000"/>
                </a:srgbClr>
              </a:gs>
              <a:gs pos="100000">
                <a:srgbClr val="B62B34">
                  <a:shade val="100000"/>
                  <a:satMod val="115000"/>
                </a:srgb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2" name="Nadpis 1"/>
          <p:cNvSpPr>
            <a:spLocks noGrp="1"/>
          </p:cNvSpPr>
          <p:nvPr>
            <p:ph type="title"/>
          </p:nvPr>
        </p:nvSpPr>
        <p:spPr>
          <a:xfrm>
            <a:off x="251520" y="0"/>
            <a:ext cx="8640960" cy="864096"/>
          </a:xfrm>
        </p:spPr>
        <p:txBody>
          <a:bodyPr>
            <a:normAutofit/>
          </a:bodyPr>
          <a:lstStyle/>
          <a:p>
            <a:pPr algn="l"/>
            <a:r>
              <a:rPr lang="en-US" dirty="0" smtClean="0">
                <a:solidFill>
                  <a:schemeClr val="bg1">
                    <a:lumMod val="95000"/>
                  </a:schemeClr>
                </a:solidFill>
              </a:rPr>
              <a:t>Task </a:t>
            </a:r>
            <a:r>
              <a:rPr lang="cs-CZ" smtClean="0">
                <a:solidFill>
                  <a:schemeClr val="bg1">
                    <a:lumMod val="95000"/>
                  </a:schemeClr>
                </a:solidFill>
              </a:rPr>
              <a:t>1</a:t>
            </a:r>
            <a:r>
              <a:rPr lang="en-US" smtClean="0">
                <a:solidFill>
                  <a:schemeClr val="bg1">
                    <a:lumMod val="95000"/>
                  </a:schemeClr>
                </a:solidFill>
              </a:rPr>
              <a:t> </a:t>
            </a:r>
            <a:r>
              <a:rPr lang="en-US" dirty="0" smtClean="0">
                <a:solidFill>
                  <a:schemeClr val="bg1">
                    <a:lumMod val="95000"/>
                  </a:schemeClr>
                </a:solidFill>
              </a:rPr>
              <a:t>– Auto-increment a value</a:t>
            </a:r>
            <a:endParaRPr lang="en-GB" dirty="0">
              <a:solidFill>
                <a:schemeClr val="bg1">
                  <a:lumMod val="95000"/>
                </a:schemeClr>
              </a:solidFill>
            </a:endParaRPr>
          </a:p>
        </p:txBody>
      </p:sp>
      <p:sp>
        <p:nvSpPr>
          <p:cNvPr id="3" name="Zástupný symbol pro obsah 2"/>
          <p:cNvSpPr>
            <a:spLocks noGrp="1"/>
          </p:cNvSpPr>
          <p:nvPr>
            <p:ph idx="1"/>
          </p:nvPr>
        </p:nvSpPr>
        <p:spPr>
          <a:xfrm>
            <a:off x="251520" y="1412776"/>
            <a:ext cx="8640960" cy="5040560"/>
          </a:xfrm>
        </p:spPr>
        <p:txBody>
          <a:bodyPr>
            <a:normAutofit/>
          </a:bodyPr>
          <a:lstStyle/>
          <a:p>
            <a:pPr marL="360363" indent="-360363"/>
            <a:r>
              <a:rPr lang="en-US" dirty="0" smtClean="0"/>
              <a:t>Create table t2 with attributes c1 defined as any NUMBER and c2 defined as VARCHAR of the length 20. Follow the lecture and try to implement the database sequence object and the trigger for inserting the value automatically into the db table.</a:t>
            </a:r>
          </a:p>
          <a:p>
            <a:pPr marL="360363" indent="-360363"/>
            <a:r>
              <a:rPr lang="en-US" dirty="0" smtClean="0"/>
              <a:t>Do not forget to drop all the objects after you’re done with experimenting</a:t>
            </a:r>
          </a:p>
          <a:p>
            <a:pPr marL="360363" indent="-360363"/>
            <a:endParaRPr lang="en-US" dirty="0" smtClean="0"/>
          </a:p>
          <a:p>
            <a:pPr marL="360363" indent="-360363"/>
            <a:endParaRPr lang="en-US" dirty="0" smtClean="0"/>
          </a:p>
          <a:p>
            <a:pPr marL="360363" indent="-360363"/>
            <a:endParaRPr lang="en-US" dirty="0" smtClean="0"/>
          </a:p>
          <a:p>
            <a:pPr marL="360363" indent="-360363"/>
            <a:endParaRPr lang="en-US" dirty="0" smtClean="0"/>
          </a:p>
          <a:p>
            <a:pPr marL="360363" indent="-360363"/>
            <a:endParaRPr lang="en-US" dirty="0" smtClean="0"/>
          </a:p>
          <a:p>
            <a:pPr marL="360363" indent="-360363"/>
            <a:endParaRPr lang="en-US" dirty="0" smtClean="0"/>
          </a:p>
          <a:p>
            <a:pPr marL="360363" indent="-360363"/>
            <a:endParaRPr lang="en-US" dirty="0" smtClean="0"/>
          </a:p>
          <a:p>
            <a:pPr marL="360363" indent="-360363"/>
            <a:endParaRPr lang="en-US" dirty="0" smtClean="0"/>
          </a:p>
          <a:p>
            <a:pPr marL="360363" indent="-360363"/>
            <a:endParaRPr lang="en-US" dirty="0" smtClean="0"/>
          </a:p>
        </p:txBody>
      </p:sp>
      <p:sp>
        <p:nvSpPr>
          <p:cNvPr id="7" name="Zástupný symbol pro číslo snímku 6"/>
          <p:cNvSpPr>
            <a:spLocks noGrp="1"/>
          </p:cNvSpPr>
          <p:nvPr>
            <p:ph type="sldNum" sz="quarter" idx="12"/>
          </p:nvPr>
        </p:nvSpPr>
        <p:spPr>
          <a:xfrm>
            <a:off x="3995936" y="6453336"/>
            <a:ext cx="1115616" cy="404664"/>
          </a:xfrm>
        </p:spPr>
        <p:txBody>
          <a:bodyPr/>
          <a:lstStyle/>
          <a:p>
            <a:pPr algn="ctr"/>
            <a:fld id="{F2511005-143D-44AC-8380-C8C29A93E063}" type="slidenum">
              <a:rPr lang="cs-CZ" sz="1600" b="1" smtClean="0">
                <a:solidFill>
                  <a:schemeClr val="bg1"/>
                </a:solidFill>
              </a:rPr>
              <a:pPr algn="ctr"/>
              <a:t>2</a:t>
            </a:fld>
            <a:endParaRPr lang="cs-CZ" sz="1600" b="1" dirty="0">
              <a:solidFill>
                <a:schemeClr val="bg1"/>
              </a:solidFill>
            </a:endParaRPr>
          </a:p>
        </p:txBody>
      </p:sp>
      <p:sp>
        <p:nvSpPr>
          <p:cNvPr id="8" name="Zástupný symbol pro zápatí 7"/>
          <p:cNvSpPr>
            <a:spLocks noGrp="1"/>
          </p:cNvSpPr>
          <p:nvPr>
            <p:ph type="ftr" sz="quarter" idx="11"/>
          </p:nvPr>
        </p:nvSpPr>
        <p:spPr>
          <a:xfrm>
            <a:off x="0" y="6453336"/>
            <a:ext cx="2195736" cy="404664"/>
          </a:xfrm>
        </p:spPr>
        <p:txBody>
          <a:bodyPr/>
          <a:lstStyle/>
          <a:p>
            <a:r>
              <a:rPr lang="en-US" sz="1600" dirty="0" smtClean="0">
                <a:solidFill>
                  <a:schemeClr val="bg1"/>
                </a:solidFill>
              </a:rPr>
              <a:t>Database systems</a:t>
            </a:r>
            <a:endParaRPr lang="en-US" sz="1600" dirty="0">
              <a:solidFill>
                <a:schemeClr val="bg1"/>
              </a:solidFill>
            </a:endParaRPr>
          </a:p>
        </p:txBody>
      </p:sp>
      <p:pic>
        <p:nvPicPr>
          <p:cNvPr id="9" name="Obrázek 8" descr="PEF_logo_white.png"/>
          <p:cNvPicPr>
            <a:picLocks noChangeAspect="1"/>
          </p:cNvPicPr>
          <p:nvPr/>
        </p:nvPicPr>
        <p:blipFill>
          <a:blip r:embed="rId3" cstate="print"/>
          <a:stretch>
            <a:fillRect/>
          </a:stretch>
        </p:blipFill>
        <p:spPr>
          <a:xfrm>
            <a:off x="7164288" y="6519605"/>
            <a:ext cx="1838495" cy="33839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iv sady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4182</TotalTime>
  <Words>83</Words>
  <Application>Microsoft Office PowerPoint</Application>
  <PresentationFormat>Předvádění na obrazovce (4:3)</PresentationFormat>
  <Paragraphs>16</Paragraphs>
  <Slides>2</Slides>
  <Notes>1</Notes>
  <HiddenSlides>0</HiddenSlides>
  <MMClips>0</MMClips>
  <ScaleCrop>false</ScaleCrop>
  <HeadingPairs>
    <vt:vector size="4" baseType="variant">
      <vt:variant>
        <vt:lpstr>Motiv</vt:lpstr>
      </vt:variant>
      <vt:variant>
        <vt:i4>1</vt:i4>
      </vt:variant>
      <vt:variant>
        <vt:lpstr>Nadpisy snímků</vt:lpstr>
      </vt:variant>
      <vt:variant>
        <vt:i4>2</vt:i4>
      </vt:variant>
    </vt:vector>
  </HeadingPairs>
  <TitlesOfParts>
    <vt:vector size="3" baseType="lpstr">
      <vt:lpstr>Motiv sady Office</vt:lpstr>
      <vt:lpstr>DATABASE SYSTEMS (EIE36E): EXERCISE #6</vt:lpstr>
      <vt:lpstr>Task 1 – Auto-increment a value</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(EIE36E): Introduction</dc:title>
  <dc:creator>uzivatel</dc:creator>
  <cp:lastModifiedBy>uzivatel</cp:lastModifiedBy>
  <cp:revision>11</cp:revision>
  <dcterms:created xsi:type="dcterms:W3CDTF">2013-10-15T14:36:04Z</dcterms:created>
  <dcterms:modified xsi:type="dcterms:W3CDTF">2013-11-09T17:54:52Z</dcterms:modified>
</cp:coreProperties>
</file>