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61" r:id="rId4"/>
    <p:sldId id="270" r:id="rId5"/>
    <p:sldId id="269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 varScale="1">
        <p:scale>
          <a:sx n="84" d="100"/>
          <a:sy n="84" d="100"/>
        </p:scale>
        <p:origin x="-13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</a:t>
            </a:r>
            <a:r>
              <a:rPr lang="en-US" baseline="0" dirty="0" smtClean="0"/>
              <a:t> the orders are selected and paired with referenced customers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 Working with multiple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LEFT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all the orders with matching customers. </a:t>
            </a:r>
            <a:r>
              <a:rPr lang="en-US" i="1" dirty="0" err="1" smtClean="0"/>
              <a:t>orderID</a:t>
            </a:r>
            <a:r>
              <a:rPr lang="en-US" i="1" dirty="0" smtClean="0"/>
              <a:t>, description, and client name,  address only</a:t>
            </a:r>
            <a:endParaRPr lang="cs-CZ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852936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order.orderid,order.description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				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INNER JOIN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6145"/>
            <a:ext cx="5523810" cy="18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RIGHT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RIGHT JOIN </a:t>
            </a:r>
            <a:r>
              <a:rPr lang="en-US" dirty="0" smtClean="0"/>
              <a:t>return all rows from the right table, and the matched rows from the left table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RIGHT</a:t>
            </a:r>
            <a:r>
              <a:rPr lang="cs-CZ" b="1" dirty="0" smtClean="0"/>
              <a:t> </a:t>
            </a:r>
            <a:r>
              <a:rPr lang="en-US" b="1" dirty="0" smtClean="0"/>
              <a:t>JOIN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892967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table1.column1,…,table2.columnN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table1 RIGHT JOIN table2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table1.FKEY=table2.PKEY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A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2636912"/>
            <a:ext cx="2991080" cy="2017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RIGHT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all the customers with their orders, important attributes only.</a:t>
            </a:r>
            <a:endParaRPr lang="cs-CZ" i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64904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ordering.orderid,ordering.description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				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ordering RIGHT JOIN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ordering.customerid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tbl3.png"/>
          <p:cNvPicPr>
            <a:picLocks noChangeAspect="1"/>
          </p:cNvPicPr>
          <p:nvPr/>
        </p:nvPicPr>
        <p:blipFill>
          <a:blip r:embed="rId4" cstate="print"/>
          <a:srcRect l="685" b="12239"/>
          <a:stretch>
            <a:fillRect/>
          </a:stretch>
        </p:blipFill>
        <p:spPr>
          <a:xfrm>
            <a:off x="251520" y="4149080"/>
            <a:ext cx="5328592" cy="2137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FULL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FULL JOIN </a:t>
            </a:r>
            <a:r>
              <a:rPr lang="en-US" dirty="0" smtClean="0"/>
              <a:t>combines left and right joins together. Return all rows when there is a match in ONE of the tables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FULL</a:t>
            </a:r>
            <a:r>
              <a:rPr lang="cs-CZ" b="1" dirty="0" smtClean="0"/>
              <a:t> </a:t>
            </a:r>
            <a:r>
              <a:rPr lang="en-US" b="1" dirty="0" smtClean="0"/>
              <a:t>JOIN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820959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table1.column1,…,table2.columnN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table1 FULL JOIN table2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table1.FKEY=table2.PKEY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AFul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85342" y="2708920"/>
            <a:ext cx="2980885" cy="2010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FULL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List all the entities from both tables, pair matching ones.</a:t>
            </a:r>
            <a:endParaRPr lang="cs-CZ" i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64904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ordering.orderid,ordering.description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				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ordering FULL JOIN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ordering.customerid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1" y="4192622"/>
            <a:ext cx="5400600" cy="2127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Working with multiple tables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repeating what we know</a:t>
            </a:r>
          </a:p>
          <a:p>
            <a:pPr marL="266700" indent="-266700"/>
            <a:r>
              <a:rPr lang="en-US" dirty="0" smtClean="0"/>
              <a:t>SELECT from two tables</a:t>
            </a:r>
          </a:p>
          <a:p>
            <a:pPr marL="266700" indent="-266700"/>
            <a:r>
              <a:rPr lang="en-US" dirty="0" smtClean="0"/>
              <a:t>INNER JOIN</a:t>
            </a:r>
          </a:p>
          <a:p>
            <a:pPr marL="266700" indent="-266700"/>
            <a:r>
              <a:rPr lang="en-US" dirty="0" smtClean="0"/>
              <a:t>LEFT JOIN</a:t>
            </a:r>
          </a:p>
          <a:p>
            <a:pPr marL="266700" indent="-266700"/>
            <a:r>
              <a:rPr lang="en-US" dirty="0" smtClean="0"/>
              <a:t>RIGHT JOIN</a:t>
            </a:r>
          </a:p>
          <a:p>
            <a:pPr marL="266700" indent="-266700"/>
            <a:r>
              <a:rPr lang="en-US" dirty="0" smtClean="0"/>
              <a:t>FULL JOIN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SELECT </a:t>
            </a:r>
            <a:r>
              <a:rPr lang="en-US" dirty="0" smtClean="0"/>
              <a:t>from multiple tables is based on </a:t>
            </a:r>
            <a:r>
              <a:rPr lang="en-US" dirty="0" smtClean="0"/>
              <a:t>pairing </a:t>
            </a:r>
            <a:r>
              <a:rPr lang="en-US" dirty="0" smtClean="0"/>
              <a:t>the </a:t>
            </a:r>
            <a:r>
              <a:rPr lang="en-US" dirty="0" smtClean="0"/>
              <a:t>primary and foreign key</a:t>
            </a: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SELECT</a:t>
            </a:r>
            <a:r>
              <a:rPr lang="cs-CZ" b="1" dirty="0" smtClean="0"/>
              <a:t> 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3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&lt;column1,..,columnn&gt; 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table1, table2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table1.key=table2.key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2tbls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484784"/>
            <a:ext cx="8733729" cy="3961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example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</a:t>
            </a:r>
            <a:r>
              <a:rPr lang="en-US" i="1" dirty="0" err="1" smtClean="0"/>
              <a:t>orderID</a:t>
            </a:r>
            <a:r>
              <a:rPr lang="en-US" i="1" dirty="0" smtClean="0"/>
              <a:t>, Description, Customer name and </a:t>
            </a:r>
            <a:r>
              <a:rPr lang="en-US" i="1" dirty="0" smtClean="0"/>
              <a:t>address :</a:t>
            </a:r>
            <a:endParaRPr lang="cs-CZ" i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876743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orderid,description,customer.name,customer.address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order,customer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293096"/>
            <a:ext cx="5523810" cy="18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JOIN </a:t>
            </a:r>
            <a:r>
              <a:rPr lang="en-US" dirty="0" smtClean="0"/>
              <a:t>is used to combine </a:t>
            </a:r>
            <a:r>
              <a:rPr lang="en-US" dirty="0" smtClean="0"/>
              <a:t>tuples </a:t>
            </a:r>
            <a:r>
              <a:rPr lang="en-US" dirty="0" smtClean="0"/>
              <a:t>from two or more tables, based on a common </a:t>
            </a:r>
            <a:r>
              <a:rPr lang="en-US" dirty="0" smtClean="0"/>
              <a:t>link </a:t>
            </a:r>
            <a:r>
              <a:rPr lang="en-US" dirty="0" smtClean="0"/>
              <a:t>between them.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Defined in several varieties:</a:t>
            </a:r>
          </a:p>
          <a:p>
            <a:pPr marL="266700" indent="-266700">
              <a:buNone/>
            </a:pPr>
            <a:r>
              <a:rPr lang="en-US" b="1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INNER JOIN</a:t>
            </a:r>
            <a:endParaRPr lang="en-US" dirty="0" smtClean="0">
              <a:solidFill>
                <a:srgbClr val="C00000"/>
              </a:solidFill>
            </a:endParaRPr>
          </a:p>
          <a:p>
            <a:pPr marL="266700" indent="-26670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LEFT JOIN</a:t>
            </a:r>
            <a:endParaRPr lang="en-US" dirty="0" smtClean="0">
              <a:solidFill>
                <a:srgbClr val="C00000"/>
              </a:solidFill>
            </a:endParaRPr>
          </a:p>
          <a:p>
            <a:pPr marL="266700" indent="-26670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RIGHT JOIN</a:t>
            </a:r>
            <a:endParaRPr lang="en-US" dirty="0" smtClean="0">
              <a:solidFill>
                <a:srgbClr val="C00000"/>
              </a:solidFill>
            </a:endParaRPr>
          </a:p>
          <a:p>
            <a:pPr marL="266700" indent="-26670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FULL JOIN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INNER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INNER JOIN </a:t>
            </a:r>
            <a:r>
              <a:rPr lang="en-US" dirty="0" smtClean="0"/>
              <a:t>returns all rows from multiple tables where the join condition is met. Only the coupled output is returned.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INNER</a:t>
            </a:r>
            <a:r>
              <a:rPr lang="cs-CZ" b="1" dirty="0" smtClean="0"/>
              <a:t> </a:t>
            </a:r>
            <a:r>
              <a:rPr lang="en-US" b="1" dirty="0" smtClean="0"/>
              <a:t>JOIN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869160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table1.column1,…,table2.columnN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table1 INNER JOIN table2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table1.FKEY=table2.PKEY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AInn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2636912"/>
            <a:ext cx="2980884" cy="2010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INNER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orders with matching customers. Select </a:t>
            </a:r>
            <a:r>
              <a:rPr lang="en-US" i="1" dirty="0" err="1" smtClean="0"/>
              <a:t>orderID</a:t>
            </a:r>
            <a:r>
              <a:rPr lang="en-US" i="1" dirty="0" smtClean="0"/>
              <a:t>, description, and client name and address</a:t>
            </a:r>
            <a:endParaRPr lang="cs-CZ" i="1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852936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order.orderid,order.description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				  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customer.name,customer.address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FROM order INNER JOIN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customer.customerid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order.customerid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506145"/>
            <a:ext cx="5523810" cy="18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LEFT JOIN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LEFT JOIN </a:t>
            </a:r>
            <a:r>
              <a:rPr lang="en-US" dirty="0" smtClean="0"/>
              <a:t>return all rows from the left table, and the matched rows from the right table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cs-CZ" b="1" dirty="0" smtClean="0"/>
              <a:t>SQL </a:t>
            </a:r>
            <a:r>
              <a:rPr lang="en-US" b="1" dirty="0" smtClean="0"/>
              <a:t>LEFT</a:t>
            </a:r>
            <a:r>
              <a:rPr lang="cs-CZ" b="1" dirty="0" smtClean="0"/>
              <a:t> </a:t>
            </a:r>
            <a:r>
              <a:rPr lang="en-US" b="1" dirty="0" smtClean="0"/>
              <a:t>JOIN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892967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table1.column1,…,table2.columnN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table1 LEFT JOIN table2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ON table1.FKEY=table2.PKEY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ALef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2636912"/>
            <a:ext cx="3087622" cy="2082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2808</TotalTime>
  <Words>394</Words>
  <Application>Microsoft Office PowerPoint</Application>
  <PresentationFormat>Předvádění na obrazovce (4:3)</PresentationFormat>
  <Paragraphs>139</Paragraphs>
  <Slides>14</Slides>
  <Notes>13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Motiv sady Office</vt:lpstr>
      <vt:lpstr>DATABASE SYSTEMS (EIE36E):  Working with multiple tables</vt:lpstr>
      <vt:lpstr>Outline &gt; Working with multiple tables</vt:lpstr>
      <vt:lpstr>SQL DML: SELECT </vt:lpstr>
      <vt:lpstr>SQL DML: SELECT </vt:lpstr>
      <vt:lpstr>SQL DML: SELECT example </vt:lpstr>
      <vt:lpstr>SQL DML: JOIN </vt:lpstr>
      <vt:lpstr>SQL DML: INNER JOIN </vt:lpstr>
      <vt:lpstr>SQL DML: INNER JOIN </vt:lpstr>
      <vt:lpstr>SQL DML: LEFT JOIN </vt:lpstr>
      <vt:lpstr>SQL DML: LEFT JOIN </vt:lpstr>
      <vt:lpstr>SQL DML: RIGHT JOIN </vt:lpstr>
      <vt:lpstr>SQL DML: RIGHT JOIN </vt:lpstr>
      <vt:lpstr>SQL DML: FULL JOIN </vt:lpstr>
      <vt:lpstr>SQL DML: FULL JOIN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10</cp:revision>
  <dcterms:created xsi:type="dcterms:W3CDTF">2013-10-15T14:36:04Z</dcterms:created>
  <dcterms:modified xsi:type="dcterms:W3CDTF">2015-11-08T22:13:29Z</dcterms:modified>
</cp:coreProperties>
</file>