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22"/>
  </p:notesMasterIdLst>
  <p:sldIdLst>
    <p:sldId id="256" r:id="rId5"/>
    <p:sldId id="283" r:id="rId6"/>
    <p:sldId id="269" r:id="rId7"/>
    <p:sldId id="279" r:id="rId8"/>
    <p:sldId id="278" r:id="rId9"/>
    <p:sldId id="286" r:id="rId10"/>
    <p:sldId id="284" r:id="rId11"/>
    <p:sldId id="285" r:id="rId12"/>
    <p:sldId id="282" r:id="rId13"/>
    <p:sldId id="270" r:id="rId14"/>
    <p:sldId id="271" r:id="rId15"/>
    <p:sldId id="272" r:id="rId16"/>
    <p:sldId id="273" r:id="rId17"/>
    <p:sldId id="277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26" autoAdjust="0"/>
  </p:normalViewPr>
  <p:slideViewPr>
    <p:cSldViewPr>
      <p:cViewPr varScale="1">
        <p:scale>
          <a:sx n="106" d="100"/>
          <a:sy n="106" d="100"/>
        </p:scale>
        <p:origin x="34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/>
              <a:t>Klepnutím lze upravit styl předlohy podnadpisů.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11/10/2022 10:09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11/10/2022 10:09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11/10/2022 10:09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11/10/2022 10:09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11/10/2022 10:09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11/10/2022 10:09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11/10/2022 10:09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11/10/2022 10:09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11/10/2022 10:09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11/10/2022 10:09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11/10/2022 10:09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cs-CZ"/>
              <a:t>Klepnutím na ikonu přidáte obrázek.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11/10/2022 10:09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COMPONENT BASED SW DEVELOPMENT</a:t>
            </a:r>
            <a:br>
              <a:rPr lang="cs-CZ" dirty="0"/>
            </a:br>
            <a:r>
              <a:rPr lang="cs-CZ" sz="3600" cap="none" dirty="0" err="1"/>
              <a:t>Lecture</a:t>
            </a:r>
            <a:r>
              <a:rPr lang="cs-CZ" sz="3600" cap="none" dirty="0"/>
              <a:t> 7: </a:t>
            </a:r>
            <a:r>
              <a:rPr lang="cs-CZ" sz="3600" cap="none" dirty="0" err="1"/>
              <a:t>Important</a:t>
            </a:r>
            <a:r>
              <a:rPr lang="cs-CZ" sz="3600" cap="none" dirty="0"/>
              <a:t> </a:t>
            </a:r>
            <a:r>
              <a:rPr lang="cs-CZ" sz="3600" cap="none" dirty="0" err="1"/>
              <a:t>interfaces</a:t>
            </a:r>
            <a:r>
              <a:rPr lang="cs-CZ" sz="3600" cap="none" dirty="0"/>
              <a:t>, 		</a:t>
            </a:r>
            <a:r>
              <a:rPr lang="cs-CZ" sz="3600" cap="none" dirty="0" err="1"/>
              <a:t>collections</a:t>
            </a:r>
            <a:r>
              <a:rPr lang="cs-CZ" sz="3600" cap="none" dirty="0"/>
              <a:t> and </a:t>
            </a:r>
            <a:r>
              <a:rPr lang="cs-CZ" sz="3600" cap="none" dirty="0" err="1"/>
              <a:t>their</a:t>
            </a:r>
            <a:r>
              <a:rPr lang="cs-CZ" sz="3600" cap="none" dirty="0"/>
              <a:t> </a:t>
            </a:r>
            <a:r>
              <a:rPr lang="cs-CZ" sz="3600" cap="none" dirty="0" err="1"/>
              <a:t>usage</a:t>
            </a:r>
            <a:endParaRPr lang="cs-CZ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2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Jiří Brožek</a:t>
            </a:r>
            <a:endParaRPr lang="cs-CZ" dirty="0"/>
          </a:p>
          <a:p>
            <a:r>
              <a:rPr lang="cs-CZ" dirty="0" err="1"/>
              <a:t>brozekj</a:t>
            </a:r>
            <a:r>
              <a:rPr lang="cs-CZ" dirty="0"/>
              <a:t>@</a:t>
            </a:r>
            <a:r>
              <a:rPr lang="cs-CZ" dirty="0" err="1"/>
              <a:t>pef.czu.cz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Working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groups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objects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group</a:t>
            </a:r>
            <a:r>
              <a:rPr lang="cs-CZ" dirty="0"/>
              <a:t> </a:t>
            </a:r>
            <a:r>
              <a:rPr lang="cs-CZ" dirty="0" err="1"/>
              <a:t>objects</a:t>
            </a:r>
            <a:endParaRPr lang="cs-CZ" dirty="0"/>
          </a:p>
          <a:p>
            <a:pPr lvl="1"/>
            <a:r>
              <a:rPr lang="cs-CZ" dirty="0" err="1"/>
              <a:t>arrays</a:t>
            </a:r>
            <a:endParaRPr lang="cs-CZ" dirty="0"/>
          </a:p>
          <a:p>
            <a:pPr lvl="3"/>
            <a:r>
              <a:rPr lang="cs-CZ" dirty="0" err="1"/>
              <a:t>fixed</a:t>
            </a:r>
            <a:r>
              <a:rPr lang="cs-CZ" dirty="0"/>
              <a:t>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objects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type</a:t>
            </a:r>
          </a:p>
          <a:p>
            <a:pPr lvl="1"/>
            <a:r>
              <a:rPr lang="cs-CZ" dirty="0" err="1"/>
              <a:t>collections</a:t>
            </a:r>
            <a:endParaRPr lang="cs-CZ" dirty="0"/>
          </a:p>
          <a:p>
            <a:pPr lvl="3"/>
            <a:r>
              <a:rPr lang="cs-CZ" dirty="0" err="1"/>
              <a:t>flexible</a:t>
            </a:r>
            <a:r>
              <a:rPr lang="cs-CZ" dirty="0"/>
              <a:t>, </a:t>
            </a:r>
            <a:r>
              <a:rPr lang="cs-CZ" dirty="0" err="1"/>
              <a:t>variable</a:t>
            </a:r>
            <a:r>
              <a:rPr lang="cs-CZ" dirty="0"/>
              <a:t>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items</a:t>
            </a:r>
            <a:r>
              <a:rPr lang="cs-CZ" dirty="0"/>
              <a:t>,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shrink</a:t>
            </a:r>
            <a:r>
              <a:rPr lang="cs-CZ" dirty="0"/>
              <a:t>/</a:t>
            </a:r>
            <a:r>
              <a:rPr lang="cs-CZ" dirty="0" err="1"/>
              <a:t>expand</a:t>
            </a:r>
            <a:endParaRPr lang="cs-CZ" dirty="0"/>
          </a:p>
          <a:p>
            <a:pPr lvl="3"/>
            <a:r>
              <a:rPr lang="cs-CZ" dirty="0" err="1"/>
              <a:t>implemented</a:t>
            </a:r>
            <a:r>
              <a:rPr lang="cs-CZ" dirty="0"/>
              <a:t> as </a:t>
            </a:r>
            <a:r>
              <a:rPr lang="cs-CZ" dirty="0" err="1"/>
              <a:t>types</a:t>
            </a:r>
            <a:r>
              <a:rPr lang="cs-CZ" dirty="0"/>
              <a:t> –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instantiated</a:t>
            </a:r>
            <a:endParaRPr lang="cs-CZ" dirty="0"/>
          </a:p>
          <a:p>
            <a:pPr lvl="3"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cs-CZ" sz="2300" dirty="0"/>
              <a:t>data </a:t>
            </a:r>
            <a:r>
              <a:rPr lang="cs-CZ" sz="2300" dirty="0" err="1"/>
              <a:t>structure</a:t>
            </a:r>
            <a:r>
              <a:rPr lang="cs-CZ" sz="2300" dirty="0"/>
              <a:t> </a:t>
            </a:r>
            <a:r>
              <a:rPr lang="cs-CZ" sz="2300" dirty="0" err="1"/>
              <a:t>allowing</a:t>
            </a:r>
            <a:r>
              <a:rPr lang="cs-CZ" sz="2300" dirty="0"/>
              <a:t> </a:t>
            </a:r>
            <a:r>
              <a:rPr lang="cs-CZ" sz="2300" dirty="0" err="1"/>
              <a:t>storage</a:t>
            </a:r>
            <a:r>
              <a:rPr lang="cs-CZ" sz="2300" dirty="0"/>
              <a:t> </a:t>
            </a:r>
            <a:r>
              <a:rPr lang="cs-CZ" sz="2300" dirty="0" err="1"/>
              <a:t>of</a:t>
            </a:r>
            <a:r>
              <a:rPr lang="cs-CZ" sz="2300" dirty="0"/>
              <a:t> </a:t>
            </a:r>
            <a:r>
              <a:rPr lang="cs-CZ" sz="2300" dirty="0" err="1"/>
              <a:t>objects</a:t>
            </a:r>
            <a:r>
              <a:rPr lang="cs-CZ" sz="2300" dirty="0"/>
              <a:t> </a:t>
            </a:r>
            <a:r>
              <a:rPr lang="cs-CZ" sz="2300" dirty="0" err="1"/>
              <a:t>of</a:t>
            </a:r>
            <a:r>
              <a:rPr lang="cs-CZ" sz="2300" dirty="0"/>
              <a:t> </a:t>
            </a:r>
            <a:r>
              <a:rPr lang="cs-CZ" sz="2300" dirty="0" err="1"/>
              <a:t>the</a:t>
            </a:r>
            <a:r>
              <a:rPr lang="cs-CZ" sz="2300" dirty="0"/>
              <a:t> </a:t>
            </a:r>
            <a:r>
              <a:rPr lang="cs-CZ" sz="2300" dirty="0" err="1"/>
              <a:t>same</a:t>
            </a:r>
            <a:r>
              <a:rPr lang="cs-CZ" sz="2300" dirty="0"/>
              <a:t> type</a:t>
            </a:r>
          </a:p>
          <a:p>
            <a:r>
              <a:rPr lang="cs-CZ" sz="2300" dirty="0" err="1"/>
              <a:t>dimensions</a:t>
            </a:r>
            <a:r>
              <a:rPr lang="cs-CZ" sz="2300" dirty="0"/>
              <a:t> </a:t>
            </a:r>
            <a:r>
              <a:rPr lang="cs-CZ" sz="2300" dirty="0" err="1"/>
              <a:t>of</a:t>
            </a:r>
            <a:r>
              <a:rPr lang="cs-CZ" sz="2300" dirty="0"/>
              <a:t> </a:t>
            </a:r>
            <a:r>
              <a:rPr lang="cs-CZ" sz="2300" dirty="0" err="1"/>
              <a:t>the</a:t>
            </a:r>
            <a:r>
              <a:rPr lang="cs-CZ" sz="2300" dirty="0"/>
              <a:t> </a:t>
            </a:r>
            <a:r>
              <a:rPr lang="cs-CZ" sz="2300" dirty="0" err="1"/>
              <a:t>array</a:t>
            </a:r>
            <a:r>
              <a:rPr lang="cs-CZ" sz="2300" dirty="0"/>
              <a:t> are </a:t>
            </a:r>
            <a:r>
              <a:rPr lang="cs-CZ" sz="2300" dirty="0" err="1"/>
              <a:t>specified</a:t>
            </a:r>
            <a:r>
              <a:rPr lang="cs-CZ" sz="2300" dirty="0"/>
              <a:t> </a:t>
            </a:r>
            <a:r>
              <a:rPr lang="cs-CZ" sz="2300" dirty="0" err="1"/>
              <a:t>during</a:t>
            </a:r>
            <a:r>
              <a:rPr lang="cs-CZ" sz="2300" dirty="0"/>
              <a:t> </a:t>
            </a:r>
            <a:r>
              <a:rPr lang="cs-CZ" sz="2300" dirty="0" err="1"/>
              <a:t>instantiation</a:t>
            </a:r>
            <a:r>
              <a:rPr lang="cs-CZ" sz="2300" dirty="0"/>
              <a:t> and </a:t>
            </a:r>
            <a:r>
              <a:rPr lang="cs-CZ" sz="2300" dirty="0" err="1"/>
              <a:t>cannot</a:t>
            </a:r>
            <a:r>
              <a:rPr lang="cs-CZ" sz="2300" dirty="0"/>
              <a:t> </a:t>
            </a:r>
            <a:r>
              <a:rPr lang="cs-CZ" sz="2300" dirty="0" err="1"/>
              <a:t>be</a:t>
            </a:r>
            <a:r>
              <a:rPr lang="cs-CZ" sz="2300" dirty="0"/>
              <a:t> </a:t>
            </a:r>
            <a:r>
              <a:rPr lang="cs-CZ" sz="2300" dirty="0" err="1"/>
              <a:t>changed</a:t>
            </a:r>
            <a:r>
              <a:rPr lang="cs-CZ" sz="2300" dirty="0"/>
              <a:t> </a:t>
            </a:r>
            <a:r>
              <a:rPr lang="cs-CZ" sz="2300" dirty="0" err="1"/>
              <a:t>later</a:t>
            </a:r>
            <a:endParaRPr lang="cs-CZ" sz="2300" dirty="0"/>
          </a:p>
          <a:p>
            <a:r>
              <a:rPr lang="cs-CZ" sz="2300" dirty="0" err="1"/>
              <a:t>zero-based</a:t>
            </a:r>
            <a:r>
              <a:rPr lang="cs-CZ" sz="2300" dirty="0"/>
              <a:t> – </a:t>
            </a:r>
            <a:r>
              <a:rPr lang="cs-CZ" sz="2300" b="1" dirty="0"/>
              <a:t>n</a:t>
            </a:r>
            <a:r>
              <a:rPr lang="cs-CZ" sz="2300" dirty="0"/>
              <a:t> </a:t>
            </a:r>
            <a:r>
              <a:rPr lang="cs-CZ" sz="2300" dirty="0" err="1"/>
              <a:t>items</a:t>
            </a:r>
            <a:r>
              <a:rPr lang="cs-CZ" sz="2300" dirty="0"/>
              <a:t> = </a:t>
            </a:r>
            <a:r>
              <a:rPr lang="cs-CZ" sz="2300" dirty="0" err="1"/>
              <a:t>indices</a:t>
            </a:r>
            <a:r>
              <a:rPr lang="cs-CZ" sz="2300" dirty="0"/>
              <a:t> </a:t>
            </a:r>
            <a:r>
              <a:rPr lang="cs-CZ" sz="2300" b="1" dirty="0"/>
              <a:t>0 to n-1</a:t>
            </a:r>
          </a:p>
          <a:p>
            <a:r>
              <a:rPr lang="cs-CZ" sz="2300" dirty="0"/>
              <a:t>default </a:t>
            </a:r>
            <a:r>
              <a:rPr lang="cs-CZ" sz="2300" dirty="0" err="1"/>
              <a:t>value</a:t>
            </a:r>
            <a:r>
              <a:rPr lang="cs-CZ" sz="2300" dirty="0"/>
              <a:t> </a:t>
            </a:r>
            <a:r>
              <a:rPr lang="cs-CZ" sz="2300" dirty="0" err="1"/>
              <a:t>for</a:t>
            </a:r>
            <a:r>
              <a:rPr lang="cs-CZ" sz="2300" dirty="0"/>
              <a:t> </a:t>
            </a:r>
            <a:r>
              <a:rPr lang="cs-CZ" sz="2300" dirty="0" err="1"/>
              <a:t>value</a:t>
            </a:r>
            <a:r>
              <a:rPr lang="cs-CZ" sz="2300" dirty="0"/>
              <a:t> </a:t>
            </a:r>
            <a:r>
              <a:rPr lang="cs-CZ" sz="2300" dirty="0" err="1"/>
              <a:t>types</a:t>
            </a:r>
            <a:r>
              <a:rPr lang="cs-CZ" sz="2300" dirty="0"/>
              <a:t> </a:t>
            </a:r>
            <a:r>
              <a:rPr lang="cs-CZ" sz="2300" dirty="0" err="1"/>
              <a:t>is</a:t>
            </a:r>
            <a:r>
              <a:rPr lang="cs-CZ" sz="2300" dirty="0"/>
              <a:t> </a:t>
            </a:r>
            <a:r>
              <a:rPr lang="cs-CZ" sz="2300" b="1" dirty="0"/>
              <a:t>0</a:t>
            </a:r>
            <a:r>
              <a:rPr lang="cs-CZ" sz="2300" dirty="0"/>
              <a:t>, </a:t>
            </a:r>
            <a:r>
              <a:rPr lang="cs-CZ" sz="2300" dirty="0" err="1"/>
              <a:t>for</a:t>
            </a:r>
            <a:r>
              <a:rPr lang="cs-CZ" sz="2300" dirty="0"/>
              <a:t> reference </a:t>
            </a:r>
            <a:r>
              <a:rPr lang="cs-CZ" sz="2300" dirty="0" err="1"/>
              <a:t>types</a:t>
            </a:r>
            <a:r>
              <a:rPr lang="cs-CZ" sz="2300" dirty="0"/>
              <a:t> </a:t>
            </a:r>
            <a:r>
              <a:rPr lang="cs-CZ" sz="2300" dirty="0" err="1"/>
              <a:t>it</a:t>
            </a:r>
            <a:r>
              <a:rPr lang="cs-CZ" sz="2300" dirty="0"/>
              <a:t> </a:t>
            </a:r>
            <a:r>
              <a:rPr lang="cs-CZ" sz="2300" dirty="0" err="1"/>
              <a:t>is</a:t>
            </a:r>
            <a:r>
              <a:rPr lang="cs-CZ" sz="2300" dirty="0"/>
              <a:t> </a:t>
            </a:r>
            <a:r>
              <a:rPr lang="cs-CZ" sz="2300" b="1" dirty="0" err="1"/>
              <a:t>null</a:t>
            </a:r>
            <a:endParaRPr lang="cs-CZ" sz="2300" b="1" dirty="0"/>
          </a:p>
          <a:p>
            <a:r>
              <a:rPr lang="cs-CZ" sz="2300" dirty="0" err="1"/>
              <a:t>items</a:t>
            </a:r>
            <a:r>
              <a:rPr lang="cs-CZ" sz="2300" dirty="0"/>
              <a:t> </a:t>
            </a:r>
            <a:r>
              <a:rPr lang="cs-CZ" sz="2300" dirty="0" err="1"/>
              <a:t>can</a:t>
            </a:r>
            <a:r>
              <a:rPr lang="cs-CZ" sz="2300" dirty="0"/>
              <a:t> </a:t>
            </a:r>
            <a:r>
              <a:rPr lang="cs-CZ" sz="2300" dirty="0" err="1"/>
              <a:t>be</a:t>
            </a:r>
            <a:r>
              <a:rPr lang="cs-CZ" sz="2300" dirty="0"/>
              <a:t> </a:t>
            </a:r>
            <a:r>
              <a:rPr lang="cs-CZ" sz="2300" dirty="0" err="1"/>
              <a:t>of</a:t>
            </a:r>
            <a:r>
              <a:rPr lang="cs-CZ" sz="2300" dirty="0"/>
              <a:t> any type, </a:t>
            </a:r>
            <a:r>
              <a:rPr lang="cs-CZ" sz="2300" dirty="0" err="1"/>
              <a:t>including</a:t>
            </a:r>
            <a:r>
              <a:rPr lang="cs-CZ" sz="2300" dirty="0"/>
              <a:t> </a:t>
            </a:r>
            <a:r>
              <a:rPr lang="cs-CZ" sz="2300" dirty="0" err="1"/>
              <a:t>array</a:t>
            </a:r>
            <a:endParaRPr lang="cs-CZ" sz="2300" dirty="0"/>
          </a:p>
          <a:p>
            <a:r>
              <a:rPr lang="cs-CZ" sz="2300" dirty="0" err="1"/>
              <a:t>arrays</a:t>
            </a:r>
            <a:r>
              <a:rPr lang="cs-CZ" sz="2300" dirty="0"/>
              <a:t> are </a:t>
            </a:r>
            <a:r>
              <a:rPr lang="cs-CZ" sz="2300" dirty="0" err="1"/>
              <a:t>instances</a:t>
            </a:r>
            <a:r>
              <a:rPr lang="cs-CZ" sz="2300" dirty="0"/>
              <a:t> </a:t>
            </a:r>
            <a:r>
              <a:rPr lang="cs-CZ" sz="2300" dirty="0" err="1"/>
              <a:t>of</a:t>
            </a:r>
            <a:r>
              <a:rPr lang="cs-CZ" sz="2300" dirty="0"/>
              <a:t> reference </a:t>
            </a:r>
            <a:r>
              <a:rPr lang="cs-CZ" sz="2300" dirty="0" err="1"/>
              <a:t>types</a:t>
            </a:r>
            <a:r>
              <a:rPr lang="cs-CZ" sz="2300" dirty="0"/>
              <a:t> </a:t>
            </a:r>
            <a:r>
              <a:rPr lang="cs-CZ" sz="2300" dirty="0" err="1"/>
              <a:t>derived</a:t>
            </a:r>
            <a:r>
              <a:rPr lang="cs-CZ" sz="2300" dirty="0"/>
              <a:t> on </a:t>
            </a:r>
            <a:r>
              <a:rPr lang="cs-CZ" sz="2300" dirty="0" err="1"/>
              <a:t>the</a:t>
            </a:r>
            <a:r>
              <a:rPr lang="cs-CZ" sz="2300" dirty="0"/>
              <a:t> </a:t>
            </a:r>
            <a:r>
              <a:rPr lang="cs-CZ" sz="2300" dirty="0" err="1"/>
              <a:t>fly</a:t>
            </a:r>
            <a:r>
              <a:rPr lang="cs-CZ" sz="2300" dirty="0"/>
              <a:t> </a:t>
            </a:r>
            <a:r>
              <a:rPr lang="cs-CZ" sz="2300" dirty="0" err="1"/>
              <a:t>from</a:t>
            </a:r>
            <a:r>
              <a:rPr lang="cs-CZ" sz="2300" dirty="0"/>
              <a:t> </a:t>
            </a:r>
            <a:r>
              <a:rPr lang="cs-CZ" sz="2300" dirty="0" err="1"/>
              <a:t>an</a:t>
            </a:r>
            <a:r>
              <a:rPr lang="cs-CZ" sz="2300" dirty="0"/>
              <a:t> </a:t>
            </a:r>
            <a:r>
              <a:rPr lang="cs-CZ" sz="2300" dirty="0" err="1"/>
              <a:t>abstract</a:t>
            </a:r>
            <a:r>
              <a:rPr lang="cs-CZ" sz="2300" dirty="0"/>
              <a:t> type </a:t>
            </a:r>
            <a:r>
              <a:rPr lang="cs-CZ" sz="2300" b="1" dirty="0" err="1"/>
              <a:t>Array</a:t>
            </a:r>
            <a:endParaRPr lang="cs-CZ" sz="2300" b="1" dirty="0"/>
          </a:p>
          <a:p>
            <a:r>
              <a:rPr lang="cs-CZ" sz="2300" dirty="0" err="1"/>
              <a:t>Array</a:t>
            </a:r>
            <a:r>
              <a:rPr lang="cs-CZ" sz="2300" dirty="0"/>
              <a:t> </a:t>
            </a:r>
            <a:r>
              <a:rPr lang="cs-CZ" sz="2300" dirty="0" err="1"/>
              <a:t>class</a:t>
            </a:r>
            <a:r>
              <a:rPr lang="cs-CZ" sz="2300" dirty="0"/>
              <a:t> </a:t>
            </a:r>
            <a:r>
              <a:rPr lang="cs-CZ" sz="2300" dirty="0" err="1"/>
              <a:t>provides</a:t>
            </a:r>
            <a:r>
              <a:rPr lang="cs-CZ" sz="2300" dirty="0"/>
              <a:t> </a:t>
            </a:r>
            <a:r>
              <a:rPr lang="cs-CZ" sz="2300" dirty="0" err="1"/>
              <a:t>methods</a:t>
            </a:r>
            <a:r>
              <a:rPr lang="cs-CZ" sz="2300" dirty="0"/>
              <a:t> </a:t>
            </a:r>
            <a:r>
              <a:rPr lang="cs-CZ" sz="2300" dirty="0" err="1"/>
              <a:t>for</a:t>
            </a:r>
            <a:r>
              <a:rPr lang="cs-CZ" sz="2300" dirty="0"/>
              <a:t> </a:t>
            </a:r>
            <a:r>
              <a:rPr lang="cs-CZ" sz="2300" dirty="0" err="1"/>
              <a:t>working</a:t>
            </a:r>
            <a:r>
              <a:rPr lang="cs-CZ" sz="2300" dirty="0"/>
              <a:t> </a:t>
            </a:r>
            <a:r>
              <a:rPr lang="cs-CZ" sz="2300" dirty="0" err="1"/>
              <a:t>with</a:t>
            </a:r>
            <a:r>
              <a:rPr lang="cs-CZ" sz="2300" dirty="0"/>
              <a:t> </a:t>
            </a:r>
            <a:r>
              <a:rPr lang="cs-CZ" sz="2300" dirty="0" err="1"/>
              <a:t>arrays</a:t>
            </a:r>
            <a:endParaRPr lang="cs-CZ" sz="2300" dirty="0"/>
          </a:p>
          <a:p>
            <a:r>
              <a:rPr lang="cs-CZ" sz="2300" dirty="0" err="1"/>
              <a:t>arrays</a:t>
            </a:r>
            <a:r>
              <a:rPr lang="cs-CZ" sz="2300" dirty="0"/>
              <a:t> </a:t>
            </a:r>
            <a:r>
              <a:rPr lang="cs-CZ" sz="2300" dirty="0" err="1"/>
              <a:t>implement</a:t>
            </a:r>
            <a:r>
              <a:rPr lang="cs-CZ" sz="2300" dirty="0"/>
              <a:t> </a:t>
            </a:r>
            <a:r>
              <a:rPr lang="cs-CZ" sz="2300" dirty="0" err="1"/>
              <a:t>IEnumerable</a:t>
            </a:r>
            <a:r>
              <a:rPr lang="cs-CZ" sz="2300" dirty="0"/>
              <a:t>/</a:t>
            </a:r>
            <a:r>
              <a:rPr lang="cs-CZ" sz="2300" dirty="0" err="1"/>
              <a:t>IEnumerable</a:t>
            </a:r>
            <a:r>
              <a:rPr lang="cs-CZ" sz="2300" dirty="0"/>
              <a:t>&lt;T&gt; - </a:t>
            </a:r>
            <a:r>
              <a:rPr lang="cs-CZ" sz="2300" dirty="0" err="1"/>
              <a:t>they</a:t>
            </a:r>
            <a:r>
              <a:rPr lang="cs-CZ" sz="2300" dirty="0"/>
              <a:t> </a:t>
            </a:r>
            <a:r>
              <a:rPr lang="cs-CZ" sz="2300" dirty="0" err="1"/>
              <a:t>can</a:t>
            </a:r>
            <a:r>
              <a:rPr lang="cs-CZ" sz="2300" dirty="0"/>
              <a:t> </a:t>
            </a:r>
            <a:r>
              <a:rPr lang="cs-CZ" sz="2300" dirty="0" err="1"/>
              <a:t>be</a:t>
            </a:r>
            <a:r>
              <a:rPr lang="cs-CZ" sz="2300" dirty="0"/>
              <a:t> </a:t>
            </a:r>
            <a:r>
              <a:rPr lang="cs-CZ" sz="2300" dirty="0" err="1"/>
              <a:t>enumerated</a:t>
            </a:r>
            <a:r>
              <a:rPr lang="cs-CZ" sz="2300" dirty="0"/>
              <a:t> </a:t>
            </a:r>
            <a:r>
              <a:rPr lang="cs-CZ" sz="2300" dirty="0" err="1"/>
              <a:t>using</a:t>
            </a:r>
            <a:r>
              <a:rPr lang="cs-CZ" sz="2300" dirty="0"/>
              <a:t> </a:t>
            </a:r>
            <a:r>
              <a:rPr lang="cs-CZ" sz="2300" b="1" dirty="0" err="1"/>
              <a:t>foreach</a:t>
            </a:r>
            <a:endParaRPr lang="cs-CZ" sz="23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Array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69504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cs-CZ" dirty="0" err="1"/>
              <a:t>one-dimensional</a:t>
            </a:r>
            <a:r>
              <a:rPr lang="cs-CZ" dirty="0"/>
              <a:t> </a:t>
            </a:r>
            <a:r>
              <a:rPr lang="cs-CZ" dirty="0" err="1"/>
              <a:t>array</a:t>
            </a:r>
            <a:endParaRPr lang="cs-CZ" dirty="0"/>
          </a:p>
          <a:p>
            <a:pPr lvl="3"/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 array = new </a:t>
            </a:r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</a:t>
            </a:r>
            <a:r>
              <a:rPr lang="cs-CZ" dirty="0">
                <a:latin typeface="Courier" pitchFamily="49" charset="0"/>
              </a:rPr>
              <a:t>5</a:t>
            </a:r>
            <a:r>
              <a:rPr lang="en-US" dirty="0">
                <a:latin typeface="Courier" pitchFamily="49" charset="0"/>
              </a:rPr>
              <a:t>]</a:t>
            </a:r>
            <a:r>
              <a:rPr lang="cs-CZ" dirty="0">
                <a:latin typeface="Courier" pitchFamily="49" charset="0"/>
              </a:rPr>
              <a:t>;</a:t>
            </a:r>
          </a:p>
          <a:p>
            <a:pPr lvl="3"/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 array = new </a:t>
            </a:r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 { 1, 3, 5, 7, 9 };</a:t>
            </a:r>
            <a:endParaRPr lang="cs-CZ" dirty="0"/>
          </a:p>
          <a:p>
            <a:pPr lvl="3"/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 array; </a:t>
            </a:r>
            <a:br>
              <a:rPr lang="cs-CZ" dirty="0"/>
            </a:br>
            <a:r>
              <a:rPr lang="en-US" dirty="0">
                <a:latin typeface="Courier" pitchFamily="49" charset="0"/>
              </a:rPr>
              <a:t>array = new </a:t>
            </a:r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 { 1, 3, 5, 7, 9 };</a:t>
            </a:r>
            <a:endParaRPr lang="cs-CZ" dirty="0"/>
          </a:p>
          <a:p>
            <a:r>
              <a:rPr lang="cs-CZ" dirty="0" err="1"/>
              <a:t>multi-dimensional</a:t>
            </a:r>
            <a:r>
              <a:rPr lang="cs-CZ" dirty="0"/>
              <a:t> </a:t>
            </a:r>
            <a:r>
              <a:rPr lang="cs-CZ" dirty="0" err="1"/>
              <a:t>array</a:t>
            </a:r>
            <a:endParaRPr lang="cs-CZ" dirty="0"/>
          </a:p>
          <a:p>
            <a:pPr lvl="3"/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[,] array = new </a:t>
            </a:r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[4, 2];</a:t>
            </a:r>
            <a:endParaRPr lang="cs-CZ" dirty="0"/>
          </a:p>
          <a:p>
            <a:pPr lvl="3"/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[,,] array = new </a:t>
            </a:r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[4, 2, 3];</a:t>
            </a:r>
            <a:endParaRPr lang="cs-CZ" dirty="0"/>
          </a:p>
          <a:p>
            <a:r>
              <a:rPr lang="cs-CZ" dirty="0" err="1"/>
              <a:t>array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arrays</a:t>
            </a:r>
            <a:r>
              <a:rPr lang="cs-CZ" dirty="0"/>
              <a:t> (</a:t>
            </a:r>
            <a:r>
              <a:rPr lang="cs-CZ" dirty="0" err="1"/>
              <a:t>jagged</a:t>
            </a:r>
            <a:r>
              <a:rPr lang="cs-CZ" dirty="0"/>
              <a:t> </a:t>
            </a:r>
            <a:r>
              <a:rPr lang="cs-CZ" dirty="0" err="1"/>
              <a:t>array</a:t>
            </a:r>
            <a:r>
              <a:rPr lang="cs-CZ" dirty="0"/>
              <a:t>)</a:t>
            </a:r>
          </a:p>
          <a:p>
            <a:pPr lvl="3"/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</a:t>
            </a:r>
            <a:r>
              <a:rPr lang="cs-CZ" dirty="0">
                <a:latin typeface="Courier" pitchFamily="49" charset="0"/>
              </a:rPr>
              <a:t>[]</a:t>
            </a:r>
            <a:r>
              <a:rPr lang="en-US" dirty="0">
                <a:latin typeface="Courier" pitchFamily="49" charset="0"/>
              </a:rPr>
              <a:t> </a:t>
            </a:r>
            <a:r>
              <a:rPr lang="cs-CZ" dirty="0" err="1">
                <a:latin typeface="Courier" pitchFamily="49" charset="0"/>
              </a:rPr>
              <a:t>jaggedA</a:t>
            </a:r>
            <a:r>
              <a:rPr lang="en-US" dirty="0" err="1">
                <a:latin typeface="Courier" pitchFamily="49" charset="0"/>
              </a:rPr>
              <a:t>rray</a:t>
            </a:r>
            <a:r>
              <a:rPr lang="en-US" dirty="0">
                <a:latin typeface="Courier" pitchFamily="49" charset="0"/>
              </a:rPr>
              <a:t> = new </a:t>
            </a:r>
            <a:r>
              <a:rPr lang="en-US" dirty="0" err="1">
                <a:latin typeface="Courier" pitchFamily="49" charset="0"/>
              </a:rPr>
              <a:t>int</a:t>
            </a:r>
            <a:r>
              <a:rPr lang="cs-CZ" dirty="0">
                <a:latin typeface="Courier" pitchFamily="49" charset="0"/>
              </a:rPr>
              <a:t>[3][];</a:t>
            </a:r>
            <a:br>
              <a:rPr lang="cs-CZ" dirty="0"/>
            </a:br>
            <a:r>
              <a:rPr lang="en-US" dirty="0" err="1">
                <a:latin typeface="Courier" pitchFamily="49" charset="0"/>
              </a:rPr>
              <a:t>jaggedArray</a:t>
            </a:r>
            <a:r>
              <a:rPr lang="en-US" dirty="0">
                <a:latin typeface="Courier" pitchFamily="49" charset="0"/>
              </a:rPr>
              <a:t>[0] = new </a:t>
            </a:r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 { 1, 3, 5, 7, 9 }; </a:t>
            </a:r>
            <a:br>
              <a:rPr lang="cs-CZ" dirty="0"/>
            </a:br>
            <a:r>
              <a:rPr lang="cs-CZ" dirty="0"/>
              <a:t>…</a:t>
            </a:r>
          </a:p>
          <a:p>
            <a:pPr lvl="3"/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[]</a:t>
            </a:r>
            <a:r>
              <a:rPr lang="cs-CZ" dirty="0">
                <a:latin typeface="Courier" pitchFamily="49" charset="0"/>
              </a:rPr>
              <a:t>[,]</a:t>
            </a:r>
            <a:r>
              <a:rPr lang="en-US" dirty="0">
                <a:latin typeface="Courier" pitchFamily="49" charset="0"/>
              </a:rPr>
              <a:t> </a:t>
            </a:r>
            <a:r>
              <a:rPr lang="cs-CZ" dirty="0" err="1">
                <a:latin typeface="Courier" pitchFamily="49" charset="0"/>
              </a:rPr>
              <a:t>jaggedA</a:t>
            </a:r>
            <a:r>
              <a:rPr lang="en-US" dirty="0" err="1">
                <a:latin typeface="Courier" pitchFamily="49" charset="0"/>
              </a:rPr>
              <a:t>rray</a:t>
            </a:r>
            <a:r>
              <a:rPr lang="en-US" dirty="0">
                <a:latin typeface="Courier" pitchFamily="49" charset="0"/>
              </a:rPr>
              <a:t> = new </a:t>
            </a:r>
            <a:r>
              <a:rPr lang="en-US" dirty="0" err="1">
                <a:latin typeface="Courier" pitchFamily="49" charset="0"/>
              </a:rPr>
              <a:t>int</a:t>
            </a:r>
            <a:r>
              <a:rPr lang="cs-CZ" dirty="0">
                <a:latin typeface="Courier" pitchFamily="49" charset="0"/>
              </a:rPr>
              <a:t>[3][,];</a:t>
            </a:r>
            <a:r>
              <a:rPr lang="cs-CZ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Collections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/>
              <a:t>Implemented</a:t>
            </a:r>
            <a:r>
              <a:rPr lang="cs-CZ" dirty="0"/>
              <a:t> as </a:t>
            </a:r>
            <a:r>
              <a:rPr lang="cs-CZ" dirty="0" err="1"/>
              <a:t>classes</a:t>
            </a:r>
            <a:endParaRPr lang="cs-CZ" dirty="0"/>
          </a:p>
          <a:p>
            <a:r>
              <a:rPr lang="cs-CZ" dirty="0" err="1"/>
              <a:t>every</a:t>
            </a:r>
            <a:r>
              <a:rPr lang="cs-CZ" dirty="0"/>
              <a:t> </a:t>
            </a:r>
            <a:r>
              <a:rPr lang="cs-CZ" dirty="0" err="1"/>
              <a:t>collections</a:t>
            </a:r>
            <a:r>
              <a:rPr lang="cs-CZ" dirty="0"/>
              <a:t> has </a:t>
            </a:r>
            <a:r>
              <a:rPr lang="cs-CZ" dirty="0" err="1"/>
              <a:t>specific</a:t>
            </a:r>
            <a:r>
              <a:rPr lang="cs-CZ" dirty="0"/>
              <a:t> </a:t>
            </a:r>
            <a:r>
              <a:rPr lang="cs-CZ" dirty="0" err="1"/>
              <a:t>attributes</a:t>
            </a:r>
            <a:r>
              <a:rPr lang="cs-CZ" dirty="0"/>
              <a:t> and </a:t>
            </a:r>
            <a:r>
              <a:rPr lang="cs-CZ" dirty="0" err="1"/>
              <a:t>purpose</a:t>
            </a:r>
            <a:endParaRPr lang="cs-CZ" dirty="0"/>
          </a:p>
          <a:p>
            <a:r>
              <a:rPr lang="cs-CZ" dirty="0" err="1"/>
              <a:t>System.Collections</a:t>
            </a:r>
            <a:endParaRPr lang="cs-CZ" dirty="0"/>
          </a:p>
          <a:p>
            <a:pPr lvl="2"/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namespace</a:t>
            </a:r>
            <a:r>
              <a:rPr lang="cs-CZ" dirty="0"/>
              <a:t> and </a:t>
            </a:r>
            <a:r>
              <a:rPr lang="cs-CZ" dirty="0" err="1"/>
              <a:t>its</a:t>
            </a:r>
            <a:r>
              <a:rPr lang="cs-CZ" dirty="0"/>
              <a:t> </a:t>
            </a:r>
            <a:r>
              <a:rPr lang="cs-CZ" dirty="0" err="1"/>
              <a:t>subnamespaces</a:t>
            </a:r>
            <a:r>
              <a:rPr lang="cs-CZ" dirty="0"/>
              <a:t> </a:t>
            </a:r>
            <a:r>
              <a:rPr lang="cs-CZ" dirty="0" err="1"/>
              <a:t>contain</a:t>
            </a:r>
            <a:r>
              <a:rPr lang="cs-CZ" dirty="0"/>
              <a:t> </a:t>
            </a:r>
            <a:r>
              <a:rPr lang="cs-CZ" dirty="0" err="1"/>
              <a:t>definitions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collection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and </a:t>
            </a:r>
            <a:r>
              <a:rPr lang="cs-CZ" dirty="0" err="1"/>
              <a:t>related</a:t>
            </a:r>
            <a:r>
              <a:rPr lang="cs-CZ" dirty="0"/>
              <a:t> </a:t>
            </a:r>
            <a:r>
              <a:rPr lang="cs-CZ" dirty="0" err="1"/>
              <a:t>types</a:t>
            </a:r>
            <a:endParaRPr lang="cs-CZ" dirty="0"/>
          </a:p>
          <a:p>
            <a:pPr lvl="2"/>
            <a:r>
              <a:rPr lang="cs-CZ" dirty="0" err="1"/>
              <a:t>definitions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basic </a:t>
            </a:r>
            <a:r>
              <a:rPr lang="cs-CZ" dirty="0" err="1"/>
              <a:t>interfaces</a:t>
            </a:r>
            <a:endParaRPr lang="cs-CZ" dirty="0"/>
          </a:p>
          <a:p>
            <a:pPr lvl="3"/>
            <a:r>
              <a:rPr lang="cs-CZ" dirty="0" err="1"/>
              <a:t>ICollection</a:t>
            </a:r>
            <a:r>
              <a:rPr lang="cs-CZ" dirty="0"/>
              <a:t>, </a:t>
            </a:r>
            <a:r>
              <a:rPr lang="cs-CZ" dirty="0" err="1"/>
              <a:t>IDictionary</a:t>
            </a:r>
            <a:r>
              <a:rPr lang="cs-CZ" dirty="0"/>
              <a:t>, </a:t>
            </a:r>
            <a:r>
              <a:rPr lang="cs-CZ" dirty="0" err="1"/>
              <a:t>IList</a:t>
            </a:r>
            <a:r>
              <a:rPr lang="cs-CZ" dirty="0"/>
              <a:t>, </a:t>
            </a:r>
            <a:r>
              <a:rPr lang="cs-CZ" dirty="0" err="1"/>
              <a:t>IEnumerable</a:t>
            </a:r>
            <a:r>
              <a:rPr lang="cs-CZ" dirty="0"/>
              <a:t>, …</a:t>
            </a:r>
          </a:p>
          <a:p>
            <a:r>
              <a:rPr lang="cs-CZ" dirty="0" err="1"/>
              <a:t>System.Collections.Generic</a:t>
            </a:r>
            <a:endParaRPr lang="cs-CZ" dirty="0"/>
          </a:p>
          <a:p>
            <a:pPr lvl="2"/>
            <a:r>
              <a:rPr lang="cs-CZ" dirty="0" err="1"/>
              <a:t>definitions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interfaces</a:t>
            </a:r>
            <a:r>
              <a:rPr lang="cs-CZ" dirty="0"/>
              <a:t> and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collections</a:t>
            </a:r>
            <a:endParaRPr lang="cs-CZ" dirty="0"/>
          </a:p>
          <a:p>
            <a:pPr lvl="3"/>
            <a:r>
              <a:rPr lang="cs-CZ" dirty="0" err="1"/>
              <a:t>ICollection</a:t>
            </a:r>
            <a:r>
              <a:rPr lang="cs-CZ" dirty="0"/>
              <a:t>&lt;T&gt;, </a:t>
            </a:r>
            <a:r>
              <a:rPr lang="cs-CZ" dirty="0" err="1"/>
              <a:t>IDictionary</a:t>
            </a:r>
            <a:r>
              <a:rPr lang="cs-CZ" dirty="0"/>
              <a:t>&lt;TK,TV&gt;, </a:t>
            </a:r>
            <a:r>
              <a:rPr lang="cs-CZ" dirty="0" err="1"/>
              <a:t>IList</a:t>
            </a:r>
            <a:r>
              <a:rPr lang="cs-CZ" dirty="0"/>
              <a:t>&lt;T&gt;, </a:t>
            </a:r>
            <a:r>
              <a:rPr lang="cs-CZ" dirty="0" err="1"/>
              <a:t>IEnumerable</a:t>
            </a:r>
            <a:r>
              <a:rPr lang="cs-CZ" dirty="0"/>
              <a:t>&lt;T&gt;, …</a:t>
            </a:r>
          </a:p>
          <a:p>
            <a:pPr lvl="3"/>
            <a:r>
              <a:rPr lang="cs-CZ" dirty="0" err="1"/>
              <a:t>Dictionary</a:t>
            </a:r>
            <a:r>
              <a:rPr lang="cs-CZ" dirty="0"/>
              <a:t>&lt;TK,TV&gt;, List&lt;T&gt;, </a:t>
            </a:r>
            <a:r>
              <a:rPr lang="cs-CZ" dirty="0" err="1"/>
              <a:t>Queue</a:t>
            </a:r>
            <a:r>
              <a:rPr lang="cs-CZ" dirty="0"/>
              <a:t>&lt;T&gt;, </a:t>
            </a:r>
            <a:r>
              <a:rPr lang="cs-CZ" dirty="0" err="1"/>
              <a:t>Stack</a:t>
            </a:r>
            <a:r>
              <a:rPr lang="cs-CZ" dirty="0"/>
              <a:t>&lt;T&gt;, 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Choosing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right</a:t>
            </a:r>
            <a:r>
              <a:rPr lang="cs-CZ" dirty="0"/>
              <a:t> </a:t>
            </a:r>
            <a:r>
              <a:rPr lang="cs-CZ" dirty="0" err="1"/>
              <a:t>collection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their</a:t>
            </a:r>
            <a:r>
              <a:rPr lang="cs-CZ" dirty="0"/>
              <a:t> </a:t>
            </a:r>
            <a:r>
              <a:rPr lang="cs-CZ" dirty="0" err="1"/>
              <a:t>attributes</a:t>
            </a:r>
            <a:endParaRPr lang="cs-CZ" dirty="0"/>
          </a:p>
          <a:p>
            <a:pPr lvl="2"/>
            <a:r>
              <a:rPr lang="cs-CZ" dirty="0"/>
              <a:t>Access by index?</a:t>
            </a:r>
          </a:p>
          <a:p>
            <a:pPr lvl="2"/>
            <a:r>
              <a:rPr lang="cs-CZ" dirty="0"/>
              <a:t>Access by </a:t>
            </a:r>
            <a:r>
              <a:rPr lang="cs-CZ" dirty="0" err="1"/>
              <a:t>key</a:t>
            </a:r>
            <a:r>
              <a:rPr lang="cs-CZ" dirty="0"/>
              <a:t>?</a:t>
            </a:r>
          </a:p>
          <a:p>
            <a:pPr lvl="2"/>
            <a:r>
              <a:rPr lang="cs-CZ" dirty="0"/>
              <a:t>LIFO, FIFO?</a:t>
            </a:r>
          </a:p>
          <a:p>
            <a:pPr lvl="2"/>
            <a:r>
              <a:rPr lang="cs-CZ" dirty="0" err="1"/>
              <a:t>Linked</a:t>
            </a:r>
            <a:r>
              <a:rPr lang="cs-CZ" dirty="0"/>
              <a:t> list?</a:t>
            </a:r>
          </a:p>
          <a:p>
            <a:pPr lvl="2"/>
            <a:r>
              <a:rPr lang="cs-CZ" dirty="0" err="1"/>
              <a:t>Hash</a:t>
            </a:r>
            <a:r>
              <a:rPr lang="cs-CZ" dirty="0"/>
              <a:t> </a:t>
            </a:r>
            <a:r>
              <a:rPr lang="cs-CZ" dirty="0" err="1"/>
              <a:t>sorted</a:t>
            </a:r>
            <a:r>
              <a:rPr lang="cs-CZ" dirty="0"/>
              <a:t>?</a:t>
            </a:r>
          </a:p>
          <a:p>
            <a:pPr lvl="2"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Generic</a:t>
            </a:r>
            <a:r>
              <a:rPr lang="cs-CZ" dirty="0"/>
              <a:t> interface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ICollection</a:t>
            </a:r>
            <a:r>
              <a:rPr lang="cs-CZ" dirty="0"/>
              <a:t>&lt;T&gt;</a:t>
            </a:r>
          </a:p>
          <a:p>
            <a:pPr lvl="2"/>
            <a:r>
              <a:rPr lang="cs-CZ" dirty="0" err="1"/>
              <a:t>defines</a:t>
            </a:r>
            <a:r>
              <a:rPr lang="cs-CZ" dirty="0"/>
              <a:t> basic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working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generic</a:t>
            </a:r>
            <a:r>
              <a:rPr lang="cs-CZ" dirty="0"/>
              <a:t> </a:t>
            </a:r>
            <a:r>
              <a:rPr lang="cs-CZ" dirty="0" err="1"/>
              <a:t>collections</a:t>
            </a:r>
            <a:endParaRPr lang="cs-CZ" dirty="0"/>
          </a:p>
          <a:p>
            <a:pPr lvl="2"/>
            <a:r>
              <a:rPr lang="cs-CZ" dirty="0"/>
              <a:t>basic interface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collections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System.Collection.Generic</a:t>
            </a:r>
            <a:endParaRPr lang="cs-CZ" dirty="0"/>
          </a:p>
          <a:p>
            <a:pPr lvl="2"/>
            <a:r>
              <a:rPr lang="cs-CZ" dirty="0" err="1"/>
              <a:t>extends</a:t>
            </a:r>
            <a:r>
              <a:rPr lang="cs-CZ" dirty="0"/>
              <a:t> </a:t>
            </a:r>
            <a:r>
              <a:rPr lang="cs-CZ" dirty="0" err="1"/>
              <a:t>IEnumerable</a:t>
            </a:r>
            <a:r>
              <a:rPr lang="cs-CZ" dirty="0"/>
              <a:t>&lt;T&gt;</a:t>
            </a:r>
          </a:p>
          <a:p>
            <a:pPr lvl="2"/>
            <a:r>
              <a:rPr lang="cs-CZ" dirty="0" err="1"/>
              <a:t>is</a:t>
            </a:r>
            <a:r>
              <a:rPr lang="cs-CZ" dirty="0"/>
              <a:t> base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IList</a:t>
            </a:r>
            <a:r>
              <a:rPr lang="cs-CZ" dirty="0"/>
              <a:t>&lt;T&gt; and </a:t>
            </a:r>
            <a:r>
              <a:rPr lang="cs-CZ" dirty="0" err="1"/>
              <a:t>IDictionary</a:t>
            </a:r>
            <a:r>
              <a:rPr lang="cs-CZ" dirty="0"/>
              <a:t>&lt;TK, TV&gt;</a:t>
            </a:r>
          </a:p>
          <a:p>
            <a:r>
              <a:rPr lang="cs-CZ" dirty="0" err="1"/>
              <a:t>IList</a:t>
            </a:r>
            <a:r>
              <a:rPr lang="cs-CZ" dirty="0"/>
              <a:t>&lt;T&gt;</a:t>
            </a:r>
          </a:p>
          <a:p>
            <a:pPr lvl="2"/>
            <a:r>
              <a:rPr lang="cs-CZ" dirty="0" err="1"/>
              <a:t>defines</a:t>
            </a:r>
            <a:r>
              <a:rPr lang="cs-CZ" dirty="0"/>
              <a:t> basic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List-type </a:t>
            </a:r>
            <a:r>
              <a:rPr lang="cs-CZ" dirty="0" err="1"/>
              <a:t>collections</a:t>
            </a:r>
            <a:endParaRPr lang="cs-CZ" dirty="0"/>
          </a:p>
          <a:p>
            <a:r>
              <a:rPr lang="cs-CZ" dirty="0" err="1"/>
              <a:t>IDictionary</a:t>
            </a:r>
            <a:r>
              <a:rPr lang="cs-CZ" dirty="0"/>
              <a:t>&lt;TK, TV&gt;</a:t>
            </a:r>
          </a:p>
          <a:p>
            <a:pPr lvl="2"/>
            <a:r>
              <a:rPr lang="cs-CZ" dirty="0" err="1"/>
              <a:t>defines</a:t>
            </a:r>
            <a:r>
              <a:rPr lang="cs-CZ" dirty="0"/>
              <a:t> basic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Dictionary</a:t>
            </a:r>
            <a:r>
              <a:rPr lang="cs-CZ" dirty="0"/>
              <a:t>-type </a:t>
            </a:r>
            <a:r>
              <a:rPr lang="cs-CZ" dirty="0" err="1"/>
              <a:t>collections</a:t>
            </a:r>
            <a:r>
              <a:rPr lang="cs-CZ" dirty="0"/>
              <a:t> (</a:t>
            </a:r>
            <a:r>
              <a:rPr lang="cs-CZ" dirty="0" err="1"/>
              <a:t>containing</a:t>
            </a:r>
            <a:r>
              <a:rPr lang="cs-CZ" dirty="0"/>
              <a:t> </a:t>
            </a:r>
            <a:r>
              <a:rPr lang="cs-CZ" dirty="0" err="1"/>
              <a:t>key-value</a:t>
            </a:r>
            <a:r>
              <a:rPr lang="cs-CZ" dirty="0"/>
              <a:t> </a:t>
            </a:r>
            <a:r>
              <a:rPr lang="cs-CZ" dirty="0" err="1"/>
              <a:t>pairs</a:t>
            </a:r>
            <a:r>
              <a:rPr lang="cs-CZ" dirty="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List&lt;T&gt;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strongly</a:t>
            </a:r>
            <a:r>
              <a:rPr lang="cs-CZ" dirty="0"/>
              <a:t> </a:t>
            </a:r>
            <a:r>
              <a:rPr lang="cs-CZ" dirty="0" err="1"/>
              <a:t>typed</a:t>
            </a:r>
            <a:r>
              <a:rPr lang="cs-CZ" dirty="0"/>
              <a:t> list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objects</a:t>
            </a:r>
            <a:r>
              <a:rPr lang="cs-CZ" dirty="0"/>
              <a:t> </a:t>
            </a:r>
            <a:r>
              <a:rPr lang="cs-CZ" dirty="0" err="1"/>
              <a:t>accessible</a:t>
            </a:r>
            <a:r>
              <a:rPr lang="cs-CZ" dirty="0"/>
              <a:t> by index (=&gt; </a:t>
            </a:r>
            <a:r>
              <a:rPr lang="cs-CZ" dirty="0" err="1"/>
              <a:t>items</a:t>
            </a:r>
            <a:r>
              <a:rPr lang="cs-CZ" dirty="0"/>
              <a:t> are </a:t>
            </a:r>
            <a:r>
              <a:rPr lang="cs-CZ" dirty="0" err="1"/>
              <a:t>ordered</a:t>
            </a:r>
            <a:r>
              <a:rPr lang="cs-CZ" dirty="0"/>
              <a:t>)</a:t>
            </a:r>
          </a:p>
          <a:p>
            <a:r>
              <a:rPr lang="cs-CZ" dirty="0" err="1"/>
              <a:t>selected</a:t>
            </a:r>
            <a:r>
              <a:rPr lang="cs-CZ" dirty="0"/>
              <a:t> basic </a:t>
            </a:r>
            <a:r>
              <a:rPr lang="cs-CZ" dirty="0" err="1"/>
              <a:t>methods</a:t>
            </a:r>
            <a:endParaRPr lang="cs-CZ" dirty="0"/>
          </a:p>
          <a:p>
            <a:pPr lvl="2"/>
            <a:r>
              <a:rPr lang="cs-CZ" dirty="0" err="1"/>
              <a:t>Add</a:t>
            </a:r>
            <a:r>
              <a:rPr lang="cs-CZ" dirty="0"/>
              <a:t>(T) – </a:t>
            </a:r>
            <a:r>
              <a:rPr lang="cs-CZ" dirty="0" err="1"/>
              <a:t>add</a:t>
            </a:r>
            <a:r>
              <a:rPr lang="cs-CZ" dirty="0"/>
              <a:t> </a:t>
            </a:r>
            <a:r>
              <a:rPr lang="cs-CZ" dirty="0" err="1"/>
              <a:t>item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end</a:t>
            </a:r>
          </a:p>
          <a:p>
            <a:pPr lvl="2"/>
            <a:r>
              <a:rPr lang="cs-CZ" dirty="0" err="1"/>
              <a:t>Clear</a:t>
            </a:r>
            <a:r>
              <a:rPr lang="cs-CZ" dirty="0"/>
              <a:t>() – </a:t>
            </a:r>
            <a:r>
              <a:rPr lang="cs-CZ" dirty="0" err="1"/>
              <a:t>clear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list</a:t>
            </a:r>
          </a:p>
          <a:p>
            <a:pPr lvl="2"/>
            <a:r>
              <a:rPr lang="cs-CZ" dirty="0" err="1"/>
              <a:t>Contains</a:t>
            </a:r>
            <a:r>
              <a:rPr lang="cs-CZ" dirty="0"/>
              <a:t>(T) – </a:t>
            </a:r>
            <a:r>
              <a:rPr lang="cs-CZ" dirty="0" err="1"/>
              <a:t>tests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included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list</a:t>
            </a:r>
          </a:p>
          <a:p>
            <a:pPr lvl="2"/>
            <a:r>
              <a:rPr lang="cs-CZ" dirty="0" err="1"/>
              <a:t>Remove</a:t>
            </a:r>
            <a:r>
              <a:rPr lang="cs-CZ" dirty="0"/>
              <a:t>(T) – </a:t>
            </a:r>
            <a:r>
              <a:rPr lang="cs-CZ" dirty="0" err="1"/>
              <a:t>removes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occurence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object</a:t>
            </a:r>
            <a:endParaRPr lang="cs-CZ" dirty="0"/>
          </a:p>
          <a:p>
            <a:pPr lvl="2"/>
            <a:r>
              <a:rPr lang="cs-CZ" dirty="0" err="1"/>
              <a:t>RemoveAt</a:t>
            </a:r>
            <a:r>
              <a:rPr lang="cs-CZ" dirty="0"/>
              <a:t>(</a:t>
            </a:r>
            <a:r>
              <a:rPr lang="cs-CZ" dirty="0" err="1"/>
              <a:t>int</a:t>
            </a:r>
            <a:r>
              <a:rPr lang="cs-CZ" dirty="0"/>
              <a:t>) – </a:t>
            </a:r>
            <a:r>
              <a:rPr lang="cs-CZ" dirty="0" err="1"/>
              <a:t>removes</a:t>
            </a:r>
            <a:r>
              <a:rPr lang="cs-CZ" dirty="0"/>
              <a:t> </a:t>
            </a:r>
            <a:r>
              <a:rPr lang="cs-CZ" dirty="0" err="1"/>
              <a:t>item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given</a:t>
            </a:r>
            <a:r>
              <a:rPr lang="cs-CZ" dirty="0"/>
              <a:t> </a:t>
            </a:r>
            <a:r>
              <a:rPr lang="cs-CZ" dirty="0" err="1"/>
              <a:t>position</a:t>
            </a:r>
            <a:endParaRPr lang="cs-CZ" dirty="0"/>
          </a:p>
          <a:p>
            <a:pPr lvl="2"/>
            <a:r>
              <a:rPr lang="cs-CZ" dirty="0"/>
              <a:t>Sort() – </a:t>
            </a:r>
            <a:r>
              <a:rPr lang="cs-CZ" dirty="0" err="1"/>
              <a:t>sorts</a:t>
            </a:r>
            <a:r>
              <a:rPr lang="cs-CZ" dirty="0"/>
              <a:t> </a:t>
            </a:r>
            <a:r>
              <a:rPr lang="cs-CZ" dirty="0" err="1"/>
              <a:t>items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default </a:t>
            </a:r>
            <a:r>
              <a:rPr lang="cs-CZ" dirty="0" err="1"/>
              <a:t>method</a:t>
            </a:r>
            <a:endParaRPr lang="cs-CZ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Dictionary</a:t>
            </a:r>
            <a:r>
              <a:rPr lang="cs-CZ" dirty="0"/>
              <a:t>&lt;T&gt;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items</a:t>
            </a:r>
            <a:r>
              <a:rPr lang="cs-CZ" dirty="0"/>
              <a:t> are </a:t>
            </a:r>
            <a:r>
              <a:rPr lang="cs-CZ" dirty="0" err="1"/>
              <a:t>key-value</a:t>
            </a:r>
            <a:r>
              <a:rPr lang="cs-CZ" dirty="0"/>
              <a:t> </a:t>
            </a:r>
            <a:r>
              <a:rPr lang="cs-CZ" dirty="0" err="1"/>
              <a:t>pairs</a:t>
            </a:r>
            <a:endParaRPr lang="cs-CZ" dirty="0"/>
          </a:p>
          <a:p>
            <a:r>
              <a:rPr lang="cs-CZ" dirty="0" err="1"/>
              <a:t>access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key</a:t>
            </a:r>
            <a:endParaRPr lang="cs-CZ" dirty="0"/>
          </a:p>
          <a:p>
            <a:r>
              <a:rPr lang="cs-CZ" dirty="0"/>
              <a:t>basic </a:t>
            </a:r>
            <a:r>
              <a:rPr lang="cs-CZ" dirty="0" err="1"/>
              <a:t>methods</a:t>
            </a:r>
            <a:endParaRPr lang="cs-CZ" dirty="0"/>
          </a:p>
          <a:p>
            <a:pPr lvl="2"/>
            <a:r>
              <a:rPr lang="cs-CZ" dirty="0" err="1"/>
              <a:t>Add</a:t>
            </a:r>
            <a:r>
              <a:rPr lang="cs-CZ" dirty="0"/>
              <a:t>(</a:t>
            </a:r>
            <a:r>
              <a:rPr lang="cs-CZ" dirty="0" err="1"/>
              <a:t>TKey</a:t>
            </a:r>
            <a:r>
              <a:rPr lang="cs-CZ" dirty="0"/>
              <a:t>, </a:t>
            </a:r>
            <a:r>
              <a:rPr lang="cs-CZ" dirty="0" err="1"/>
              <a:t>TValue</a:t>
            </a:r>
            <a:r>
              <a:rPr lang="cs-CZ" dirty="0"/>
              <a:t>) – </a:t>
            </a:r>
            <a:r>
              <a:rPr lang="cs-CZ" dirty="0" err="1"/>
              <a:t>add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TValue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TKey</a:t>
            </a:r>
            <a:endParaRPr lang="cs-CZ" dirty="0"/>
          </a:p>
          <a:p>
            <a:pPr lvl="2"/>
            <a:r>
              <a:rPr lang="cs-CZ" dirty="0" err="1"/>
              <a:t>Clear</a:t>
            </a:r>
            <a:r>
              <a:rPr lang="cs-CZ" dirty="0"/>
              <a:t>() – </a:t>
            </a:r>
            <a:r>
              <a:rPr lang="cs-CZ" dirty="0" err="1"/>
              <a:t>clear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dictionary</a:t>
            </a:r>
            <a:endParaRPr lang="cs-CZ" dirty="0"/>
          </a:p>
          <a:p>
            <a:pPr lvl="2"/>
            <a:r>
              <a:rPr lang="cs-CZ" dirty="0" err="1"/>
              <a:t>Remove</a:t>
            </a:r>
            <a:r>
              <a:rPr lang="cs-CZ" dirty="0"/>
              <a:t>(</a:t>
            </a:r>
            <a:r>
              <a:rPr lang="cs-CZ" dirty="0" err="1"/>
              <a:t>TKey</a:t>
            </a:r>
            <a:r>
              <a:rPr lang="cs-CZ" dirty="0"/>
              <a:t>) – </a:t>
            </a:r>
            <a:r>
              <a:rPr lang="cs-CZ" dirty="0" err="1"/>
              <a:t>remove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item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given</a:t>
            </a:r>
            <a:r>
              <a:rPr lang="cs-CZ" dirty="0"/>
              <a:t> </a:t>
            </a:r>
            <a:r>
              <a:rPr lang="cs-CZ"/>
              <a:t>key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6A784A-9E34-3F27-6455-5B26693E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Enumerable</a:t>
            </a:r>
            <a:r>
              <a:rPr lang="cs-CZ" dirty="0"/>
              <a:t> type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4FF128-8E5F-4243-2C55-BFAFB23DD7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representation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</a:t>
            </a:r>
            <a:r>
              <a:rPr lang="cs-CZ" dirty="0" err="1"/>
              <a:t>sequence</a:t>
            </a:r>
            <a:endParaRPr lang="cs-CZ" dirty="0"/>
          </a:p>
          <a:p>
            <a:r>
              <a:rPr lang="cs-CZ" dirty="0"/>
              <a:t>C# </a:t>
            </a:r>
            <a:r>
              <a:rPr lang="cs-CZ" dirty="0" err="1"/>
              <a:t>considers</a:t>
            </a:r>
            <a:r>
              <a:rPr lang="cs-CZ" dirty="0"/>
              <a:t> type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enumarable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following</a:t>
            </a:r>
            <a:r>
              <a:rPr lang="cs-CZ" dirty="0"/>
              <a:t> </a:t>
            </a:r>
            <a:r>
              <a:rPr lang="cs-CZ" dirty="0" err="1"/>
              <a:t>applies</a:t>
            </a:r>
            <a:r>
              <a:rPr lang="cs-CZ" dirty="0"/>
              <a:t>:</a:t>
            </a:r>
          </a:p>
          <a:p>
            <a:pPr lvl="2"/>
            <a:r>
              <a:rPr lang="cs-CZ" dirty="0"/>
              <a:t>type has a public non-</a:t>
            </a:r>
            <a:r>
              <a:rPr lang="cs-CZ" dirty="0" err="1"/>
              <a:t>parametric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GetEnumerator</a:t>
            </a:r>
            <a:r>
              <a:rPr lang="cs-CZ" dirty="0"/>
              <a:t>() </a:t>
            </a:r>
            <a:r>
              <a:rPr lang="cs-CZ" dirty="0" err="1"/>
              <a:t>returning</a:t>
            </a:r>
            <a:r>
              <a:rPr lang="cs-CZ" dirty="0"/>
              <a:t> and </a:t>
            </a:r>
            <a:r>
              <a:rPr lang="cs-CZ" dirty="0" err="1"/>
              <a:t>enumerator</a:t>
            </a:r>
            <a:endParaRPr lang="cs-CZ" dirty="0"/>
          </a:p>
          <a:p>
            <a:pPr lvl="2"/>
            <a:r>
              <a:rPr lang="cs-CZ" dirty="0"/>
              <a:t>type </a:t>
            </a:r>
            <a:r>
              <a:rPr lang="cs-CZ" dirty="0" err="1"/>
              <a:t>implements</a:t>
            </a:r>
            <a:r>
              <a:rPr lang="cs-CZ" dirty="0"/>
              <a:t> </a:t>
            </a:r>
            <a:r>
              <a:rPr lang="cs-CZ" dirty="0" err="1"/>
              <a:t>IEnumerable</a:t>
            </a:r>
            <a:r>
              <a:rPr lang="cs-CZ" dirty="0"/>
              <a:t>&lt;T&gt;</a:t>
            </a:r>
          </a:p>
          <a:p>
            <a:pPr lvl="2"/>
            <a:r>
              <a:rPr lang="cs-CZ" dirty="0"/>
              <a:t>type </a:t>
            </a:r>
            <a:r>
              <a:rPr lang="cs-CZ" dirty="0" err="1"/>
              <a:t>implements</a:t>
            </a:r>
            <a:r>
              <a:rPr lang="cs-CZ" dirty="0"/>
              <a:t> </a:t>
            </a:r>
            <a:r>
              <a:rPr lang="cs-CZ" dirty="0" err="1"/>
              <a:t>IEnumerable</a:t>
            </a:r>
            <a:endParaRPr lang="cs-CZ" dirty="0"/>
          </a:p>
          <a:p>
            <a:pPr lvl="2"/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GetEnumerator</a:t>
            </a:r>
            <a:r>
              <a:rPr lang="cs-CZ" dirty="0"/>
              <a:t>() </a:t>
            </a:r>
            <a:r>
              <a:rPr lang="cs-CZ" dirty="0" err="1"/>
              <a:t>returning</a:t>
            </a:r>
            <a:r>
              <a:rPr lang="cs-CZ" dirty="0"/>
              <a:t> </a:t>
            </a:r>
            <a:r>
              <a:rPr lang="cs-CZ" dirty="0" err="1"/>
              <a:t>enumerator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bound</a:t>
            </a:r>
            <a:r>
              <a:rPr lang="cs-CZ" dirty="0"/>
              <a:t> to </a:t>
            </a:r>
            <a:r>
              <a:rPr lang="cs-CZ" dirty="0" err="1"/>
              <a:t>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421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Enumerator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i="1" dirty="0" err="1"/>
              <a:t>enumerator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a forward „</a:t>
            </a:r>
            <a:r>
              <a:rPr lang="cs-CZ" dirty="0" err="1"/>
              <a:t>cursor</a:t>
            </a:r>
            <a:r>
              <a:rPr lang="cs-CZ" dirty="0"/>
              <a:t>“ on a </a:t>
            </a:r>
            <a:r>
              <a:rPr lang="cs-CZ" dirty="0" err="1"/>
              <a:t>sequence</a:t>
            </a:r>
            <a:endParaRPr lang="cs-CZ" dirty="0"/>
          </a:p>
          <a:p>
            <a:r>
              <a:rPr lang="cs-CZ" dirty="0"/>
              <a:t>C# </a:t>
            </a:r>
            <a:r>
              <a:rPr lang="cs-CZ" dirty="0" err="1"/>
              <a:t>considers</a:t>
            </a:r>
            <a:r>
              <a:rPr lang="cs-CZ" dirty="0"/>
              <a:t> type to </a:t>
            </a:r>
            <a:r>
              <a:rPr lang="cs-CZ" dirty="0" err="1"/>
              <a:t>have</a:t>
            </a:r>
            <a:r>
              <a:rPr lang="cs-CZ" dirty="0"/>
              <a:t>/</a:t>
            </a:r>
            <a:r>
              <a:rPr lang="cs-CZ" dirty="0" err="1"/>
              <a:t>be</a:t>
            </a:r>
            <a:r>
              <a:rPr lang="cs-CZ" dirty="0"/>
              <a:t> and </a:t>
            </a:r>
            <a:r>
              <a:rPr lang="cs-CZ" i="1" dirty="0" err="1"/>
              <a:t>enumerator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following</a:t>
            </a:r>
            <a:r>
              <a:rPr lang="cs-CZ" dirty="0"/>
              <a:t> </a:t>
            </a:r>
            <a:r>
              <a:rPr lang="cs-CZ" dirty="0" err="1"/>
              <a:t>applies</a:t>
            </a:r>
            <a:endParaRPr lang="cs-CZ" dirty="0"/>
          </a:p>
          <a:p>
            <a:pPr lvl="1"/>
            <a:r>
              <a:rPr lang="cs-CZ" dirty="0"/>
              <a:t>type has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MoveNext</a:t>
            </a:r>
            <a:r>
              <a:rPr lang="cs-CZ" dirty="0"/>
              <a:t>() and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Current</a:t>
            </a:r>
            <a:endParaRPr lang="cs-CZ" dirty="0"/>
          </a:p>
          <a:p>
            <a:pPr lvl="1"/>
            <a:r>
              <a:rPr lang="cs-CZ" dirty="0"/>
              <a:t>type </a:t>
            </a:r>
            <a:r>
              <a:rPr lang="cs-CZ" dirty="0" err="1"/>
              <a:t>implements</a:t>
            </a:r>
            <a:r>
              <a:rPr lang="cs-CZ" dirty="0"/>
              <a:t> </a:t>
            </a:r>
            <a:r>
              <a:rPr lang="cs-CZ" dirty="0" err="1"/>
              <a:t>IEnumerator</a:t>
            </a:r>
            <a:r>
              <a:rPr lang="cs-CZ" dirty="0"/>
              <a:t>&lt;T&gt;</a:t>
            </a:r>
          </a:p>
          <a:p>
            <a:pPr lvl="1"/>
            <a:r>
              <a:rPr lang="cs-CZ" dirty="0"/>
              <a:t>type </a:t>
            </a:r>
            <a:r>
              <a:rPr lang="cs-CZ" dirty="0" err="1"/>
              <a:t>implements</a:t>
            </a:r>
            <a:r>
              <a:rPr lang="cs-CZ" dirty="0"/>
              <a:t> </a:t>
            </a:r>
            <a:r>
              <a:rPr lang="cs-CZ" dirty="0" err="1"/>
              <a:t>IEnumerator</a:t>
            </a:r>
            <a:endParaRPr lang="cs-CZ" dirty="0"/>
          </a:p>
          <a:p>
            <a:pPr lvl="1"/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IEnumerable</a:t>
            </a:r>
            <a:r>
              <a:rPr lang="cs-CZ" dirty="0"/>
              <a:t>, </a:t>
            </a:r>
            <a:r>
              <a:rPr lang="cs-CZ" dirty="0" err="1"/>
              <a:t>IEnumerable</a:t>
            </a:r>
            <a:r>
              <a:rPr lang="cs-CZ" dirty="0"/>
              <a:t>&lt;T&gt;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implement</a:t>
            </a:r>
            <a:r>
              <a:rPr lang="cs-CZ" dirty="0"/>
              <a:t> </a:t>
            </a:r>
            <a:r>
              <a:rPr lang="cs-CZ" dirty="0" err="1"/>
              <a:t>those</a:t>
            </a:r>
            <a:r>
              <a:rPr lang="cs-CZ" dirty="0"/>
              <a:t> interface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want</a:t>
            </a:r>
            <a:r>
              <a:rPr lang="cs-CZ" dirty="0"/>
              <a:t> to:</a:t>
            </a:r>
          </a:p>
          <a:p>
            <a:pPr lvl="2"/>
            <a:r>
              <a:rPr lang="cs-CZ" dirty="0"/>
              <a:t>support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foreach</a:t>
            </a:r>
            <a:r>
              <a:rPr lang="cs-CZ" dirty="0"/>
              <a:t> </a:t>
            </a:r>
            <a:r>
              <a:rPr lang="cs-CZ" dirty="0" err="1"/>
              <a:t>statement</a:t>
            </a:r>
            <a:endParaRPr lang="cs-CZ" dirty="0"/>
          </a:p>
          <a:p>
            <a:pPr lvl="2"/>
            <a:r>
              <a:rPr lang="cs-CZ" dirty="0" err="1"/>
              <a:t>work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anything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expects</a:t>
            </a:r>
            <a:r>
              <a:rPr lang="cs-CZ" dirty="0"/>
              <a:t> a standard </a:t>
            </a:r>
            <a:r>
              <a:rPr lang="cs-CZ" dirty="0" err="1"/>
              <a:t>collection</a:t>
            </a:r>
            <a:endParaRPr lang="cs-CZ" dirty="0"/>
          </a:p>
          <a:p>
            <a:r>
              <a:rPr lang="cs-CZ" dirty="0" err="1"/>
              <a:t>implementation</a:t>
            </a:r>
            <a:r>
              <a:rPr lang="cs-CZ" dirty="0"/>
              <a:t> </a:t>
            </a:r>
            <a:r>
              <a:rPr lang="cs-CZ" dirty="0" err="1"/>
              <a:t>requires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enumerator</a:t>
            </a:r>
            <a:endParaRPr lang="cs-CZ" dirty="0"/>
          </a:p>
          <a:p>
            <a:pPr lvl="2"/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type „</a:t>
            </a:r>
            <a:r>
              <a:rPr lang="cs-CZ" dirty="0" err="1"/>
              <a:t>wraps</a:t>
            </a:r>
            <a:r>
              <a:rPr lang="cs-CZ" dirty="0"/>
              <a:t>“ </a:t>
            </a:r>
            <a:r>
              <a:rPr lang="cs-CZ" dirty="0" err="1"/>
              <a:t>around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existing</a:t>
            </a:r>
            <a:r>
              <a:rPr lang="cs-CZ" dirty="0"/>
              <a:t> </a:t>
            </a:r>
            <a:r>
              <a:rPr lang="cs-CZ" dirty="0" err="1"/>
              <a:t>collection</a:t>
            </a:r>
            <a:r>
              <a:rPr lang="cs-CZ" dirty="0"/>
              <a:t>,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return </a:t>
            </a:r>
            <a:r>
              <a:rPr lang="cs-CZ" dirty="0" err="1"/>
              <a:t>its</a:t>
            </a:r>
            <a:r>
              <a:rPr lang="cs-CZ" dirty="0"/>
              <a:t> </a:t>
            </a:r>
            <a:r>
              <a:rPr lang="cs-CZ" dirty="0" err="1"/>
              <a:t>enumerator</a:t>
            </a:r>
            <a:endParaRPr lang="cs-CZ" dirty="0"/>
          </a:p>
          <a:p>
            <a:pPr lvl="2"/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implement</a:t>
            </a:r>
            <a:r>
              <a:rPr lang="cs-CZ" dirty="0"/>
              <a:t> </a:t>
            </a:r>
            <a:r>
              <a:rPr lang="cs-CZ" dirty="0" err="1"/>
              <a:t>enumerator</a:t>
            </a:r>
            <a:r>
              <a:rPr lang="cs-CZ" dirty="0"/>
              <a:t> as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iterator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yield</a:t>
            </a:r>
            <a:r>
              <a:rPr lang="cs-CZ" dirty="0"/>
              <a:t> </a:t>
            </a:r>
            <a:r>
              <a:rPr lang="cs-CZ" dirty="0" err="1"/>
              <a:t>statement</a:t>
            </a:r>
            <a:endParaRPr lang="cs-CZ" dirty="0"/>
          </a:p>
          <a:p>
            <a:pPr lvl="2"/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a </a:t>
            </a: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enumerator</a:t>
            </a:r>
            <a:r>
              <a:rPr lang="cs-CZ" dirty="0"/>
              <a:t> type, </a:t>
            </a:r>
            <a:r>
              <a:rPr lang="cs-CZ" dirty="0" err="1"/>
              <a:t>we</a:t>
            </a:r>
            <a:r>
              <a:rPr lang="cs-CZ" dirty="0"/>
              <a:t> return </a:t>
            </a:r>
            <a:r>
              <a:rPr lang="cs-CZ" dirty="0" err="1"/>
              <a:t>its</a:t>
            </a:r>
            <a:r>
              <a:rPr lang="cs-CZ" dirty="0"/>
              <a:t> instance</a:t>
            </a:r>
          </a:p>
          <a:p>
            <a:pPr lvl="4"/>
            <a:r>
              <a:rPr lang="cs-CZ" dirty="0" err="1"/>
              <a:t>we</a:t>
            </a:r>
            <a:r>
              <a:rPr lang="cs-CZ" dirty="0"/>
              <a:t> do </a:t>
            </a:r>
            <a:r>
              <a:rPr lang="cs-CZ" dirty="0" err="1"/>
              <a:t>this</a:t>
            </a:r>
            <a:r>
              <a:rPr lang="cs-CZ" dirty="0"/>
              <a:t> </a:t>
            </a:r>
            <a:r>
              <a:rPr lang="cs-CZ" dirty="0" err="1"/>
              <a:t>really</a:t>
            </a:r>
            <a:r>
              <a:rPr lang="cs-CZ" dirty="0"/>
              <a:t> </a:t>
            </a:r>
            <a:r>
              <a:rPr lang="cs-CZ" dirty="0" err="1"/>
              <a:t>seldom</a:t>
            </a: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IEnumerable</a:t>
            </a:r>
            <a:r>
              <a:rPr lang="cs-CZ" dirty="0"/>
              <a:t> and </a:t>
            </a:r>
            <a:r>
              <a:rPr lang="cs-CZ" dirty="0" err="1"/>
              <a:t>iterator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iterator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implemented</a:t>
            </a:r>
            <a:r>
              <a:rPr lang="cs-CZ" dirty="0"/>
              <a:t> </a:t>
            </a:r>
            <a:r>
              <a:rPr lang="cs-CZ" dirty="0" err="1"/>
              <a:t>inside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GetEnumerator</a:t>
            </a:r>
            <a:r>
              <a:rPr lang="cs-CZ" dirty="0"/>
              <a:t>()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yield</a:t>
            </a:r>
            <a:r>
              <a:rPr lang="cs-CZ" dirty="0"/>
              <a:t> </a:t>
            </a:r>
            <a:r>
              <a:rPr lang="cs-CZ" dirty="0" err="1"/>
              <a:t>statement</a:t>
            </a:r>
            <a:endParaRPr lang="cs-CZ" dirty="0"/>
          </a:p>
          <a:p>
            <a:pPr lvl="1"/>
            <a:r>
              <a:rPr lang="cs-CZ" dirty="0" err="1"/>
              <a:t>yield</a:t>
            </a:r>
            <a:r>
              <a:rPr lang="cs-CZ" dirty="0"/>
              <a:t> return / </a:t>
            </a:r>
            <a:r>
              <a:rPr lang="cs-CZ" dirty="0" err="1"/>
              <a:t>yield</a:t>
            </a:r>
            <a:r>
              <a:rPr lang="cs-CZ" dirty="0"/>
              <a:t> </a:t>
            </a:r>
            <a:r>
              <a:rPr lang="cs-CZ" dirty="0" err="1"/>
              <a:t>break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F146945B-0C66-0F73-2299-907D15817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349264"/>
              </p:ext>
            </p:extLst>
          </p:nvPr>
        </p:nvGraphicFramePr>
        <p:xfrm>
          <a:off x="539552" y="3603620"/>
          <a:ext cx="8153400" cy="2633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830322203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3854196687"/>
                    </a:ext>
                  </a:extLst>
                </a:gridCol>
              </a:tblGrid>
              <a:tr h="2633692">
                <a:tc>
                  <a:txBody>
                    <a:bodyPr/>
                    <a:lstStyle/>
                    <a:p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public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class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Sequence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: 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IEnumerable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{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[] 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values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= { 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1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2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3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4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, 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5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};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                        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 </a:t>
                      </a:r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public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IEnumerator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GetEnumerator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() 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 {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   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foreach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(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var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v </a:t>
                      </a:r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in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values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                   </a:t>
                      </a:r>
                      <a:r>
                        <a:rPr lang="cs-CZ" sz="1400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yield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return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v;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 }    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public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class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Se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quence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: </a:t>
                      </a:r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IEnumerable</a:t>
                      </a:r>
                      <a:b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{</a:t>
                      </a:r>
                      <a:b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public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IEnumerator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GetEnumerator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() </a:t>
                      </a:r>
                      <a:b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{</a:t>
                      </a:r>
                      <a:b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     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yield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return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1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;</a:t>
                      </a:r>
                      <a:b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     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yield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return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2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;</a:t>
                      </a:r>
                      <a:b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     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yield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return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3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;</a:t>
                      </a:r>
                      <a:b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     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yield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return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4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;</a:t>
                      </a:r>
                      <a:b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     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yield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return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5</a:t>
                      </a: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;</a:t>
                      </a:r>
                      <a:b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}    </a:t>
                      </a:r>
                      <a:b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en-US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}</a:t>
                      </a:r>
                      <a:endParaRPr lang="cs-CZ" sz="14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894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IComparable</a:t>
            </a:r>
            <a:r>
              <a:rPr lang="cs-CZ" dirty="0"/>
              <a:t>, </a:t>
            </a:r>
            <a:r>
              <a:rPr lang="cs-CZ" dirty="0" err="1"/>
              <a:t>IComparable</a:t>
            </a:r>
            <a:r>
              <a:rPr lang="cs-CZ" dirty="0"/>
              <a:t>&lt;T&gt;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d</a:t>
            </a:r>
            <a:r>
              <a:rPr lang="en-US" dirty="0" err="1"/>
              <a:t>efines</a:t>
            </a:r>
            <a:r>
              <a:rPr lang="en-US" dirty="0"/>
              <a:t> a generalized type-specific comparison method that a value type or class implements to order or sort its instances</a:t>
            </a:r>
            <a:endParaRPr lang="cs-CZ" dirty="0"/>
          </a:p>
          <a:p>
            <a:r>
              <a:rPr lang="cs-CZ" dirty="0" err="1"/>
              <a:t>IComparable.CompareTo</a:t>
            </a:r>
            <a:r>
              <a:rPr lang="cs-CZ" dirty="0"/>
              <a:t>(</a:t>
            </a:r>
            <a:r>
              <a:rPr lang="cs-CZ" dirty="0" err="1"/>
              <a:t>Object</a:t>
            </a:r>
            <a:r>
              <a:rPr lang="cs-CZ" dirty="0"/>
              <a:t>)</a:t>
            </a:r>
          </a:p>
          <a:p>
            <a:r>
              <a:rPr lang="cs-CZ" dirty="0" err="1"/>
              <a:t>IComparable</a:t>
            </a:r>
            <a:r>
              <a:rPr lang="cs-CZ" dirty="0"/>
              <a:t>&lt;T&gt;.</a:t>
            </a:r>
            <a:r>
              <a:rPr lang="cs-CZ" dirty="0" err="1"/>
              <a:t>CompareTo</a:t>
            </a:r>
            <a:r>
              <a:rPr lang="cs-CZ" dirty="0"/>
              <a:t>(T)</a:t>
            </a:r>
          </a:p>
          <a:p>
            <a:pPr lvl="1"/>
            <a:r>
              <a:rPr lang="cs-CZ" dirty="0" err="1"/>
              <a:t>both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</a:t>
            </a:r>
            <a:r>
              <a:rPr lang="cs-CZ" dirty="0" err="1"/>
              <a:t>semantics</a:t>
            </a:r>
            <a:endParaRPr lang="cs-CZ" dirty="0"/>
          </a:p>
          <a:p>
            <a:pPr lvl="3"/>
            <a:r>
              <a:rPr lang="cs-CZ" dirty="0"/>
              <a:t>a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before</a:t>
            </a:r>
            <a:r>
              <a:rPr lang="cs-CZ" dirty="0"/>
              <a:t> b, </a:t>
            </a:r>
            <a:r>
              <a:rPr lang="cs-CZ" dirty="0" err="1"/>
              <a:t>then</a:t>
            </a:r>
            <a:r>
              <a:rPr lang="cs-CZ" dirty="0"/>
              <a:t> a.</a:t>
            </a:r>
            <a:r>
              <a:rPr lang="cs-CZ" dirty="0" err="1"/>
              <a:t>CompareTo</a:t>
            </a:r>
            <a:r>
              <a:rPr lang="cs-CZ" dirty="0"/>
              <a:t>(b) &lt; 0</a:t>
            </a:r>
          </a:p>
          <a:p>
            <a:pPr lvl="3"/>
            <a:r>
              <a:rPr lang="cs-CZ" dirty="0"/>
              <a:t>a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after</a:t>
            </a:r>
            <a:r>
              <a:rPr lang="cs-CZ" dirty="0"/>
              <a:t> b, </a:t>
            </a:r>
            <a:r>
              <a:rPr lang="cs-CZ" dirty="0" err="1"/>
              <a:t>then</a:t>
            </a:r>
            <a:r>
              <a:rPr lang="cs-CZ" dirty="0"/>
              <a:t> a.</a:t>
            </a:r>
            <a:r>
              <a:rPr lang="cs-CZ" dirty="0" err="1"/>
              <a:t>CompareTo</a:t>
            </a:r>
            <a:r>
              <a:rPr lang="cs-CZ" dirty="0"/>
              <a:t>(b) &gt; 0</a:t>
            </a:r>
          </a:p>
          <a:p>
            <a:pPr lvl="3"/>
            <a:r>
              <a:rPr lang="cs-CZ" dirty="0"/>
              <a:t>a </a:t>
            </a:r>
            <a:r>
              <a:rPr lang="cs-CZ" dirty="0" err="1"/>
              <a:t>equals</a:t>
            </a:r>
            <a:r>
              <a:rPr lang="cs-CZ" dirty="0"/>
              <a:t> b, </a:t>
            </a:r>
            <a:r>
              <a:rPr lang="cs-CZ" dirty="0" err="1"/>
              <a:t>then</a:t>
            </a:r>
            <a:r>
              <a:rPr lang="cs-CZ" dirty="0"/>
              <a:t> a.</a:t>
            </a:r>
            <a:r>
              <a:rPr lang="cs-CZ" dirty="0" err="1"/>
              <a:t>CompareTo</a:t>
            </a:r>
            <a:r>
              <a:rPr lang="cs-CZ" dirty="0"/>
              <a:t>(b) = 0</a:t>
            </a:r>
          </a:p>
          <a:p>
            <a:pPr lvl="3"/>
            <a:r>
              <a:rPr lang="cs-CZ" dirty="0" err="1"/>
              <a:t>null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always</a:t>
            </a:r>
            <a:r>
              <a:rPr lang="cs-CZ" dirty="0"/>
              <a:t> </a:t>
            </a:r>
            <a:r>
              <a:rPr lang="cs-CZ" dirty="0" err="1"/>
              <a:t>first</a:t>
            </a:r>
            <a:r>
              <a:rPr lang="cs-CZ" dirty="0"/>
              <a:t>: a.</a:t>
            </a:r>
            <a:r>
              <a:rPr lang="cs-CZ" dirty="0" err="1"/>
              <a:t>CompareTo</a:t>
            </a:r>
            <a:r>
              <a:rPr lang="cs-CZ" dirty="0"/>
              <a:t>(</a:t>
            </a:r>
            <a:r>
              <a:rPr lang="cs-CZ" dirty="0" err="1"/>
              <a:t>null</a:t>
            </a:r>
            <a:r>
              <a:rPr lang="cs-CZ" dirty="0"/>
              <a:t>) &gt; 0</a:t>
            </a:r>
          </a:p>
          <a:p>
            <a:pPr lvl="1"/>
            <a:r>
              <a:rPr lang="cs-CZ" dirty="0" err="1"/>
              <a:t>values</a:t>
            </a:r>
            <a:r>
              <a:rPr lang="cs-CZ" dirty="0"/>
              <a:t> -1, 0, 1 are </a:t>
            </a:r>
            <a:r>
              <a:rPr lang="cs-CZ" dirty="0" err="1"/>
              <a:t>usually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</a:p>
          <a:p>
            <a:pPr lvl="3"/>
            <a:r>
              <a:rPr lang="cs-CZ" dirty="0" err="1"/>
              <a:t>however</a:t>
            </a:r>
            <a:r>
              <a:rPr lang="cs-CZ" dirty="0"/>
              <a:t> </a:t>
            </a:r>
            <a:r>
              <a:rPr lang="cs-CZ" dirty="0" err="1"/>
              <a:t>any</a:t>
            </a:r>
            <a:r>
              <a:rPr lang="cs-CZ" dirty="0"/>
              <a:t> negative </a:t>
            </a:r>
            <a:r>
              <a:rPr lang="cs-CZ" dirty="0" err="1"/>
              <a:t>or</a:t>
            </a:r>
            <a:r>
              <a:rPr lang="cs-CZ" dirty="0"/>
              <a:t> positive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also</a:t>
            </a:r>
            <a:r>
              <a:rPr lang="cs-CZ" dirty="0"/>
              <a:t> </a:t>
            </a:r>
            <a:r>
              <a:rPr lang="cs-CZ" dirty="0" err="1"/>
              <a:t>work</a:t>
            </a:r>
            <a:r>
              <a:rPr lang="cs-CZ" dirty="0"/>
              <a:t> (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showing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distance </a:t>
            </a: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compared</a:t>
            </a:r>
            <a:r>
              <a:rPr lang="cs-CZ" dirty="0"/>
              <a:t> </a:t>
            </a:r>
            <a:r>
              <a:rPr lang="cs-CZ" dirty="0" err="1"/>
              <a:t>items</a:t>
            </a:r>
            <a:r>
              <a:rPr lang="cs-CZ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2A7A9-E219-BCD4-99C7-81D67574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IComparable</a:t>
            </a:r>
            <a:r>
              <a:rPr lang="cs-CZ" dirty="0"/>
              <a:t>, </a:t>
            </a:r>
            <a:r>
              <a:rPr lang="cs-CZ" dirty="0" err="1"/>
              <a:t>IComparable</a:t>
            </a:r>
            <a:r>
              <a:rPr lang="cs-CZ" dirty="0"/>
              <a:t>&lt;T&gt;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D12A346-D5B8-6B71-0014-87C101C5D0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28800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cs-CZ" dirty="0" err="1"/>
              <a:t>instances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type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compared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CompareTo</a:t>
            </a:r>
            <a:r>
              <a:rPr lang="cs-CZ" dirty="0"/>
              <a:t>() </a:t>
            </a:r>
            <a:r>
              <a:rPr lang="cs-CZ" dirty="0" err="1"/>
              <a:t>method</a:t>
            </a:r>
            <a:endParaRPr lang="cs-CZ" dirty="0"/>
          </a:p>
          <a:p>
            <a:r>
              <a:rPr lang="cs-CZ" dirty="0" err="1"/>
              <a:t>comparison</a:t>
            </a:r>
            <a:r>
              <a:rPr lang="cs-CZ" dirty="0"/>
              <a:t> </a:t>
            </a:r>
            <a:r>
              <a:rPr lang="cs-CZ" dirty="0" err="1"/>
              <a:t>operators</a:t>
            </a:r>
            <a:r>
              <a:rPr lang="cs-CZ" dirty="0"/>
              <a:t> </a:t>
            </a:r>
            <a:r>
              <a:rPr lang="cs-CZ" dirty="0" err="1"/>
              <a:t>cannot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(</a:t>
            </a:r>
            <a:r>
              <a:rPr lang="cs-CZ" dirty="0" err="1"/>
              <a:t>unless</a:t>
            </a:r>
            <a:r>
              <a:rPr lang="cs-CZ" dirty="0"/>
              <a:t> </a:t>
            </a:r>
            <a:r>
              <a:rPr lang="cs-CZ" dirty="0" err="1"/>
              <a:t>they</a:t>
            </a:r>
            <a:r>
              <a:rPr lang="cs-CZ" dirty="0"/>
              <a:t> are </a:t>
            </a:r>
            <a:r>
              <a:rPr lang="cs-CZ" dirty="0" err="1"/>
              <a:t>overloaded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 </a:t>
            </a:r>
          </a:p>
          <a:p>
            <a:pPr marL="0" indent="0">
              <a:buNone/>
            </a:pPr>
            <a:r>
              <a:rPr lang="cs-CZ" dirty="0"/>
              <a:t> </a:t>
            </a:r>
          </a:p>
          <a:p>
            <a:pPr marL="0" indent="0">
              <a:buNone/>
            </a:pPr>
            <a:r>
              <a:rPr lang="cs-CZ" dirty="0"/>
              <a:t> </a:t>
            </a:r>
          </a:p>
          <a:p>
            <a:pPr marL="0" indent="0">
              <a:buNone/>
            </a:pPr>
            <a:r>
              <a:rPr lang="cs-CZ" dirty="0"/>
              <a:t> </a:t>
            </a:r>
          </a:p>
          <a:p>
            <a:pPr marL="0" indent="0">
              <a:buNone/>
            </a:pPr>
            <a:r>
              <a:rPr lang="cs-CZ" dirty="0"/>
              <a:t> 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 </a:t>
            </a:r>
          </a:p>
          <a:p>
            <a:endParaRPr lang="cs-CZ" dirty="0"/>
          </a:p>
          <a:p>
            <a:endParaRPr lang="cs-CZ" dirty="0"/>
          </a:p>
        </p:txBody>
      </p:sp>
      <p:graphicFrame>
        <p:nvGraphicFramePr>
          <p:cNvPr id="7" name="Tabulka 4">
            <a:extLst>
              <a:ext uri="{FF2B5EF4-FFF2-40B4-BE49-F238E27FC236}">
                <a16:creationId xmlns:a16="http://schemas.microsoft.com/office/drawing/2014/main" id="{13D9D973-D2C9-D4F8-A2D8-27A2FECF99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683744"/>
              </p:ext>
            </p:extLst>
          </p:nvPr>
        </p:nvGraphicFramePr>
        <p:xfrm>
          <a:off x="612648" y="3429000"/>
          <a:ext cx="8153400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1320">
                  <a:extLst>
                    <a:ext uri="{9D8B030D-6E8A-4147-A177-3AD203B41FA5}">
                      <a16:colId xmlns:a16="http://schemas.microsoft.com/office/drawing/2014/main" val="3904975880"/>
                    </a:ext>
                  </a:extLst>
                </a:gridCol>
                <a:gridCol w="4482080">
                  <a:extLst>
                    <a:ext uri="{9D8B030D-6E8A-4147-A177-3AD203B41FA5}">
                      <a16:colId xmlns:a16="http://schemas.microsoft.com/office/drawing/2014/main" val="1851705307"/>
                    </a:ext>
                  </a:extLst>
                </a:gridCol>
              </a:tblGrid>
              <a:tr h="3096344">
                <a:tc>
                  <a:txBody>
                    <a:bodyPr/>
                    <a:lstStyle/>
                    <a:p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public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class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Rectangle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: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       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IComparable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&lt;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Rectangle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&gt;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{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</a:t>
                      </a:r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public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A { </a:t>
                      </a:r>
                      <a:r>
                        <a:rPr lang="cs-CZ" sz="1400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get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; 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set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; }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</a:t>
                      </a:r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public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B { </a:t>
                      </a:r>
                      <a:r>
                        <a:rPr lang="cs-CZ" sz="1400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get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; 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set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; }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</a:t>
                      </a:r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public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Rectangle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a, 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b)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{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  A = a;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  B = b;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}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</a:t>
                      </a:r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public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Area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() =&gt; A * B;</a:t>
                      </a:r>
                      <a:br>
                        <a:rPr lang="cs-CZ" dirty="0"/>
                      </a:br>
                      <a:br>
                        <a:rPr lang="cs-CZ" dirty="0"/>
                      </a:br>
                      <a:r>
                        <a:rPr lang="cs-CZ" dirty="0"/>
                        <a:t>  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  public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int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CompareTo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Rectangle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? 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other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{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  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if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(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other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== </a:t>
                      </a:r>
                      <a:r>
                        <a:rPr lang="cs-CZ" sz="1400" b="1" dirty="0" err="1">
                          <a:effectLst/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null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) 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    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return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1;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  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if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(</a:t>
                      </a:r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Area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() &gt; 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other.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Area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()) 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    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return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1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;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  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if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(</a:t>
                      </a:r>
                      <a:r>
                        <a:rPr lang="cs-CZ" sz="1400" b="1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Area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() &lt; </a:t>
                      </a:r>
                      <a:r>
                        <a:rPr lang="cs-CZ" sz="14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other.</a:t>
                      </a:r>
                      <a:r>
                        <a:rPr lang="cs-CZ" sz="1400" b="1" kern="1200" dirty="0" err="1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Area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()) 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          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return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-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1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;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  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return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 </a:t>
                      </a:r>
                      <a:r>
                        <a:rPr lang="cs-CZ" sz="1400" kern="1200" dirty="0">
                          <a:solidFill>
                            <a:schemeClr val="tx1"/>
                          </a:solidFill>
                          <a:effectLst/>
                          <a:latin typeface="Cascadia Code" panose="020B0609020000020004" pitchFamily="49" charset="0"/>
                          <a:ea typeface="+mn-ea"/>
                          <a:cs typeface="Cascadia Code" panose="020B0609020000020004" pitchFamily="49" charset="0"/>
                        </a:rPr>
                        <a:t>0</a:t>
                      </a: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;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  }</a:t>
                      </a:r>
                      <a:b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</a:br>
                      <a:r>
                        <a:rPr lang="cs-CZ" sz="14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15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80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000F32-9988-8DFC-758D-58A66A9B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overloading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187F3E-42EB-5169-5432-56E64DA6154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type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overload</a:t>
            </a:r>
            <a:r>
              <a:rPr lang="cs-CZ" dirty="0"/>
              <a:t> </a:t>
            </a:r>
            <a:r>
              <a:rPr lang="cs-CZ" dirty="0" err="1"/>
              <a:t>specific</a:t>
            </a:r>
            <a:r>
              <a:rPr lang="cs-CZ" dirty="0"/>
              <a:t> </a:t>
            </a:r>
            <a:r>
              <a:rPr lang="cs-CZ" dirty="0" err="1"/>
              <a:t>operators</a:t>
            </a:r>
            <a:endParaRPr lang="cs-CZ" dirty="0"/>
          </a:p>
          <a:p>
            <a:pPr lvl="2"/>
            <a:r>
              <a:rPr lang="cs-CZ" dirty="0" err="1"/>
              <a:t>comparison</a:t>
            </a:r>
            <a:r>
              <a:rPr lang="cs-CZ" dirty="0"/>
              <a:t>, </a:t>
            </a:r>
            <a:r>
              <a:rPr lang="cs-CZ" dirty="0" err="1"/>
              <a:t>logic</a:t>
            </a:r>
            <a:r>
              <a:rPr lang="cs-CZ" dirty="0"/>
              <a:t>, </a:t>
            </a:r>
            <a:r>
              <a:rPr lang="cs-CZ" dirty="0" err="1"/>
              <a:t>arithmetic</a:t>
            </a:r>
            <a:r>
              <a:rPr lang="cs-CZ" dirty="0"/>
              <a:t> (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cannot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overloaded</a:t>
            </a:r>
            <a:r>
              <a:rPr lang="cs-CZ" dirty="0"/>
              <a:t> </a:t>
            </a:r>
            <a:r>
              <a:rPr lang="cs-CZ" dirty="0" err="1"/>
              <a:t>though</a:t>
            </a:r>
            <a:r>
              <a:rPr lang="cs-CZ" dirty="0"/>
              <a:t>)</a:t>
            </a:r>
          </a:p>
          <a:p>
            <a:r>
              <a:rPr lang="cs-CZ" dirty="0" err="1"/>
              <a:t>comparison</a:t>
            </a:r>
            <a:r>
              <a:rPr lang="cs-CZ" dirty="0"/>
              <a:t> </a:t>
            </a:r>
            <a:r>
              <a:rPr lang="cs-CZ" dirty="0" err="1"/>
              <a:t>operators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overloaded</a:t>
            </a:r>
            <a:r>
              <a:rPr lang="cs-CZ" dirty="0"/>
              <a:t> in </a:t>
            </a:r>
            <a:r>
              <a:rPr lang="cs-CZ" dirty="0" err="1"/>
              <a:t>pairs</a:t>
            </a:r>
            <a:endParaRPr lang="cs-CZ" dirty="0"/>
          </a:p>
          <a:p>
            <a:pPr lvl="2"/>
            <a:r>
              <a:rPr lang="cs-CZ" dirty="0"/>
              <a:t>== and !=</a:t>
            </a:r>
          </a:p>
          <a:p>
            <a:pPr lvl="2"/>
            <a:r>
              <a:rPr lang="cs-CZ" dirty="0"/>
              <a:t>&gt; and &lt;</a:t>
            </a:r>
          </a:p>
          <a:p>
            <a:pPr lvl="2"/>
            <a:r>
              <a:rPr lang="cs-CZ" dirty="0"/>
              <a:t>&gt;= and &lt;=</a:t>
            </a:r>
          </a:p>
          <a:p>
            <a:pPr lvl="2"/>
            <a:r>
              <a:rPr lang="cs-CZ" dirty="0" err="1"/>
              <a:t>don‘t</a:t>
            </a:r>
            <a:r>
              <a:rPr lang="cs-CZ" dirty="0"/>
              <a:t> </a:t>
            </a:r>
            <a:r>
              <a:rPr lang="cs-CZ" dirty="0" err="1"/>
              <a:t>forget</a:t>
            </a:r>
            <a:r>
              <a:rPr lang="cs-CZ" dirty="0"/>
              <a:t> </a:t>
            </a:r>
            <a:r>
              <a:rPr lang="cs-CZ" dirty="0" err="1"/>
              <a:t>about</a:t>
            </a:r>
            <a:r>
              <a:rPr lang="cs-CZ" dirty="0"/>
              <a:t> == </a:t>
            </a:r>
            <a:r>
              <a:rPr lang="cs-CZ" dirty="0" err="1"/>
              <a:t>null</a:t>
            </a:r>
            <a:r>
              <a:rPr lang="cs-CZ" dirty="0"/>
              <a:t> / != </a:t>
            </a:r>
            <a:r>
              <a:rPr lang="cs-CZ" dirty="0" err="1"/>
              <a:t>null</a:t>
            </a:r>
            <a:endParaRPr lang="cs-CZ" dirty="0"/>
          </a:p>
          <a:p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overloads</a:t>
            </a:r>
            <a:r>
              <a:rPr lang="cs-CZ" dirty="0"/>
              <a:t> are </a:t>
            </a:r>
            <a:r>
              <a:rPr lang="cs-CZ" dirty="0" err="1"/>
              <a:t>implemented</a:t>
            </a:r>
            <a:r>
              <a:rPr lang="cs-CZ" dirty="0"/>
              <a:t> as static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given</a:t>
            </a:r>
            <a:r>
              <a:rPr lang="cs-CZ" dirty="0"/>
              <a:t> type</a:t>
            </a:r>
          </a:p>
          <a:p>
            <a:endParaRPr lang="cs-CZ" dirty="0"/>
          </a:p>
          <a:p>
            <a:pPr marL="0" indent="0">
              <a:buNone/>
            </a:pPr>
            <a:r>
              <a:rPr lang="en-US" sz="2100" b="1" i="0" dirty="0">
                <a:solidFill>
                  <a:srgbClr val="006699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static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cs-CZ" sz="2100" b="0" i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return_type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r>
              <a:rPr lang="en-US" sz="2100" b="1" i="0" dirty="0">
                <a:solidFill>
                  <a:srgbClr val="006699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operator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op (</a:t>
            </a:r>
            <a:r>
              <a:rPr lang="cs-CZ" sz="21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argument list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cs-CZ" sz="21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6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5436843-333A-4A4D-636D-84620B719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C7E50672-F8B9-7C9C-F3AA-8E9DDE01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Collections</a:t>
            </a:r>
            <a:r>
              <a:rPr lang="cs-CZ" dirty="0"/>
              <a:t> and </a:t>
            </a:r>
            <a:r>
              <a:rPr lang="cs-CZ" dirty="0" err="1"/>
              <a:t>their</a:t>
            </a:r>
            <a:r>
              <a:rPr lang="cs-CZ" dirty="0"/>
              <a:t> </a:t>
            </a:r>
            <a:r>
              <a:rPr lang="cs-CZ" dirty="0" err="1"/>
              <a:t>usage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0628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C6DD24B17643A43B5911557F59D23340400899CD97D2199F748BA22A48D93649A64" ma:contentTypeVersion="31" ma:contentTypeDescription="Create a new document." ma:contentTypeScope="" ma:versionID="9e1ac57e4c2658fe23858d96be6d3be6"/>
</file>

<file path=customXml/itemProps1.xml><?xml version="1.0" encoding="utf-8"?>
<ds:datastoreItem xmlns:ds="http://schemas.openxmlformats.org/officeDocument/2006/customXml" ds:itemID="{8292C34A-8A6E-4491-AC6C-F77D3E5DFB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08E572-6EE0-4F2F-8A1D-2C0B4F7DB2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51AF84-E8A5-41EA-BD18-80D799A7C223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1277</Words>
  <Application>Microsoft Office PowerPoint</Application>
  <PresentationFormat>Předvádění na obrazovce (4:3)</PresentationFormat>
  <Paragraphs>137</Paragraphs>
  <Slides>17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4" baseType="lpstr">
      <vt:lpstr>Calibri</vt:lpstr>
      <vt:lpstr>Cascadia Code</vt:lpstr>
      <vt:lpstr>Courier</vt:lpstr>
      <vt:lpstr>Tw Cen MT</vt:lpstr>
      <vt:lpstr>Wingdings</vt:lpstr>
      <vt:lpstr>Wingdings 2</vt:lpstr>
      <vt:lpstr>EdStudPres</vt:lpstr>
      <vt:lpstr>COMPONENT BASED SW DEVELOPMENT Lecture 7: Important interfaces,   collections and their usage</vt:lpstr>
      <vt:lpstr>Enumerable type</vt:lpstr>
      <vt:lpstr>Enumerator</vt:lpstr>
      <vt:lpstr>IEnumerable, IEnumerable&lt;T&gt;</vt:lpstr>
      <vt:lpstr>IEnumerable and iterator</vt:lpstr>
      <vt:lpstr>IComparable, IComparable&lt;T&gt;</vt:lpstr>
      <vt:lpstr>IComparable, IComparable&lt;T&gt;</vt:lpstr>
      <vt:lpstr>Operator overloading</vt:lpstr>
      <vt:lpstr>Collections and their usage</vt:lpstr>
      <vt:lpstr>Working with groups of objects</vt:lpstr>
      <vt:lpstr>Arrays</vt:lpstr>
      <vt:lpstr>Array</vt:lpstr>
      <vt:lpstr>Collections</vt:lpstr>
      <vt:lpstr>Choosing the right collection</vt:lpstr>
      <vt:lpstr>Generic interface</vt:lpstr>
      <vt:lpstr>List&lt;T&gt;</vt:lpstr>
      <vt:lpstr>Dictionary&lt;T&gt;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2011-10-03T07:51:57Z</dcterms:created>
  <dcterms:modified xsi:type="dcterms:W3CDTF">2022-11-10T09:32:37Z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