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4"/>
  </p:sldMasterIdLst>
  <p:notesMasterIdLst>
    <p:notesMasterId r:id="rId10"/>
  </p:notesMasterIdLst>
  <p:sldIdLst>
    <p:sldId id="256" r:id="rId5"/>
    <p:sldId id="257" r:id="rId6"/>
    <p:sldId id="260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3" autoAdjust="0"/>
    <p:restoredTop sz="94626" autoAdjust="0"/>
  </p:normalViewPr>
  <p:slideViewPr>
    <p:cSldViewPr>
      <p:cViewPr varScale="1">
        <p:scale>
          <a:sx n="106" d="100"/>
          <a:sy n="106" d="100"/>
        </p:scale>
        <p:origin x="34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cs-CZ"/>
              <a:t>Klepnutím lze upravit styl předlohy podnadpisů.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10/6/2023 8:33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10/6/2023 8:33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10/6/2023 8:33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10/6/2023 8:33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10/6/2023 8:33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10/6/2023 8:33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10/6/2023 8:33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cs-CZ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10/6/2023 8:33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10/6/2023 8:33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10/6/2023 8:33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10/6/2023 8:33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cs-CZ"/>
              <a:t>Klepnutím na ikonu přidáte obrázek.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10/6/2023 8:33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COMPONENT SOFTWARE DEVELOPMENT</a:t>
            </a:r>
            <a:br>
              <a:rPr lang="cs-CZ" sz="4400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cs-CZ" dirty="0"/>
            </a:br>
            <a:r>
              <a:rPr lang="cs-CZ" sz="3600" cap="none" dirty="0" err="1"/>
              <a:t>Course</a:t>
            </a:r>
            <a:r>
              <a:rPr lang="cs-CZ" sz="3600" cap="none" dirty="0"/>
              <a:t> </a:t>
            </a:r>
            <a:r>
              <a:rPr lang="cs-CZ" sz="3600" cap="none" dirty="0" err="1"/>
              <a:t>Introduction</a:t>
            </a:r>
            <a:endParaRPr lang="cs-CZ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sz="2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Jiří Brožek</a:t>
            </a:r>
            <a:endParaRPr lang="cs-CZ" dirty="0"/>
          </a:p>
          <a:p>
            <a:r>
              <a:rPr lang="cs-CZ" dirty="0" err="1"/>
              <a:t>brozekj</a:t>
            </a:r>
            <a:r>
              <a:rPr lang="cs-CZ" dirty="0"/>
              <a:t>@</a:t>
            </a:r>
            <a:r>
              <a:rPr lang="cs-CZ" dirty="0" err="1"/>
              <a:t>pef.czu.cz</a:t>
            </a:r>
            <a:endParaRPr lang="cs-C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 err="1"/>
              <a:t>Introduction</a:t>
            </a:r>
            <a:endParaRPr lang="cs-CZ" noProof="0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/>
              <a:t>Ing. Jiří Brožek, </a:t>
            </a:r>
            <a:r>
              <a:rPr lang="cs-CZ" dirty="0" err="1"/>
              <a:t>Ph.D</a:t>
            </a:r>
            <a:r>
              <a:rPr lang="cs-CZ" dirty="0"/>
              <a:t>.</a:t>
            </a:r>
          </a:p>
          <a:p>
            <a:pPr lvl="2"/>
            <a:r>
              <a:rPr lang="cs-CZ" noProof="0" dirty="0" err="1"/>
              <a:t>Dept</a:t>
            </a:r>
            <a:r>
              <a:rPr lang="cs-CZ" noProof="0" dirty="0"/>
              <a:t>. </a:t>
            </a:r>
            <a:r>
              <a:rPr lang="cs-CZ" noProof="0" dirty="0" err="1"/>
              <a:t>of</a:t>
            </a:r>
            <a:r>
              <a:rPr lang="cs-CZ" noProof="0" dirty="0"/>
              <a:t> </a:t>
            </a:r>
            <a:r>
              <a:rPr lang="cs-CZ" noProof="0" dirty="0" err="1"/>
              <a:t>Information</a:t>
            </a:r>
            <a:r>
              <a:rPr lang="cs-CZ" noProof="0" dirty="0"/>
              <a:t> </a:t>
            </a:r>
            <a:r>
              <a:rPr lang="cs-CZ" noProof="0" dirty="0" err="1"/>
              <a:t>Engineering</a:t>
            </a:r>
            <a:endParaRPr lang="cs-CZ" noProof="0" dirty="0"/>
          </a:p>
          <a:p>
            <a:pPr lvl="2"/>
            <a:r>
              <a:rPr lang="cs-CZ" dirty="0"/>
              <a:t>E412</a:t>
            </a:r>
          </a:p>
          <a:p>
            <a:pPr lvl="2"/>
            <a:r>
              <a:rPr lang="cs-CZ" dirty="0" err="1"/>
              <a:t>brozekj</a:t>
            </a:r>
            <a:r>
              <a:rPr lang="cs-CZ" dirty="0"/>
              <a:t>@</a:t>
            </a:r>
            <a:r>
              <a:rPr lang="cs-CZ" dirty="0" err="1"/>
              <a:t>pef.czu.cz</a:t>
            </a:r>
            <a:endParaRPr lang="cs-CZ" dirty="0"/>
          </a:p>
          <a:p>
            <a:pPr lvl="2"/>
            <a:endParaRPr lang="cs-CZ" dirty="0"/>
          </a:p>
          <a:p>
            <a:pPr lvl="2"/>
            <a:r>
              <a:rPr lang="cs-CZ" dirty="0" err="1"/>
              <a:t>consulting</a:t>
            </a:r>
            <a:r>
              <a:rPr lang="cs-CZ" dirty="0"/>
              <a:t> </a:t>
            </a:r>
            <a:r>
              <a:rPr lang="cs-CZ" dirty="0" err="1"/>
              <a:t>hours</a:t>
            </a:r>
            <a:endParaRPr lang="cs-CZ" dirty="0"/>
          </a:p>
          <a:p>
            <a:pPr lvl="3"/>
            <a:r>
              <a:rPr lang="cs-CZ" dirty="0" err="1"/>
              <a:t>Wednesday</a:t>
            </a:r>
            <a:r>
              <a:rPr lang="cs-CZ" dirty="0"/>
              <a:t> 10:30-11:30</a:t>
            </a:r>
            <a:endParaRPr lang="cs-CZ" noProof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 err="1"/>
              <a:t>Introduction</a:t>
            </a:r>
            <a:endParaRPr lang="cs-CZ" noProof="0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/>
              <a:t>expected</a:t>
            </a:r>
            <a:r>
              <a:rPr lang="cs-CZ" dirty="0"/>
              <a:t> </a:t>
            </a:r>
            <a:r>
              <a:rPr lang="cs-CZ" dirty="0" err="1"/>
              <a:t>knowledge</a:t>
            </a:r>
            <a:endParaRPr lang="cs-CZ" dirty="0"/>
          </a:p>
          <a:p>
            <a:pPr lvl="2"/>
            <a:r>
              <a:rPr lang="cs-CZ" dirty="0" err="1"/>
              <a:t>Object</a:t>
            </a:r>
            <a:r>
              <a:rPr lang="cs-CZ" dirty="0"/>
              <a:t> Modelling</a:t>
            </a:r>
          </a:p>
          <a:p>
            <a:pPr lvl="2"/>
            <a:r>
              <a:rPr lang="cs-CZ" noProof="0" dirty="0" err="1"/>
              <a:t>Algorithm</a:t>
            </a:r>
            <a:r>
              <a:rPr lang="cs-CZ" noProof="0" dirty="0"/>
              <a:t> </a:t>
            </a:r>
            <a:r>
              <a:rPr lang="cs-CZ" noProof="0" dirty="0" err="1"/>
              <a:t>Development</a:t>
            </a:r>
            <a:endParaRPr lang="cs-CZ" noProof="0" dirty="0"/>
          </a:p>
          <a:p>
            <a:pPr lvl="2"/>
            <a:r>
              <a:rPr lang="cs-CZ" dirty="0" err="1"/>
              <a:t>Programming</a:t>
            </a:r>
            <a:endParaRPr lang="cs-CZ" dirty="0"/>
          </a:p>
          <a:p>
            <a:pPr lvl="2"/>
            <a:endParaRPr lang="cs-CZ" noProof="0" dirty="0"/>
          </a:p>
          <a:p>
            <a:r>
              <a:rPr lang="cs-CZ" noProof="0" dirty="0" err="1"/>
              <a:t>used</a:t>
            </a:r>
            <a:r>
              <a:rPr lang="cs-CZ" noProof="0" dirty="0"/>
              <a:t> </a:t>
            </a:r>
            <a:r>
              <a:rPr lang="cs-CZ" noProof="0" dirty="0" err="1"/>
              <a:t>tools</a:t>
            </a:r>
            <a:endParaRPr lang="cs-CZ" noProof="0" dirty="0"/>
          </a:p>
          <a:p>
            <a:pPr lvl="2"/>
            <a:r>
              <a:rPr lang="cs-CZ" dirty="0" err="1"/>
              <a:t>Visual</a:t>
            </a:r>
            <a:r>
              <a:rPr lang="cs-CZ" dirty="0"/>
              <a:t> Studio 2022 </a:t>
            </a:r>
            <a:r>
              <a:rPr lang="cs-CZ" dirty="0" err="1"/>
              <a:t>Community</a:t>
            </a:r>
            <a:r>
              <a:rPr lang="cs-CZ" dirty="0"/>
              <a:t> </a:t>
            </a:r>
            <a:r>
              <a:rPr lang="cs-CZ" dirty="0" err="1"/>
              <a:t>Edition</a:t>
            </a:r>
            <a:endParaRPr lang="cs-CZ" dirty="0"/>
          </a:p>
          <a:p>
            <a:pPr lvl="3"/>
            <a:r>
              <a:rPr lang="cs-CZ" dirty="0"/>
              <a:t>C# </a:t>
            </a:r>
            <a:r>
              <a:rPr lang="cs-CZ" dirty="0" err="1"/>
              <a:t>language</a:t>
            </a:r>
            <a:r>
              <a:rPr lang="cs-CZ" dirty="0"/>
              <a:t> (Windows Desktop Development </a:t>
            </a:r>
            <a:r>
              <a:rPr lang="cs-CZ" dirty="0" err="1"/>
              <a:t>package</a:t>
            </a:r>
            <a:r>
              <a:rPr lang="cs-CZ" dirty="0"/>
              <a:t> </a:t>
            </a:r>
            <a:r>
              <a:rPr lang="cs-CZ" dirty="0" err="1"/>
              <a:t>must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installed</a:t>
            </a:r>
            <a:r>
              <a:rPr lang="cs-CZ" dirty="0"/>
              <a:t>)</a:t>
            </a:r>
            <a:endParaRPr lang="cs-CZ" noProof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Requirements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err="1"/>
              <a:t>credit</a:t>
            </a:r>
            <a:endParaRPr lang="cs-CZ" dirty="0"/>
          </a:p>
          <a:p>
            <a:pPr lvl="2"/>
            <a:r>
              <a:rPr lang="cs-CZ" dirty="0" err="1"/>
              <a:t>sufficient</a:t>
            </a:r>
            <a:r>
              <a:rPr lang="cs-CZ" dirty="0"/>
              <a:t> </a:t>
            </a:r>
            <a:r>
              <a:rPr lang="cs-CZ" dirty="0" err="1"/>
              <a:t>attendance</a:t>
            </a:r>
            <a:endParaRPr lang="cs-CZ" dirty="0"/>
          </a:p>
          <a:p>
            <a:pPr lvl="3"/>
            <a:r>
              <a:rPr lang="cs-CZ" dirty="0" err="1"/>
              <a:t>only</a:t>
            </a:r>
            <a:r>
              <a:rPr lang="cs-CZ" dirty="0"/>
              <a:t> 1 absence </a:t>
            </a:r>
            <a:r>
              <a:rPr lang="cs-CZ" dirty="0" err="1"/>
              <a:t>without</a:t>
            </a:r>
            <a:r>
              <a:rPr lang="cs-CZ" dirty="0"/>
              <a:t> proper </a:t>
            </a:r>
            <a:r>
              <a:rPr lang="cs-CZ" dirty="0" err="1"/>
              <a:t>excuse</a:t>
            </a:r>
            <a:r>
              <a:rPr lang="cs-CZ" dirty="0"/>
              <a:t> </a:t>
            </a:r>
            <a:r>
              <a:rPr lang="cs-CZ" dirty="0" err="1"/>
              <a:t>allowed</a:t>
            </a:r>
            <a:endParaRPr lang="cs-CZ" dirty="0"/>
          </a:p>
          <a:p>
            <a:pPr lvl="2"/>
            <a:r>
              <a:rPr lang="cs-CZ" dirty="0" err="1"/>
              <a:t>semestral</a:t>
            </a:r>
            <a:r>
              <a:rPr lang="cs-CZ" dirty="0"/>
              <a:t> </a:t>
            </a:r>
            <a:r>
              <a:rPr lang="cs-CZ" dirty="0" err="1"/>
              <a:t>project</a:t>
            </a:r>
            <a:r>
              <a:rPr lang="cs-CZ" dirty="0"/>
              <a:t> </a:t>
            </a:r>
            <a:r>
              <a:rPr lang="cs-CZ" dirty="0" err="1"/>
              <a:t>submited</a:t>
            </a:r>
            <a:r>
              <a:rPr lang="cs-CZ" dirty="0"/>
              <a:t> by </a:t>
            </a:r>
            <a:r>
              <a:rPr lang="cs-CZ" dirty="0" err="1"/>
              <a:t>deadline</a:t>
            </a:r>
            <a:endParaRPr lang="cs-CZ" dirty="0"/>
          </a:p>
          <a:p>
            <a:pPr lvl="2"/>
            <a:r>
              <a:rPr lang="cs-CZ" dirty="0" err="1"/>
              <a:t>credit</a:t>
            </a:r>
            <a:r>
              <a:rPr lang="cs-CZ" dirty="0"/>
              <a:t> test </a:t>
            </a:r>
            <a:r>
              <a:rPr lang="cs-CZ" dirty="0" err="1"/>
              <a:t>passed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at</a:t>
            </a:r>
            <a:r>
              <a:rPr lang="cs-CZ" dirty="0"/>
              <a:t> least 50% </a:t>
            </a:r>
            <a:r>
              <a:rPr lang="cs-CZ" dirty="0" err="1"/>
              <a:t>result</a:t>
            </a:r>
            <a:endParaRPr lang="cs-CZ" dirty="0"/>
          </a:p>
          <a:p>
            <a:pPr lvl="2"/>
            <a:endParaRPr lang="cs-CZ" dirty="0"/>
          </a:p>
          <a:p>
            <a:r>
              <a:rPr lang="cs-CZ" dirty="0" err="1"/>
              <a:t>exam</a:t>
            </a:r>
            <a:endParaRPr lang="cs-CZ" dirty="0"/>
          </a:p>
          <a:p>
            <a:pPr lvl="2"/>
            <a:r>
              <a:rPr lang="cs-CZ" dirty="0"/>
              <a:t>oral </a:t>
            </a:r>
            <a:r>
              <a:rPr lang="cs-CZ" dirty="0" err="1"/>
              <a:t>examination</a:t>
            </a:r>
            <a:r>
              <a:rPr lang="cs-CZ" dirty="0"/>
              <a:t> – </a:t>
            </a:r>
            <a:r>
              <a:rPr lang="cs-CZ" dirty="0" err="1"/>
              <a:t>course</a:t>
            </a:r>
            <a:r>
              <a:rPr lang="cs-CZ" dirty="0"/>
              <a:t> </a:t>
            </a:r>
            <a:r>
              <a:rPr lang="cs-CZ" dirty="0" err="1"/>
              <a:t>theory</a:t>
            </a:r>
            <a:r>
              <a:rPr lang="cs-CZ" dirty="0"/>
              <a:t> (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voluntarily</a:t>
            </a:r>
            <a:r>
              <a:rPr lang="cs-CZ" dirty="0"/>
              <a:t> </a:t>
            </a:r>
            <a:r>
              <a:rPr lang="cs-CZ" dirty="0" err="1"/>
              <a:t>skipped</a:t>
            </a:r>
            <a:r>
              <a:rPr lang="cs-CZ" dirty="0"/>
              <a:t> and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result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credit</a:t>
            </a:r>
            <a:r>
              <a:rPr lang="cs-CZ" dirty="0"/>
              <a:t> test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</a:t>
            </a:r>
            <a:r>
              <a:rPr lang="cs-CZ" dirty="0" err="1"/>
              <a:t>instead</a:t>
            </a:r>
            <a:r>
              <a:rPr lang="cs-CZ" dirty="0"/>
              <a:t>)</a:t>
            </a:r>
          </a:p>
          <a:p>
            <a:pPr lvl="2"/>
            <a:r>
              <a:rPr lang="cs-CZ" dirty="0" err="1"/>
              <a:t>semestral</a:t>
            </a:r>
            <a:r>
              <a:rPr lang="cs-CZ" dirty="0"/>
              <a:t> </a:t>
            </a:r>
            <a:r>
              <a:rPr lang="cs-CZ" dirty="0" err="1"/>
              <a:t>project</a:t>
            </a:r>
            <a:r>
              <a:rPr lang="cs-CZ" dirty="0"/>
              <a:t> defense</a:t>
            </a:r>
          </a:p>
          <a:p>
            <a:pPr lvl="2"/>
            <a:r>
              <a:rPr lang="cs-CZ" dirty="0" err="1"/>
              <a:t>exam</a:t>
            </a:r>
            <a:r>
              <a:rPr lang="cs-CZ" dirty="0"/>
              <a:t> </a:t>
            </a:r>
            <a:r>
              <a:rPr lang="cs-CZ" dirty="0" err="1"/>
              <a:t>cannot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sit</a:t>
            </a:r>
            <a:r>
              <a:rPr lang="cs-CZ" dirty="0"/>
              <a:t> </a:t>
            </a:r>
            <a:r>
              <a:rPr lang="cs-CZ" dirty="0" err="1"/>
              <a:t>without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credit</a:t>
            </a:r>
            <a:r>
              <a:rPr lang="cs-CZ" dirty="0"/>
              <a:t>!</a:t>
            </a:r>
          </a:p>
          <a:p>
            <a:endParaRPr lang="cs-C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Recommended</a:t>
            </a:r>
            <a:r>
              <a:rPr lang="cs-CZ" dirty="0"/>
              <a:t> </a:t>
            </a:r>
            <a:r>
              <a:rPr lang="cs-CZ" dirty="0" err="1"/>
              <a:t>Sources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/>
              <a:t>any</a:t>
            </a:r>
            <a:r>
              <a:rPr lang="cs-CZ" dirty="0"/>
              <a:t> C# </a:t>
            </a:r>
            <a:r>
              <a:rPr lang="cs-CZ" dirty="0" err="1"/>
              <a:t>lecture</a:t>
            </a:r>
            <a:r>
              <a:rPr lang="cs-CZ" dirty="0"/>
              <a:t> </a:t>
            </a:r>
            <a:r>
              <a:rPr lang="cs-CZ" dirty="0" err="1"/>
              <a:t>book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used</a:t>
            </a:r>
            <a:endParaRPr lang="cs-CZ" dirty="0"/>
          </a:p>
          <a:p>
            <a:pPr lvl="2"/>
            <a:r>
              <a:rPr lang="cs-CZ" dirty="0"/>
              <a:t>eg. </a:t>
            </a:r>
            <a:r>
              <a:rPr lang="cs-CZ" dirty="0" err="1"/>
              <a:t>Visual</a:t>
            </a:r>
            <a:r>
              <a:rPr lang="cs-CZ" dirty="0"/>
              <a:t> C# Step by Step (John Sharp)</a:t>
            </a:r>
          </a:p>
          <a:p>
            <a:pPr lvl="2"/>
            <a:endParaRPr lang="cs-CZ" dirty="0"/>
          </a:p>
          <a:p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3284984"/>
            <a:ext cx="2394858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3284984"/>
            <a:ext cx="1967092" cy="304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Přímá spojovací čára 8"/>
          <p:cNvCxnSpPr/>
          <p:nvPr/>
        </p:nvCxnSpPr>
        <p:spPr>
          <a:xfrm>
            <a:off x="1187624" y="3933056"/>
            <a:ext cx="3312368" cy="216024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ovací čára 9"/>
          <p:cNvCxnSpPr/>
          <p:nvPr/>
        </p:nvCxnSpPr>
        <p:spPr>
          <a:xfrm flipV="1">
            <a:off x="1259632" y="3933056"/>
            <a:ext cx="3312368" cy="216024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StudPre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AC6DD24B17643A43B5911557F59D23340400899CD97D2199F748BA22A48D93649A64" ma:contentTypeVersion="31" ma:contentTypeDescription="Create a new document." ma:contentTypeScope="" ma:versionID="9e1ac57e4c2658fe23858d96be6d3be6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3751AF84-E8A5-41EA-BD18-80D799A7C223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8292C34A-8A6E-4491-AC6C-F77D3E5DFB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08E572-6EE0-4F2F-8A1D-2C0B4F7DB24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153</Words>
  <Application>Microsoft Office PowerPoint</Application>
  <PresentationFormat>Předvádění na obrazovce (4:3)</PresentationFormat>
  <Paragraphs>37</Paragraphs>
  <Slides>5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0" baseType="lpstr">
      <vt:lpstr>Calibri</vt:lpstr>
      <vt:lpstr>Tw Cen MT</vt:lpstr>
      <vt:lpstr>Wingdings</vt:lpstr>
      <vt:lpstr>Wingdings 2</vt:lpstr>
      <vt:lpstr>EdStudPres</vt:lpstr>
      <vt:lpstr>COMPONENT SOFTWARE DEVELOPMENT  Course Introduction</vt:lpstr>
      <vt:lpstr>Introduction</vt:lpstr>
      <vt:lpstr>Introduction</vt:lpstr>
      <vt:lpstr>Requirements</vt:lpstr>
      <vt:lpstr>Recommended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2011-10-03T07:51:57Z</dcterms:created>
  <dcterms:modified xsi:type="dcterms:W3CDTF">2023-10-06T06:34:58Z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