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6"/>
  </p:notesMasterIdLst>
  <p:sldIdLst>
    <p:sldId id="256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26" autoAdjust="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12/6/2012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 smtClean="0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12/6/2012 8:51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8:51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12/6/2012 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12/6/2012 8:51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 smtClean="0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12/6/2012 8:51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DEVELOPMENT</a:t>
            </a:r>
            <a: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/>
            </a:r>
            <a:br>
              <a:rPr lang="cs-CZ" sz="4400" kern="1200" cap="all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sz="3600" cap="none" dirty="0" err="1" smtClean="0"/>
              <a:t>Lecture</a:t>
            </a:r>
            <a:r>
              <a:rPr lang="cs-CZ" sz="3600" cap="none" dirty="0" smtClean="0"/>
              <a:t> 10</a:t>
            </a:r>
            <a:r>
              <a:rPr lang="cs-CZ" sz="3600" cap="none" dirty="0" smtClean="0"/>
              <a:t>: </a:t>
            </a:r>
            <a:r>
              <a:rPr lang="cs-CZ" sz="3600" cap="none" dirty="0" smtClean="0"/>
              <a:t>Design </a:t>
            </a:r>
            <a:r>
              <a:rPr lang="cs-CZ" sz="3600" cap="none" dirty="0" err="1" smtClean="0"/>
              <a:t>patterns</a:t>
            </a:r>
            <a:r>
              <a:rPr lang="cs-CZ" sz="3600" cap="none" dirty="0" smtClean="0"/>
              <a:t>, part 2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 smtClean="0"/>
          </a:p>
          <a:p>
            <a:r>
              <a:rPr lang="cs-CZ" dirty="0" err="1" smtClean="0"/>
              <a:t>brozekj</a:t>
            </a:r>
            <a:r>
              <a:rPr lang="cs-CZ" dirty="0" smtClean="0"/>
              <a:t>@</a:t>
            </a:r>
            <a:r>
              <a:rPr lang="cs-CZ" dirty="0" err="1" smtClean="0"/>
              <a:t>pef.czu.cz</a:t>
            </a:r>
            <a:endParaRPr lang="cs-CZ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Strategy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85000" lnSpcReduction="20000"/>
          </a:bodyPr>
          <a:lstStyle/>
          <a:p>
            <a:r>
              <a:rPr lang="cs-CZ" sz="3100" dirty="0" err="1" smtClean="0"/>
              <a:t>behavioral</a:t>
            </a:r>
            <a:r>
              <a:rPr lang="cs-CZ" sz="3100" dirty="0" smtClean="0"/>
              <a:t> </a:t>
            </a:r>
            <a:r>
              <a:rPr lang="cs-CZ" sz="3100" dirty="0" err="1" smtClean="0"/>
              <a:t>pattern</a:t>
            </a:r>
            <a:endParaRPr lang="cs-CZ" sz="3100" dirty="0" smtClean="0"/>
          </a:p>
          <a:p>
            <a:r>
              <a:rPr lang="cs-CZ" sz="3100" dirty="0" err="1" smtClean="0"/>
              <a:t>pre</a:t>
            </a:r>
            <a:r>
              <a:rPr lang="cs-CZ" sz="3100" dirty="0" smtClean="0"/>
              <a:t>-</a:t>
            </a:r>
            <a:r>
              <a:rPr lang="cs-CZ" sz="3100" dirty="0" err="1" smtClean="0"/>
              <a:t>requisite</a:t>
            </a:r>
            <a:r>
              <a:rPr lang="cs-CZ" sz="3100" dirty="0" smtClean="0"/>
              <a:t> </a:t>
            </a:r>
            <a:r>
              <a:rPr lang="cs-CZ" sz="3100" dirty="0" err="1" smtClean="0"/>
              <a:t>for</a:t>
            </a:r>
            <a:r>
              <a:rPr lang="cs-CZ" sz="3100" dirty="0" smtClean="0"/>
              <a:t> </a:t>
            </a:r>
            <a:r>
              <a:rPr lang="cs-CZ" sz="3100" dirty="0" err="1" smtClean="0"/>
              <a:t>its</a:t>
            </a:r>
            <a:r>
              <a:rPr lang="cs-CZ" sz="3100" dirty="0" smtClean="0"/>
              <a:t> </a:t>
            </a:r>
            <a:r>
              <a:rPr lang="cs-CZ" sz="3100" dirty="0" err="1" smtClean="0"/>
              <a:t>application</a:t>
            </a:r>
            <a:r>
              <a:rPr lang="cs-CZ" sz="3100" dirty="0" smtClean="0"/>
              <a:t> </a:t>
            </a:r>
            <a:r>
              <a:rPr lang="cs-CZ" sz="3100" dirty="0" err="1" smtClean="0"/>
              <a:t>is</a:t>
            </a:r>
            <a:r>
              <a:rPr lang="cs-CZ" sz="3100" dirty="0" smtClean="0"/>
              <a:t> existence </a:t>
            </a:r>
            <a:r>
              <a:rPr lang="cs-CZ" sz="3100" dirty="0" err="1" smtClean="0"/>
              <a:t>of</a:t>
            </a:r>
            <a:r>
              <a:rPr lang="cs-CZ" sz="3100" dirty="0" smtClean="0"/>
              <a:t> more </a:t>
            </a:r>
            <a:r>
              <a:rPr lang="cs-CZ" sz="3100" dirty="0" err="1" smtClean="0"/>
              <a:t>than</a:t>
            </a:r>
            <a:r>
              <a:rPr lang="cs-CZ" sz="3100" dirty="0" smtClean="0"/>
              <a:t> </a:t>
            </a:r>
            <a:r>
              <a:rPr lang="cs-CZ" sz="3100" dirty="0" err="1" smtClean="0"/>
              <a:t>one</a:t>
            </a:r>
            <a:r>
              <a:rPr lang="cs-CZ" sz="3100" dirty="0" smtClean="0"/>
              <a:t> </a:t>
            </a:r>
            <a:r>
              <a:rPr lang="cs-CZ" sz="3100" dirty="0" err="1" smtClean="0"/>
              <a:t>approach</a:t>
            </a:r>
            <a:r>
              <a:rPr lang="cs-CZ" sz="3100" dirty="0" smtClean="0"/>
              <a:t> to </a:t>
            </a:r>
            <a:r>
              <a:rPr lang="cs-CZ" sz="3100" dirty="0" err="1" smtClean="0"/>
              <a:t>solving</a:t>
            </a:r>
            <a:r>
              <a:rPr lang="cs-CZ" sz="3100" dirty="0" smtClean="0"/>
              <a:t> a </a:t>
            </a:r>
            <a:r>
              <a:rPr lang="cs-CZ" sz="3100" dirty="0" err="1" smtClean="0"/>
              <a:t>problem</a:t>
            </a:r>
            <a:endParaRPr lang="cs-CZ" sz="3100" dirty="0" smtClean="0"/>
          </a:p>
          <a:p>
            <a:r>
              <a:rPr lang="cs-CZ" sz="3100" dirty="0" err="1" smtClean="0"/>
              <a:t>strategies</a:t>
            </a:r>
            <a:r>
              <a:rPr lang="cs-CZ" sz="3100" dirty="0" smtClean="0"/>
              <a:t> (</a:t>
            </a:r>
            <a:r>
              <a:rPr lang="cs-CZ" sz="3100" dirty="0" err="1" smtClean="0"/>
              <a:t>objects</a:t>
            </a:r>
            <a:r>
              <a:rPr lang="cs-CZ" sz="3100" dirty="0" smtClean="0"/>
              <a:t>) </a:t>
            </a:r>
            <a:r>
              <a:rPr lang="cs-CZ" sz="3100" dirty="0" err="1" smtClean="0"/>
              <a:t>have</a:t>
            </a:r>
            <a:r>
              <a:rPr lang="cs-CZ" sz="3100" dirty="0" smtClean="0"/>
              <a:t> </a:t>
            </a:r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same</a:t>
            </a:r>
            <a:r>
              <a:rPr lang="cs-CZ" sz="3100" dirty="0" smtClean="0"/>
              <a:t> </a:t>
            </a:r>
            <a:r>
              <a:rPr lang="cs-CZ" sz="3100" dirty="0" err="1" smtClean="0"/>
              <a:t>protocol</a:t>
            </a:r>
            <a:endParaRPr lang="cs-CZ" sz="3100" dirty="0" smtClean="0"/>
          </a:p>
          <a:p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context</a:t>
            </a:r>
            <a:r>
              <a:rPr lang="cs-CZ" sz="3100" dirty="0" smtClean="0"/>
              <a:t> </a:t>
            </a:r>
            <a:r>
              <a:rPr lang="cs-CZ" sz="3100" dirty="0" err="1" smtClean="0"/>
              <a:t>object</a:t>
            </a:r>
            <a:r>
              <a:rPr lang="cs-CZ" sz="3100" dirty="0" smtClean="0"/>
              <a:t> </a:t>
            </a:r>
            <a:r>
              <a:rPr lang="cs-CZ" sz="3100" dirty="0" err="1" smtClean="0"/>
              <a:t>contains</a:t>
            </a:r>
            <a:r>
              <a:rPr lang="cs-CZ" sz="3100" dirty="0" smtClean="0"/>
              <a:t> reference to </a:t>
            </a:r>
            <a:r>
              <a:rPr lang="cs-CZ" sz="3100" dirty="0" err="1" smtClean="0"/>
              <a:t>one</a:t>
            </a:r>
            <a:r>
              <a:rPr lang="cs-CZ" sz="3100" dirty="0" smtClean="0"/>
              <a:t> </a:t>
            </a:r>
            <a:r>
              <a:rPr lang="cs-CZ" sz="3100" dirty="0" err="1" smtClean="0"/>
              <a:t>of</a:t>
            </a:r>
            <a:r>
              <a:rPr lang="cs-CZ" sz="3100" dirty="0" smtClean="0"/>
              <a:t> </a:t>
            </a:r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strategies</a:t>
            </a:r>
            <a:endParaRPr lang="cs-CZ" sz="3100" dirty="0" smtClean="0"/>
          </a:p>
          <a:p>
            <a:r>
              <a:rPr lang="cs-CZ" sz="3100" dirty="0" err="1" smtClean="0"/>
              <a:t>usual</a:t>
            </a:r>
            <a:r>
              <a:rPr lang="cs-CZ" sz="3100" dirty="0" smtClean="0"/>
              <a:t> </a:t>
            </a:r>
            <a:r>
              <a:rPr lang="cs-CZ" sz="3100" dirty="0" err="1" smtClean="0"/>
              <a:t>behavior</a:t>
            </a:r>
            <a:r>
              <a:rPr lang="cs-CZ" sz="3100" dirty="0" smtClean="0"/>
              <a:t>:</a:t>
            </a:r>
            <a:endParaRPr lang="cs-CZ" sz="3100" dirty="0" smtClean="0"/>
          </a:p>
          <a:p>
            <a:pPr lvl="2"/>
            <a:r>
              <a:rPr lang="cs-CZ" sz="2600" dirty="0" err="1" smtClean="0"/>
              <a:t>choose</a:t>
            </a:r>
            <a:r>
              <a:rPr lang="cs-CZ" sz="2600" dirty="0" smtClean="0"/>
              <a:t> </a:t>
            </a:r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strategy</a:t>
            </a:r>
            <a:endParaRPr lang="cs-CZ" sz="2600" dirty="0" smtClean="0"/>
          </a:p>
          <a:p>
            <a:pPr lvl="2"/>
            <a:r>
              <a:rPr lang="cs-CZ" sz="2600" dirty="0" err="1" smtClean="0"/>
              <a:t>client</a:t>
            </a:r>
            <a:r>
              <a:rPr lang="cs-CZ" sz="2600" dirty="0" smtClean="0"/>
              <a:t> </a:t>
            </a:r>
            <a:r>
              <a:rPr lang="cs-CZ" sz="2600" dirty="0" err="1" smtClean="0"/>
              <a:t>assigns</a:t>
            </a:r>
            <a:r>
              <a:rPr lang="cs-CZ" sz="2600" dirty="0" smtClean="0"/>
              <a:t> </a:t>
            </a:r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strategy</a:t>
            </a:r>
            <a:r>
              <a:rPr lang="cs-CZ" sz="2600" dirty="0" smtClean="0"/>
              <a:t> to </a:t>
            </a:r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context</a:t>
            </a:r>
            <a:r>
              <a:rPr lang="cs-CZ" sz="2600" dirty="0" smtClean="0"/>
              <a:t> </a:t>
            </a:r>
            <a:r>
              <a:rPr lang="cs-CZ" sz="2600" dirty="0" err="1" smtClean="0"/>
              <a:t>object</a:t>
            </a:r>
            <a:endParaRPr lang="cs-CZ" sz="2600" dirty="0" smtClean="0"/>
          </a:p>
          <a:p>
            <a:pPr lvl="2"/>
            <a:r>
              <a:rPr lang="cs-CZ" sz="2600" dirty="0" err="1" smtClean="0"/>
              <a:t>client</a:t>
            </a:r>
            <a:r>
              <a:rPr lang="cs-CZ" sz="2600" dirty="0" smtClean="0"/>
              <a:t> </a:t>
            </a:r>
            <a:r>
              <a:rPr lang="cs-CZ" sz="2600" dirty="0" err="1" smtClean="0"/>
              <a:t>communicates</a:t>
            </a:r>
            <a:r>
              <a:rPr lang="cs-CZ" sz="2600" dirty="0" smtClean="0"/>
              <a:t> </a:t>
            </a:r>
            <a:r>
              <a:rPr lang="cs-CZ" sz="2600" dirty="0" err="1" smtClean="0"/>
              <a:t>with</a:t>
            </a:r>
            <a:r>
              <a:rPr lang="cs-CZ" sz="2600" dirty="0" smtClean="0"/>
              <a:t> </a:t>
            </a:r>
            <a:r>
              <a:rPr lang="cs-CZ" sz="2600" dirty="0" err="1" smtClean="0"/>
              <a:t>the</a:t>
            </a:r>
            <a:r>
              <a:rPr lang="cs-CZ" sz="2600" dirty="0" smtClean="0"/>
              <a:t> </a:t>
            </a:r>
            <a:r>
              <a:rPr lang="cs-CZ" sz="2600" dirty="0" err="1" smtClean="0"/>
              <a:t>context</a:t>
            </a:r>
            <a:r>
              <a:rPr lang="cs-CZ" sz="2600" dirty="0" smtClean="0"/>
              <a:t> </a:t>
            </a:r>
            <a:r>
              <a:rPr lang="cs-CZ" sz="2600" dirty="0" err="1" smtClean="0"/>
              <a:t>object</a:t>
            </a:r>
            <a:r>
              <a:rPr lang="cs-CZ" sz="2600" dirty="0" smtClean="0"/>
              <a:t> </a:t>
            </a:r>
            <a:r>
              <a:rPr lang="cs-CZ" sz="2600" dirty="0" err="1" smtClean="0"/>
              <a:t>only</a:t>
            </a:r>
            <a:endParaRPr lang="cs-CZ" sz="2600" dirty="0" smtClean="0"/>
          </a:p>
          <a:p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Strategy</a:t>
            </a:r>
            <a:r>
              <a:rPr lang="cs-CZ" sz="3100" dirty="0" smtClean="0"/>
              <a:t> </a:t>
            </a:r>
            <a:r>
              <a:rPr lang="cs-CZ" sz="3100" dirty="0" err="1" smtClean="0"/>
              <a:t>pattern</a:t>
            </a:r>
            <a:r>
              <a:rPr lang="cs-CZ" sz="3100" dirty="0" smtClean="0"/>
              <a:t> </a:t>
            </a:r>
            <a:r>
              <a:rPr lang="cs-CZ" sz="3100" dirty="0" err="1" smtClean="0"/>
              <a:t>should</a:t>
            </a:r>
            <a:r>
              <a:rPr lang="cs-CZ" sz="3100" dirty="0" smtClean="0"/>
              <a:t> </a:t>
            </a:r>
            <a:r>
              <a:rPr lang="cs-CZ" sz="3100" dirty="0" err="1" smtClean="0"/>
              <a:t>only</a:t>
            </a:r>
            <a:r>
              <a:rPr lang="cs-CZ" sz="3100" dirty="0" smtClean="0"/>
              <a:t> </a:t>
            </a:r>
            <a:r>
              <a:rPr lang="cs-CZ" sz="3100" dirty="0" err="1" smtClean="0"/>
              <a:t>be</a:t>
            </a:r>
            <a:r>
              <a:rPr lang="cs-CZ" sz="3100" dirty="0" smtClean="0"/>
              <a:t> </a:t>
            </a:r>
            <a:r>
              <a:rPr lang="cs-CZ" sz="3100" dirty="0" err="1" smtClean="0"/>
              <a:t>used</a:t>
            </a:r>
            <a:r>
              <a:rPr lang="cs-CZ" sz="3100" dirty="0" smtClean="0"/>
              <a:t> </a:t>
            </a:r>
            <a:r>
              <a:rPr lang="cs-CZ" sz="3100" dirty="0" err="1" smtClean="0"/>
              <a:t>when</a:t>
            </a:r>
            <a:r>
              <a:rPr lang="cs-CZ" sz="3100" dirty="0" smtClean="0"/>
              <a:t> </a:t>
            </a:r>
            <a:r>
              <a:rPr lang="cs-CZ" sz="3100" dirty="0" err="1" smtClean="0"/>
              <a:t>its</a:t>
            </a:r>
            <a:r>
              <a:rPr lang="cs-CZ" sz="3100" dirty="0" smtClean="0"/>
              <a:t> </a:t>
            </a:r>
            <a:r>
              <a:rPr lang="cs-CZ" sz="3100" dirty="0" err="1" smtClean="0"/>
              <a:t>result</a:t>
            </a:r>
            <a:r>
              <a:rPr lang="cs-CZ" sz="3100" dirty="0" smtClean="0"/>
              <a:t> </a:t>
            </a:r>
            <a:r>
              <a:rPr lang="cs-CZ" sz="3100" dirty="0" err="1" smtClean="0"/>
              <a:t>is</a:t>
            </a:r>
            <a:r>
              <a:rPr lang="cs-CZ" sz="3100" dirty="0" smtClean="0"/>
              <a:t> </a:t>
            </a:r>
            <a:r>
              <a:rPr lang="cs-CZ" sz="3100" dirty="0" err="1" smtClean="0"/>
              <a:t>directly</a:t>
            </a:r>
            <a:r>
              <a:rPr lang="cs-CZ" sz="3100" dirty="0" smtClean="0"/>
              <a:t> </a:t>
            </a:r>
            <a:r>
              <a:rPr lang="cs-CZ" sz="3100" dirty="0" err="1" smtClean="0"/>
              <a:t>linked</a:t>
            </a:r>
            <a:r>
              <a:rPr lang="cs-CZ" sz="3100" dirty="0" smtClean="0"/>
              <a:t> to </a:t>
            </a:r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client</a:t>
            </a:r>
            <a:r>
              <a:rPr lang="cs-CZ" sz="3100" dirty="0" smtClean="0"/>
              <a:t> </a:t>
            </a:r>
            <a:r>
              <a:rPr lang="cs-CZ" sz="3100" dirty="0" err="1" smtClean="0"/>
              <a:t>responsible</a:t>
            </a:r>
            <a:r>
              <a:rPr lang="cs-CZ" sz="3100" dirty="0" smtClean="0"/>
              <a:t> </a:t>
            </a:r>
            <a:r>
              <a:rPr lang="cs-CZ" sz="3100" dirty="0" err="1" smtClean="0"/>
              <a:t>for</a:t>
            </a:r>
            <a:r>
              <a:rPr lang="cs-CZ" sz="3100" dirty="0" smtClean="0"/>
              <a:t> </a:t>
            </a:r>
            <a:r>
              <a:rPr lang="cs-CZ" sz="3100" dirty="0" err="1" smtClean="0"/>
              <a:t>choosing</a:t>
            </a:r>
            <a:r>
              <a:rPr lang="cs-CZ" sz="3100" dirty="0" smtClean="0"/>
              <a:t> </a:t>
            </a:r>
            <a:r>
              <a:rPr lang="cs-CZ" sz="3100" dirty="0" err="1" smtClean="0"/>
              <a:t>the</a:t>
            </a:r>
            <a:r>
              <a:rPr lang="cs-CZ" sz="3100" dirty="0" smtClean="0"/>
              <a:t> </a:t>
            </a:r>
            <a:r>
              <a:rPr lang="cs-CZ" sz="3100" dirty="0" err="1" smtClean="0"/>
              <a:t>strategy</a:t>
            </a:r>
            <a:endParaRPr lang="cs-CZ" sz="3100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Strategy</a:t>
            </a:r>
            <a:endParaRPr lang="cs-CZ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780928"/>
            <a:ext cx="6076085" cy="2280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Facade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 smtClean="0"/>
              <a:t>structural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r>
              <a:rPr lang="cs-CZ" dirty="0" err="1" smtClean="0"/>
              <a:t>usage</a:t>
            </a:r>
            <a:r>
              <a:rPr lang="cs-CZ" dirty="0" smtClean="0"/>
              <a:t>: </a:t>
            </a:r>
            <a:r>
              <a:rPr lang="cs-CZ" dirty="0" err="1" smtClean="0"/>
              <a:t>when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subsystem</a:t>
            </a:r>
            <a:r>
              <a:rPr lang="cs-CZ" dirty="0" smtClean="0"/>
              <a:t> </a:t>
            </a:r>
            <a:r>
              <a:rPr lang="cs-CZ" dirty="0" err="1" smtClean="0"/>
              <a:t>becomes</a:t>
            </a:r>
            <a:r>
              <a:rPr lang="cs-CZ" dirty="0" smtClean="0"/>
              <a:t> </a:t>
            </a:r>
            <a:r>
              <a:rPr lang="cs-CZ" dirty="0" err="1" smtClean="0"/>
              <a:t>too</a:t>
            </a:r>
            <a:r>
              <a:rPr lang="cs-CZ" dirty="0" smtClean="0"/>
              <a:t> </a:t>
            </a:r>
            <a:r>
              <a:rPr lang="cs-CZ" dirty="0" err="1" smtClean="0"/>
              <a:t>complicated</a:t>
            </a:r>
            <a:endParaRPr lang="cs-CZ" dirty="0" smtClean="0"/>
          </a:p>
          <a:p>
            <a:r>
              <a:rPr lang="cs-CZ" dirty="0" smtClean="0"/>
              <a:t>on </a:t>
            </a:r>
            <a:r>
              <a:rPr lang="cs-CZ" dirty="0" err="1" smtClean="0"/>
              <a:t>higher</a:t>
            </a:r>
            <a:r>
              <a:rPr lang="cs-CZ" dirty="0" smtClean="0"/>
              <a:t> </a:t>
            </a:r>
            <a:r>
              <a:rPr lang="cs-CZ" dirty="0" err="1" smtClean="0"/>
              <a:t>level</a:t>
            </a:r>
            <a:r>
              <a:rPr lang="cs-CZ" dirty="0" smtClean="0"/>
              <a:t> </a:t>
            </a:r>
            <a:r>
              <a:rPr lang="cs-CZ" dirty="0" err="1" smtClean="0"/>
              <a:t>provides</a:t>
            </a:r>
            <a:r>
              <a:rPr lang="cs-CZ" dirty="0" smtClean="0"/>
              <a:t> </a:t>
            </a:r>
            <a:r>
              <a:rPr lang="cs-CZ" dirty="0" err="1" smtClean="0"/>
              <a:t>unified</a:t>
            </a:r>
            <a:r>
              <a:rPr lang="cs-CZ" dirty="0" smtClean="0"/>
              <a:t> interface to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interfaces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subsystem</a:t>
            </a:r>
            <a:endParaRPr lang="cs-CZ" dirty="0" smtClean="0"/>
          </a:p>
          <a:p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client</a:t>
            </a:r>
            <a:r>
              <a:rPr lang="cs-CZ" dirty="0" smtClean="0"/>
              <a:t> </a:t>
            </a:r>
            <a:r>
              <a:rPr lang="cs-CZ" dirty="0" err="1" smtClean="0"/>
              <a:t>doesn</a:t>
            </a:r>
            <a:r>
              <a:rPr lang="cs-CZ" dirty="0" smtClean="0"/>
              <a:t>‘t </a:t>
            </a:r>
            <a:r>
              <a:rPr lang="cs-CZ" dirty="0" err="1" smtClean="0"/>
              <a:t>have</a:t>
            </a:r>
            <a:r>
              <a:rPr lang="cs-CZ" dirty="0" smtClean="0"/>
              <a:t> to </a:t>
            </a:r>
            <a:r>
              <a:rPr lang="cs-CZ" dirty="0" err="1" smtClean="0"/>
              <a:t>communicate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subsystems</a:t>
            </a:r>
            <a:r>
              <a:rPr lang="cs-CZ" dirty="0" smtClean="0"/>
              <a:t>, </a:t>
            </a:r>
            <a:r>
              <a:rPr lang="cs-CZ" dirty="0" err="1" smtClean="0"/>
              <a:t>but</a:t>
            </a:r>
            <a:r>
              <a:rPr lang="cs-CZ" dirty="0" smtClean="0"/>
              <a:t> </a:t>
            </a:r>
            <a:r>
              <a:rPr lang="cs-CZ" dirty="0" err="1" smtClean="0"/>
              <a:t>only</a:t>
            </a:r>
            <a:r>
              <a:rPr lang="cs-CZ" dirty="0" smtClean="0"/>
              <a:t> </a:t>
            </a:r>
            <a:r>
              <a:rPr lang="cs-CZ" dirty="0" err="1" smtClean="0"/>
              <a:t>with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facade</a:t>
            </a:r>
            <a:r>
              <a:rPr lang="cs-CZ" dirty="0" smtClean="0"/>
              <a:t> </a:t>
            </a:r>
            <a:r>
              <a:rPr lang="cs-CZ" dirty="0" err="1" smtClean="0"/>
              <a:t>that</a:t>
            </a:r>
            <a:r>
              <a:rPr lang="cs-CZ" dirty="0" smtClean="0"/>
              <a:t> </a:t>
            </a:r>
            <a:r>
              <a:rPr lang="cs-CZ" dirty="0" err="1" smtClean="0"/>
              <a:t>knows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structure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subsystems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relays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calls</a:t>
            </a:r>
            <a:r>
              <a:rPr lang="cs-CZ" dirty="0" smtClean="0"/>
              <a:t> to </a:t>
            </a:r>
            <a:r>
              <a:rPr lang="cs-CZ" dirty="0" err="1" smtClean="0"/>
              <a:t>particular</a:t>
            </a:r>
            <a:r>
              <a:rPr lang="cs-CZ" dirty="0" smtClean="0"/>
              <a:t> </a:t>
            </a:r>
            <a:r>
              <a:rPr lang="cs-CZ" dirty="0" err="1" smtClean="0"/>
              <a:t>receivers</a:t>
            </a:r>
            <a:endParaRPr lang="cs-CZ" dirty="0" smtClean="0"/>
          </a:p>
          <a:p>
            <a:r>
              <a:rPr lang="cs-CZ" dirty="0" smtClean="0">
                <a:solidFill>
                  <a:srgbClr val="FF0000"/>
                </a:solidFill>
              </a:rPr>
              <a:t>WARNING:</a:t>
            </a:r>
            <a:r>
              <a:rPr lang="cs-CZ" dirty="0" smtClean="0"/>
              <a:t> in </a:t>
            </a:r>
            <a:r>
              <a:rPr lang="cs-CZ" dirty="0" err="1" smtClean="0"/>
              <a:t>this</a:t>
            </a:r>
            <a:r>
              <a:rPr lang="cs-CZ" dirty="0" smtClean="0"/>
              <a:t> </a:t>
            </a:r>
            <a:r>
              <a:rPr lang="cs-CZ" dirty="0" err="1" smtClean="0"/>
              <a:t>context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term „</a:t>
            </a:r>
            <a:r>
              <a:rPr lang="cs-CZ" dirty="0" err="1" smtClean="0"/>
              <a:t>facade</a:t>
            </a:r>
            <a:r>
              <a:rPr lang="cs-CZ" dirty="0" smtClean="0"/>
              <a:t> interface“ </a:t>
            </a:r>
            <a:r>
              <a:rPr lang="cs-CZ" dirty="0" err="1" smtClean="0"/>
              <a:t>means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facade</a:t>
            </a:r>
            <a:r>
              <a:rPr lang="cs-CZ" dirty="0" smtClean="0"/>
              <a:t> –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facades</a:t>
            </a:r>
            <a:r>
              <a:rPr lang="cs-CZ" dirty="0" smtClean="0"/>
              <a:t> </a:t>
            </a:r>
            <a:r>
              <a:rPr lang="cs-CZ" dirty="0" err="1" smtClean="0"/>
              <a:t>must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implemented</a:t>
            </a:r>
            <a:r>
              <a:rPr lang="cs-CZ" dirty="0" smtClean="0"/>
              <a:t> as </a:t>
            </a:r>
            <a:r>
              <a:rPr lang="cs-CZ" dirty="0" err="1" smtClean="0"/>
              <a:t>classes</a:t>
            </a:r>
            <a:r>
              <a:rPr lang="cs-CZ" dirty="0" smtClean="0"/>
              <a:t>!</a:t>
            </a:r>
            <a:endParaRPr lang="cs-CZ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Facade</a:t>
            </a:r>
            <a:endParaRPr lang="cs-CZ" dirty="0"/>
          </a:p>
        </p:txBody>
      </p:sp>
      <p:pic>
        <p:nvPicPr>
          <p:cNvPr id="3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48880"/>
            <a:ext cx="4663529" cy="333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Facade</a:t>
            </a:r>
            <a:r>
              <a:rPr lang="cs-CZ" dirty="0" smtClean="0"/>
              <a:t> – </a:t>
            </a:r>
            <a:r>
              <a:rPr lang="cs-CZ" dirty="0" err="1" smtClean="0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Facade</a:t>
            </a:r>
            <a:endParaRPr lang="cs-CZ" dirty="0" smtClean="0"/>
          </a:p>
          <a:p>
            <a:pPr lvl="2"/>
            <a:r>
              <a:rPr lang="cs-CZ" dirty="0" smtClean="0"/>
              <a:t>eg.: </a:t>
            </a:r>
            <a:r>
              <a:rPr lang="cs-CZ" dirty="0" err="1" smtClean="0"/>
              <a:t>mortgage</a:t>
            </a:r>
            <a:r>
              <a:rPr lang="cs-CZ" dirty="0" smtClean="0"/>
              <a:t> </a:t>
            </a:r>
            <a:r>
              <a:rPr lang="cs-CZ" dirty="0" err="1" smtClean="0"/>
              <a:t>approval</a:t>
            </a:r>
            <a:r>
              <a:rPr lang="cs-CZ" dirty="0" smtClean="0"/>
              <a:t> </a:t>
            </a:r>
            <a:r>
              <a:rPr lang="cs-CZ" dirty="0" err="1" smtClean="0"/>
              <a:t>system</a:t>
            </a:r>
            <a:endParaRPr lang="cs-CZ" dirty="0" smtClean="0"/>
          </a:p>
          <a:p>
            <a:r>
              <a:rPr lang="cs-CZ" dirty="0" err="1" smtClean="0"/>
              <a:t>subsystem</a:t>
            </a:r>
            <a:r>
              <a:rPr lang="cs-CZ" dirty="0" smtClean="0"/>
              <a:t> </a:t>
            </a:r>
            <a:r>
              <a:rPr lang="cs-CZ" dirty="0" err="1" smtClean="0"/>
              <a:t>classes</a:t>
            </a:r>
            <a:endParaRPr lang="cs-CZ" dirty="0" smtClean="0"/>
          </a:p>
          <a:p>
            <a:pPr lvl="2"/>
            <a:r>
              <a:rPr lang="cs-CZ" dirty="0" err="1" smtClean="0"/>
              <a:t>implem</a:t>
            </a:r>
            <a:r>
              <a:rPr lang="cs-CZ" dirty="0" err="1" smtClean="0"/>
              <a:t>ent</a:t>
            </a:r>
            <a:r>
              <a:rPr lang="cs-CZ" dirty="0" smtClean="0"/>
              <a:t> </a:t>
            </a:r>
            <a:r>
              <a:rPr lang="cs-CZ" dirty="0" err="1" smtClean="0"/>
              <a:t>subsystem</a:t>
            </a:r>
            <a:r>
              <a:rPr lang="cs-CZ" dirty="0" smtClean="0"/>
              <a:t> </a:t>
            </a:r>
            <a:r>
              <a:rPr lang="cs-CZ" dirty="0" err="1" smtClean="0"/>
              <a:t>functionality</a:t>
            </a:r>
            <a:endParaRPr lang="cs-CZ" dirty="0" smtClean="0"/>
          </a:p>
          <a:p>
            <a:pPr lvl="2"/>
            <a:r>
              <a:rPr lang="cs-CZ" dirty="0" err="1" smtClean="0"/>
              <a:t>execute</a:t>
            </a:r>
            <a:r>
              <a:rPr lang="cs-CZ" dirty="0" smtClean="0"/>
              <a:t> </a:t>
            </a:r>
            <a:r>
              <a:rPr lang="cs-CZ" dirty="0" err="1" smtClean="0"/>
              <a:t>operations</a:t>
            </a:r>
            <a:r>
              <a:rPr lang="cs-CZ" dirty="0" smtClean="0"/>
              <a:t> </a:t>
            </a:r>
            <a:r>
              <a:rPr lang="cs-CZ" dirty="0" err="1" smtClean="0"/>
              <a:t>delegated</a:t>
            </a:r>
            <a:r>
              <a:rPr lang="cs-CZ" dirty="0" smtClean="0"/>
              <a:t> to </a:t>
            </a:r>
            <a:r>
              <a:rPr lang="cs-CZ" dirty="0" err="1" smtClean="0"/>
              <a:t>them</a:t>
            </a:r>
            <a:r>
              <a:rPr lang="cs-CZ" dirty="0" smtClean="0"/>
              <a:t> by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facade</a:t>
            </a:r>
            <a:endParaRPr lang="cs-CZ" dirty="0" smtClean="0"/>
          </a:p>
          <a:p>
            <a:pPr lvl="2"/>
            <a:r>
              <a:rPr lang="cs-CZ" dirty="0" err="1" smtClean="0"/>
              <a:t>they</a:t>
            </a:r>
            <a:r>
              <a:rPr lang="cs-CZ" dirty="0" smtClean="0"/>
              <a:t> </a:t>
            </a:r>
            <a:r>
              <a:rPr lang="cs-CZ" dirty="0" err="1" smtClean="0"/>
              <a:t>neither</a:t>
            </a:r>
            <a:r>
              <a:rPr lang="cs-CZ" dirty="0" smtClean="0"/>
              <a:t> don‘t </a:t>
            </a:r>
            <a:r>
              <a:rPr lang="cs-CZ" dirty="0" err="1" smtClean="0"/>
              <a:t>know</a:t>
            </a:r>
            <a:r>
              <a:rPr lang="cs-CZ" dirty="0" smtClean="0"/>
              <a:t> </a:t>
            </a:r>
            <a:r>
              <a:rPr lang="cs-CZ" dirty="0" err="1" smtClean="0"/>
              <a:t>about</a:t>
            </a:r>
            <a:r>
              <a:rPr lang="cs-CZ" dirty="0" smtClean="0"/>
              <a:t> </a:t>
            </a:r>
            <a:r>
              <a:rPr lang="cs-CZ" dirty="0" err="1" smtClean="0"/>
              <a:t>facade</a:t>
            </a:r>
            <a:r>
              <a:rPr lang="cs-CZ" dirty="0" smtClean="0"/>
              <a:t>‘s existence nor </a:t>
            </a:r>
            <a:r>
              <a:rPr lang="cs-CZ" dirty="0" err="1" smtClean="0"/>
              <a:t>have</a:t>
            </a:r>
            <a:r>
              <a:rPr lang="cs-CZ" dirty="0" smtClean="0"/>
              <a:t> </a:t>
            </a:r>
            <a:r>
              <a:rPr lang="cs-CZ" dirty="0" err="1" smtClean="0"/>
              <a:t>any</a:t>
            </a:r>
            <a:r>
              <a:rPr lang="cs-CZ" dirty="0" smtClean="0"/>
              <a:t> </a:t>
            </a:r>
            <a:r>
              <a:rPr lang="cs-CZ" dirty="0" err="1" smtClean="0"/>
              <a:t>links</a:t>
            </a:r>
            <a:r>
              <a:rPr lang="cs-CZ" dirty="0" smtClean="0"/>
              <a:t> to </a:t>
            </a:r>
            <a:r>
              <a:rPr lang="cs-CZ" dirty="0" err="1" smtClean="0"/>
              <a:t>it</a:t>
            </a:r>
            <a:endParaRPr lang="cs-CZ" dirty="0" smtClean="0"/>
          </a:p>
          <a:p>
            <a:pPr lvl="2"/>
            <a:endParaRPr lang="cs-CZ" dirty="0" smtClean="0"/>
          </a:p>
          <a:p>
            <a:pPr lvl="2"/>
            <a:r>
              <a:rPr lang="cs-CZ" dirty="0" smtClean="0"/>
              <a:t>e</a:t>
            </a:r>
            <a:r>
              <a:rPr lang="cs-CZ" dirty="0" smtClean="0"/>
              <a:t>g.</a:t>
            </a:r>
            <a:r>
              <a:rPr lang="cs-CZ" dirty="0" smtClean="0"/>
              <a:t>: </a:t>
            </a:r>
            <a:r>
              <a:rPr lang="cs-CZ" dirty="0" err="1" smtClean="0"/>
              <a:t>different</a:t>
            </a:r>
            <a:r>
              <a:rPr lang="cs-CZ" dirty="0" smtClean="0"/>
              <a:t> </a:t>
            </a:r>
            <a:r>
              <a:rPr lang="cs-CZ" dirty="0" err="1" smtClean="0"/>
              <a:t>departments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a bank</a:t>
            </a:r>
            <a:endParaRPr lang="cs-CZ" dirty="0" smtClean="0"/>
          </a:p>
          <a:p>
            <a:pPr lvl="2">
              <a:buNone/>
            </a:pPr>
            <a:endParaRPr lang="cs-CZ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Composite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err="1" smtClean="0"/>
              <a:t>structural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r>
              <a:rPr lang="cs-CZ" dirty="0" err="1" smtClean="0"/>
              <a:t>allows</a:t>
            </a:r>
            <a:r>
              <a:rPr lang="cs-CZ" dirty="0" smtClean="0"/>
              <a:t> </a:t>
            </a:r>
            <a:r>
              <a:rPr lang="cs-CZ" dirty="0" err="1" smtClean="0"/>
              <a:t>creating</a:t>
            </a:r>
            <a:r>
              <a:rPr lang="cs-CZ" dirty="0" smtClean="0"/>
              <a:t> </a:t>
            </a:r>
            <a:r>
              <a:rPr lang="cs-CZ" dirty="0" err="1" smtClean="0"/>
              <a:t>tree</a:t>
            </a:r>
            <a:r>
              <a:rPr lang="cs-CZ" dirty="0" smtClean="0"/>
              <a:t>-</a:t>
            </a:r>
            <a:r>
              <a:rPr lang="cs-CZ" dirty="0" err="1" smtClean="0"/>
              <a:t>like</a:t>
            </a:r>
            <a:r>
              <a:rPr lang="cs-CZ" dirty="0" smtClean="0"/>
              <a:t> „part-</a:t>
            </a:r>
            <a:r>
              <a:rPr lang="cs-CZ" dirty="0" err="1" smtClean="0"/>
              <a:t>whole</a:t>
            </a:r>
            <a:r>
              <a:rPr lang="cs-CZ" dirty="0" smtClean="0"/>
              <a:t>“ hierarchy </a:t>
            </a:r>
            <a:r>
              <a:rPr lang="cs-CZ" dirty="0" err="1" smtClean="0"/>
              <a:t>comprising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composed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endParaRPr lang="cs-CZ" dirty="0" smtClean="0"/>
          </a:p>
          <a:p>
            <a:r>
              <a:rPr lang="cs-CZ" dirty="0" err="1" smtClean="0"/>
              <a:t>composed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 = </a:t>
            </a:r>
            <a:r>
              <a:rPr lang="cs-CZ" dirty="0" err="1" smtClean="0"/>
              <a:t>collection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cs-CZ" dirty="0" smtClean="0"/>
              <a:t> </a:t>
            </a:r>
            <a:r>
              <a:rPr lang="cs-CZ" dirty="0" err="1" smtClean="0"/>
              <a:t>where</a:t>
            </a:r>
            <a:r>
              <a:rPr lang="cs-CZ" dirty="0" smtClean="0"/>
              <a:t> </a:t>
            </a:r>
            <a:r>
              <a:rPr lang="cs-CZ" dirty="0" err="1" smtClean="0"/>
              <a:t>each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can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either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or</a:t>
            </a:r>
            <a:r>
              <a:rPr lang="cs-CZ" dirty="0" smtClean="0"/>
              <a:t> </a:t>
            </a:r>
            <a:r>
              <a:rPr lang="cs-CZ" dirty="0" err="1" smtClean="0"/>
              <a:t>composed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endParaRPr lang="cs-CZ" dirty="0" smtClean="0"/>
          </a:p>
          <a:p>
            <a:r>
              <a:rPr lang="cs-CZ" dirty="0" err="1" smtClean="0"/>
              <a:t>starting</a:t>
            </a:r>
            <a:r>
              <a:rPr lang="cs-CZ" dirty="0" smtClean="0"/>
              <a:t> node (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root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contains</a:t>
            </a:r>
            <a:r>
              <a:rPr lang="cs-CZ" dirty="0" smtClean="0"/>
              <a:t> </a:t>
            </a:r>
            <a:r>
              <a:rPr lang="cs-CZ" dirty="0" err="1" smtClean="0"/>
              <a:t>references</a:t>
            </a:r>
            <a:r>
              <a:rPr lang="cs-CZ" dirty="0" smtClean="0"/>
              <a:t> to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children</a:t>
            </a:r>
            <a:r>
              <a:rPr lang="cs-CZ" dirty="0" smtClean="0"/>
              <a:t>:</a:t>
            </a:r>
          </a:p>
          <a:p>
            <a:pPr lvl="2"/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cs-CZ" dirty="0" smtClean="0"/>
              <a:t> (</a:t>
            </a:r>
            <a:r>
              <a:rPr lang="cs-CZ" dirty="0" err="1" smtClean="0"/>
              <a:t>leaves</a:t>
            </a:r>
            <a:r>
              <a:rPr lang="cs-CZ" dirty="0" smtClean="0"/>
              <a:t>)</a:t>
            </a:r>
          </a:p>
          <a:p>
            <a:pPr lvl="2"/>
            <a:r>
              <a:rPr lang="cs-CZ" dirty="0" err="1" smtClean="0"/>
              <a:t>composed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r>
              <a:rPr lang="cs-CZ" dirty="0" smtClean="0"/>
              <a:t> (</a:t>
            </a:r>
            <a:r>
              <a:rPr lang="cs-CZ" dirty="0" err="1" smtClean="0"/>
              <a:t>branches</a:t>
            </a:r>
            <a:r>
              <a:rPr lang="cs-CZ" dirty="0" smtClean="0"/>
              <a:t>)</a:t>
            </a:r>
          </a:p>
          <a:p>
            <a:r>
              <a:rPr lang="cs-CZ" dirty="0" err="1" smtClean="0">
                <a:solidFill>
                  <a:srgbClr val="FF0000"/>
                </a:solidFill>
              </a:rPr>
              <a:t>pre</a:t>
            </a:r>
            <a:r>
              <a:rPr lang="cs-CZ" dirty="0" smtClean="0">
                <a:solidFill>
                  <a:srgbClr val="FF0000"/>
                </a:solidFill>
              </a:rPr>
              <a:t>-</a:t>
            </a:r>
            <a:r>
              <a:rPr lang="cs-CZ" dirty="0" err="1" smtClean="0">
                <a:solidFill>
                  <a:srgbClr val="FF0000"/>
                </a:solidFill>
              </a:rPr>
              <a:t>requisite</a:t>
            </a:r>
            <a:r>
              <a:rPr lang="cs-CZ" dirty="0" smtClean="0">
                <a:solidFill>
                  <a:srgbClr val="FF0000"/>
                </a:solidFill>
              </a:rPr>
              <a:t>: </a:t>
            </a:r>
            <a:r>
              <a:rPr lang="cs-CZ" dirty="0" err="1" smtClean="0"/>
              <a:t>there</a:t>
            </a:r>
            <a:r>
              <a:rPr lang="cs-CZ" dirty="0" smtClean="0"/>
              <a:t> </a:t>
            </a:r>
            <a:r>
              <a:rPr lang="cs-CZ" dirty="0" err="1" smtClean="0"/>
              <a:t>must</a:t>
            </a:r>
            <a:r>
              <a:rPr lang="cs-CZ" dirty="0" smtClean="0"/>
              <a:t> </a:t>
            </a:r>
            <a:r>
              <a:rPr lang="cs-CZ" dirty="0" err="1" smtClean="0"/>
              <a:t>be</a:t>
            </a:r>
            <a:r>
              <a:rPr lang="cs-CZ" dirty="0" smtClean="0"/>
              <a:t> </a:t>
            </a:r>
            <a:r>
              <a:rPr lang="cs-CZ" dirty="0" err="1" smtClean="0"/>
              <a:t>an</a:t>
            </a:r>
            <a:r>
              <a:rPr lang="cs-CZ" dirty="0" smtClean="0"/>
              <a:t> </a:t>
            </a:r>
            <a:r>
              <a:rPr lang="cs-CZ" dirty="0" err="1" smtClean="0"/>
              <a:t>unified</a:t>
            </a:r>
            <a:r>
              <a:rPr lang="cs-CZ" dirty="0" smtClean="0"/>
              <a:t> interface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both</a:t>
            </a:r>
            <a:r>
              <a:rPr lang="cs-CZ" dirty="0" smtClean="0"/>
              <a:t> </a:t>
            </a:r>
            <a:r>
              <a:rPr lang="cs-CZ" dirty="0" err="1" smtClean="0"/>
              <a:t>simple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composed</a:t>
            </a:r>
            <a:r>
              <a:rPr lang="cs-CZ" dirty="0" smtClean="0"/>
              <a:t> </a:t>
            </a:r>
            <a:r>
              <a:rPr lang="cs-CZ" dirty="0" err="1" smtClean="0"/>
              <a:t>objects</a:t>
            </a:r>
            <a:endParaRPr lang="cs-CZ" dirty="0" smtClean="0"/>
          </a:p>
          <a:p>
            <a:endParaRPr lang="cs-CZ" dirty="0" smtClean="0"/>
          </a:p>
          <a:p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Composite</a:t>
            </a:r>
            <a:r>
              <a:rPr lang="cs-CZ" dirty="0" smtClean="0"/>
              <a:t> – Skladba </a:t>
            </a:r>
            <a:endParaRPr lang="cs-CZ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204864"/>
            <a:ext cx="5104928" cy="369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Composite</a:t>
            </a:r>
            <a:r>
              <a:rPr lang="cs-CZ" dirty="0" smtClean="0"/>
              <a:t> – </a:t>
            </a:r>
            <a:r>
              <a:rPr lang="cs-CZ" dirty="0" err="1" smtClean="0"/>
              <a:t>example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 smtClean="0"/>
              <a:t>root</a:t>
            </a:r>
            <a:r>
              <a:rPr lang="cs-CZ" dirty="0" smtClean="0"/>
              <a:t>: </a:t>
            </a:r>
            <a:r>
              <a:rPr lang="cs-CZ" dirty="0" err="1" smtClean="0"/>
              <a:t>computer</a:t>
            </a:r>
            <a:endParaRPr lang="cs-CZ" dirty="0" smtClean="0"/>
          </a:p>
          <a:p>
            <a:r>
              <a:rPr lang="cs-CZ" dirty="0" err="1" smtClean="0"/>
              <a:t>leaves</a:t>
            </a:r>
            <a:r>
              <a:rPr lang="cs-CZ" dirty="0" smtClean="0"/>
              <a:t>: </a:t>
            </a:r>
            <a:r>
              <a:rPr lang="cs-CZ" dirty="0" err="1" smtClean="0"/>
              <a:t>particular</a:t>
            </a:r>
            <a:r>
              <a:rPr lang="cs-CZ" dirty="0" smtClean="0"/>
              <a:t> </a:t>
            </a:r>
            <a:r>
              <a:rPr lang="cs-CZ" dirty="0" err="1" smtClean="0"/>
              <a:t>undividable</a:t>
            </a:r>
            <a:r>
              <a:rPr lang="cs-CZ" dirty="0" smtClean="0"/>
              <a:t> </a:t>
            </a:r>
            <a:r>
              <a:rPr lang="cs-CZ" dirty="0" err="1" smtClean="0"/>
              <a:t>components</a:t>
            </a:r>
            <a:r>
              <a:rPr lang="cs-CZ" dirty="0" smtClean="0"/>
              <a:t> </a:t>
            </a:r>
            <a:r>
              <a:rPr lang="cs-CZ" dirty="0" smtClean="0"/>
              <a:t>(monitor, </a:t>
            </a:r>
            <a:r>
              <a:rPr lang="cs-CZ" dirty="0" err="1" smtClean="0"/>
              <a:t>mouse</a:t>
            </a:r>
            <a:r>
              <a:rPr lang="cs-CZ" dirty="0" smtClean="0"/>
              <a:t>, </a:t>
            </a:r>
            <a:r>
              <a:rPr lang="cs-CZ" dirty="0" err="1" smtClean="0"/>
              <a:t>keyboard</a:t>
            </a:r>
            <a:r>
              <a:rPr lang="cs-CZ" dirty="0" smtClean="0"/>
              <a:t>, </a:t>
            </a:r>
            <a:r>
              <a:rPr lang="cs-CZ" dirty="0" err="1" smtClean="0"/>
              <a:t>memory</a:t>
            </a:r>
            <a:r>
              <a:rPr lang="cs-CZ" dirty="0" smtClean="0"/>
              <a:t>, </a:t>
            </a:r>
            <a:r>
              <a:rPr lang="cs-CZ" dirty="0" err="1" smtClean="0"/>
              <a:t>hard</a:t>
            </a:r>
            <a:r>
              <a:rPr lang="cs-CZ" dirty="0" smtClean="0"/>
              <a:t> drive, </a:t>
            </a:r>
            <a:r>
              <a:rPr lang="cs-CZ" dirty="0" err="1" smtClean="0"/>
              <a:t>graphics</a:t>
            </a:r>
            <a:r>
              <a:rPr lang="cs-CZ" dirty="0" smtClean="0"/>
              <a:t> </a:t>
            </a:r>
            <a:r>
              <a:rPr lang="cs-CZ" dirty="0" err="1" smtClean="0"/>
              <a:t>card</a:t>
            </a:r>
            <a:r>
              <a:rPr lang="cs-CZ" dirty="0" smtClean="0"/>
              <a:t>, motherboard, </a:t>
            </a:r>
            <a:r>
              <a:rPr lang="cs-CZ" dirty="0" err="1" smtClean="0"/>
              <a:t>power</a:t>
            </a:r>
            <a:r>
              <a:rPr lang="cs-CZ" dirty="0" smtClean="0"/>
              <a:t> </a:t>
            </a:r>
            <a:r>
              <a:rPr lang="cs-CZ" dirty="0" err="1" smtClean="0"/>
              <a:t>supply</a:t>
            </a:r>
            <a:r>
              <a:rPr lang="cs-CZ" dirty="0" smtClean="0"/>
              <a:t>, </a:t>
            </a:r>
            <a:r>
              <a:rPr lang="cs-CZ" dirty="0" smtClean="0"/>
              <a:t>…)</a:t>
            </a:r>
          </a:p>
          <a:p>
            <a:pPr lvl="2">
              <a:buNone/>
            </a:pPr>
            <a:endParaRPr lang="cs-CZ" dirty="0"/>
          </a:p>
        </p:txBody>
      </p:sp>
      <p:sp>
        <p:nvSpPr>
          <p:cNvPr id="4" name="Zaoblený obdélník 3"/>
          <p:cNvSpPr/>
          <p:nvPr/>
        </p:nvSpPr>
        <p:spPr>
          <a:xfrm>
            <a:off x="3059832" y="3789040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computer</a:t>
            </a:r>
            <a:endParaRPr lang="cs-CZ" sz="1200" dirty="0"/>
          </a:p>
        </p:txBody>
      </p:sp>
      <p:sp>
        <p:nvSpPr>
          <p:cNvPr id="7" name="Zaoblený obdélník 6"/>
          <p:cNvSpPr/>
          <p:nvPr/>
        </p:nvSpPr>
        <p:spPr>
          <a:xfrm>
            <a:off x="1115616" y="465313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monitor</a:t>
            </a:r>
            <a:endParaRPr lang="cs-CZ" sz="1200" dirty="0"/>
          </a:p>
        </p:txBody>
      </p:sp>
      <p:sp>
        <p:nvSpPr>
          <p:cNvPr id="8" name="Zaoblený obdélník 7"/>
          <p:cNvSpPr/>
          <p:nvPr/>
        </p:nvSpPr>
        <p:spPr>
          <a:xfrm>
            <a:off x="2411760" y="465313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keyboard</a:t>
            </a:r>
            <a:endParaRPr lang="cs-CZ" sz="1200" dirty="0"/>
          </a:p>
        </p:txBody>
      </p:sp>
      <p:sp>
        <p:nvSpPr>
          <p:cNvPr id="9" name="Zaoblený obdélník 8"/>
          <p:cNvSpPr/>
          <p:nvPr/>
        </p:nvSpPr>
        <p:spPr>
          <a:xfrm>
            <a:off x="3707904" y="465313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mouse</a:t>
            </a:r>
            <a:endParaRPr lang="cs-CZ" sz="1200" dirty="0"/>
          </a:p>
        </p:txBody>
      </p:sp>
      <p:sp>
        <p:nvSpPr>
          <p:cNvPr id="10" name="Zaoblený obdélník 9"/>
          <p:cNvSpPr/>
          <p:nvPr/>
        </p:nvSpPr>
        <p:spPr>
          <a:xfrm>
            <a:off x="5004048" y="4653136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computer</a:t>
            </a:r>
            <a:r>
              <a:rPr lang="cs-CZ" sz="1200" dirty="0" smtClean="0"/>
              <a:t> case</a:t>
            </a:r>
            <a:endParaRPr lang="cs-CZ" sz="1200" dirty="0"/>
          </a:p>
        </p:txBody>
      </p:sp>
      <p:sp>
        <p:nvSpPr>
          <p:cNvPr id="12" name="Zaoblený obdélník 11"/>
          <p:cNvSpPr/>
          <p:nvPr/>
        </p:nvSpPr>
        <p:spPr>
          <a:xfrm>
            <a:off x="3059832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mother</a:t>
            </a:r>
            <a:r>
              <a:rPr lang="cs-CZ" sz="1200" dirty="0" smtClean="0"/>
              <a:t>board</a:t>
            </a:r>
            <a:endParaRPr lang="cs-CZ" sz="1200" dirty="0"/>
          </a:p>
        </p:txBody>
      </p:sp>
      <p:sp>
        <p:nvSpPr>
          <p:cNvPr id="13" name="Zaoblený obdélník 12"/>
          <p:cNvSpPr/>
          <p:nvPr/>
        </p:nvSpPr>
        <p:spPr>
          <a:xfrm>
            <a:off x="4355976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graphics</a:t>
            </a:r>
            <a:r>
              <a:rPr lang="cs-CZ" sz="1200" dirty="0" smtClean="0"/>
              <a:t> </a:t>
            </a:r>
            <a:r>
              <a:rPr lang="cs-CZ" sz="1200" dirty="0" err="1" smtClean="0"/>
              <a:t>card</a:t>
            </a:r>
            <a:endParaRPr lang="cs-CZ" sz="1200" dirty="0"/>
          </a:p>
        </p:txBody>
      </p:sp>
      <p:sp>
        <p:nvSpPr>
          <p:cNvPr id="14" name="Zaoblený obdélník 13"/>
          <p:cNvSpPr/>
          <p:nvPr/>
        </p:nvSpPr>
        <p:spPr>
          <a:xfrm>
            <a:off x="5652120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err="1" smtClean="0"/>
              <a:t>memory</a:t>
            </a:r>
            <a:endParaRPr lang="cs-CZ" sz="1200" dirty="0"/>
          </a:p>
        </p:txBody>
      </p:sp>
      <p:cxnSp>
        <p:nvCxnSpPr>
          <p:cNvPr id="16" name="Pravoúhlá spojovací čára 15"/>
          <p:cNvCxnSpPr>
            <a:stCxn id="7" idx="0"/>
            <a:endCxn id="4" idx="2"/>
          </p:cNvCxnSpPr>
          <p:nvPr/>
        </p:nvCxnSpPr>
        <p:spPr>
          <a:xfrm rot="5400000" flipH="1" flipV="1">
            <a:off x="2447764" y="3465004"/>
            <a:ext cx="432048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Pravoúhlá spojovací čára 17"/>
          <p:cNvCxnSpPr>
            <a:stCxn id="8" idx="0"/>
            <a:endCxn id="4" idx="2"/>
          </p:cNvCxnSpPr>
          <p:nvPr/>
        </p:nvCxnSpPr>
        <p:spPr>
          <a:xfrm rot="5400000" flipH="1" flipV="1">
            <a:off x="3095836" y="4113076"/>
            <a:ext cx="43204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ravoúhlá spojovací čára 19"/>
          <p:cNvCxnSpPr>
            <a:stCxn id="9" idx="0"/>
            <a:endCxn id="4" idx="2"/>
          </p:cNvCxnSpPr>
          <p:nvPr/>
        </p:nvCxnSpPr>
        <p:spPr>
          <a:xfrm rot="16200000" flipV="1">
            <a:off x="3743908" y="4113076"/>
            <a:ext cx="432048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ravoúhlá spojovací čára 23"/>
          <p:cNvCxnSpPr>
            <a:stCxn id="10" idx="0"/>
            <a:endCxn id="4" idx="2"/>
          </p:cNvCxnSpPr>
          <p:nvPr/>
        </p:nvCxnSpPr>
        <p:spPr>
          <a:xfrm rot="16200000" flipV="1">
            <a:off x="4391980" y="3465004"/>
            <a:ext cx="432048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ravoúhlá spojovací čára 25"/>
          <p:cNvCxnSpPr>
            <a:stCxn id="12" idx="0"/>
            <a:endCxn id="10" idx="2"/>
          </p:cNvCxnSpPr>
          <p:nvPr/>
        </p:nvCxnSpPr>
        <p:spPr>
          <a:xfrm rot="5400000" flipH="1" flipV="1">
            <a:off x="4319972" y="4401108"/>
            <a:ext cx="576064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Pravoúhlá spojovací čára 27"/>
          <p:cNvCxnSpPr>
            <a:stCxn id="13" idx="0"/>
            <a:endCxn id="10" idx="2"/>
          </p:cNvCxnSpPr>
          <p:nvPr/>
        </p:nvCxnSpPr>
        <p:spPr>
          <a:xfrm rot="5400000" flipH="1" flipV="1">
            <a:off x="4968044" y="5049180"/>
            <a:ext cx="57606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Pravoúhlá spojovací čára 29"/>
          <p:cNvCxnSpPr>
            <a:stCxn id="14" idx="0"/>
            <a:endCxn id="10" idx="2"/>
          </p:cNvCxnSpPr>
          <p:nvPr/>
        </p:nvCxnSpPr>
        <p:spPr>
          <a:xfrm rot="16200000" flipV="1">
            <a:off x="5616116" y="5049180"/>
            <a:ext cx="576064" cy="6480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aoblený obdélník 36"/>
          <p:cNvSpPr/>
          <p:nvPr/>
        </p:nvSpPr>
        <p:spPr>
          <a:xfrm>
            <a:off x="6948264" y="5661248"/>
            <a:ext cx="1152128" cy="4320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…</a:t>
            </a:r>
            <a:endParaRPr lang="cs-CZ" sz="1200" dirty="0"/>
          </a:p>
        </p:txBody>
      </p:sp>
      <p:cxnSp>
        <p:nvCxnSpPr>
          <p:cNvPr id="39" name="Pravoúhlá spojovací čára 38"/>
          <p:cNvCxnSpPr>
            <a:stCxn id="37" idx="0"/>
            <a:endCxn id="10" idx="2"/>
          </p:cNvCxnSpPr>
          <p:nvPr/>
        </p:nvCxnSpPr>
        <p:spPr>
          <a:xfrm rot="16200000" flipV="1">
            <a:off x="6264188" y="4401108"/>
            <a:ext cx="576064" cy="194421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State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cs-CZ" dirty="0" err="1" smtClean="0"/>
              <a:t>behavioral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endParaRPr lang="cs-CZ" dirty="0" smtClean="0"/>
          </a:p>
          <a:p>
            <a:r>
              <a:rPr lang="cs-CZ" dirty="0" err="1" smtClean="0"/>
              <a:t>change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object</a:t>
            </a:r>
            <a:r>
              <a:rPr lang="cs-CZ" dirty="0" smtClean="0"/>
              <a:t>‘s </a:t>
            </a:r>
            <a:r>
              <a:rPr lang="cs-CZ" dirty="0" err="1" smtClean="0"/>
              <a:t>behavior</a:t>
            </a:r>
            <a:r>
              <a:rPr lang="cs-CZ" dirty="0" smtClean="0"/>
              <a:t> </a:t>
            </a:r>
            <a:r>
              <a:rPr lang="cs-CZ" dirty="0" err="1" smtClean="0"/>
              <a:t>based</a:t>
            </a:r>
            <a:r>
              <a:rPr lang="cs-CZ" dirty="0" smtClean="0"/>
              <a:t> on </a:t>
            </a:r>
            <a:r>
              <a:rPr lang="cs-CZ" dirty="0" err="1" smtClean="0"/>
              <a:t>change</a:t>
            </a:r>
            <a:r>
              <a:rPr lang="cs-CZ" dirty="0" smtClean="0"/>
              <a:t>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internal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endParaRPr lang="cs-CZ" dirty="0" smtClean="0"/>
          </a:p>
          <a:p>
            <a:r>
              <a:rPr lang="cs-CZ" dirty="0" err="1" smtClean="0"/>
              <a:t>classes</a:t>
            </a:r>
            <a:r>
              <a:rPr lang="cs-CZ" dirty="0" smtClean="0"/>
              <a:t> </a:t>
            </a:r>
            <a:r>
              <a:rPr lang="cs-CZ" dirty="0" err="1" smtClean="0"/>
              <a:t>encapsulating</a:t>
            </a:r>
            <a:r>
              <a:rPr lang="cs-CZ" dirty="0" smtClean="0"/>
              <a:t> </a:t>
            </a:r>
            <a:r>
              <a:rPr lang="cs-CZ" dirty="0" err="1" smtClean="0"/>
              <a:t>different</a:t>
            </a:r>
            <a:r>
              <a:rPr lang="cs-CZ" dirty="0" smtClean="0"/>
              <a:t> </a:t>
            </a:r>
            <a:r>
              <a:rPr lang="cs-CZ" dirty="0" err="1" smtClean="0"/>
              <a:t>behavior</a:t>
            </a:r>
            <a:endParaRPr lang="cs-CZ" dirty="0" smtClean="0"/>
          </a:p>
          <a:p>
            <a:r>
              <a:rPr lang="cs-CZ" dirty="0" err="1" smtClean="0"/>
              <a:t>object</a:t>
            </a:r>
            <a:r>
              <a:rPr lang="cs-CZ" dirty="0" smtClean="0"/>
              <a:t> </a:t>
            </a:r>
            <a:r>
              <a:rPr lang="cs-CZ" dirty="0" err="1" smtClean="0"/>
              <a:t>knows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current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err="1" smtClean="0"/>
              <a:t>and</a:t>
            </a:r>
            <a:r>
              <a:rPr lang="cs-CZ" dirty="0" smtClean="0"/>
              <a:t> </a:t>
            </a:r>
            <a:r>
              <a:rPr lang="cs-CZ" dirty="0" err="1" smtClean="0"/>
              <a:t>uses</a:t>
            </a:r>
            <a:r>
              <a:rPr lang="cs-CZ" dirty="0" smtClean="0"/>
              <a:t> </a:t>
            </a:r>
            <a:r>
              <a:rPr lang="cs-CZ" dirty="0" err="1" smtClean="0"/>
              <a:t>its</a:t>
            </a:r>
            <a:r>
              <a:rPr lang="cs-CZ" dirty="0" smtClean="0"/>
              <a:t> </a:t>
            </a:r>
            <a:r>
              <a:rPr lang="cs-CZ" dirty="0" err="1" smtClean="0"/>
              <a:t>methods</a:t>
            </a:r>
            <a:endParaRPr lang="cs-CZ" dirty="0" smtClean="0"/>
          </a:p>
          <a:p>
            <a:r>
              <a:rPr lang="cs-CZ" dirty="0" smtClean="0"/>
              <a:t>to </a:t>
            </a:r>
            <a:r>
              <a:rPr lang="cs-CZ" dirty="0" err="1" smtClean="0"/>
              <a:t>work</a:t>
            </a:r>
            <a:r>
              <a:rPr lang="cs-CZ" dirty="0" smtClean="0"/>
              <a:t> </a:t>
            </a:r>
            <a:r>
              <a:rPr lang="cs-CZ" dirty="0" err="1" smtClean="0"/>
              <a:t>correctly</a:t>
            </a:r>
            <a:r>
              <a:rPr lang="cs-CZ" dirty="0" smtClean="0"/>
              <a:t>, </a:t>
            </a:r>
            <a:r>
              <a:rPr lang="cs-CZ" dirty="0" err="1" smtClean="0"/>
              <a:t>all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states</a:t>
            </a:r>
            <a:r>
              <a:rPr lang="cs-CZ" dirty="0" smtClean="0"/>
              <a:t> </a:t>
            </a:r>
            <a:r>
              <a:rPr lang="cs-CZ" dirty="0" err="1" smtClean="0"/>
              <a:t>must</a:t>
            </a:r>
            <a:r>
              <a:rPr lang="cs-CZ" dirty="0" smtClean="0"/>
              <a:t> </a:t>
            </a:r>
            <a:r>
              <a:rPr lang="cs-CZ" dirty="0" err="1" smtClean="0"/>
              <a:t>have</a:t>
            </a:r>
            <a:r>
              <a:rPr lang="cs-CZ" dirty="0" smtClean="0"/>
              <a:t> </a:t>
            </a:r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same</a:t>
            </a:r>
            <a:r>
              <a:rPr lang="cs-CZ" dirty="0" smtClean="0"/>
              <a:t> </a:t>
            </a:r>
            <a:r>
              <a:rPr lang="cs-CZ" dirty="0" err="1" smtClean="0"/>
              <a:t>protocol</a:t>
            </a:r>
            <a:endParaRPr lang="cs-CZ" dirty="0" smtClean="0"/>
          </a:p>
          <a:p>
            <a:r>
              <a:rPr lang="cs-CZ" dirty="0" err="1" smtClean="0"/>
              <a:t>the</a:t>
            </a:r>
            <a:r>
              <a:rPr lang="cs-CZ" dirty="0" smtClean="0"/>
              <a:t> </a:t>
            </a:r>
            <a:r>
              <a:rPr lang="cs-CZ" dirty="0" err="1" smtClean="0"/>
              <a:t>pattern</a:t>
            </a:r>
            <a:r>
              <a:rPr lang="cs-CZ" dirty="0" smtClean="0"/>
              <a:t> </a:t>
            </a:r>
            <a:r>
              <a:rPr lang="cs-CZ" dirty="0" err="1" smtClean="0"/>
              <a:t>is</a:t>
            </a:r>
            <a:r>
              <a:rPr lang="cs-CZ" dirty="0" smtClean="0"/>
              <a:t> not </a:t>
            </a:r>
            <a:r>
              <a:rPr lang="cs-CZ" dirty="0" err="1" smtClean="0"/>
              <a:t>responsible</a:t>
            </a:r>
            <a:r>
              <a:rPr lang="cs-CZ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</a:t>
            </a:r>
            <a:r>
              <a:rPr lang="cs-CZ" dirty="0" err="1" smtClean="0"/>
              <a:t>state</a:t>
            </a:r>
            <a:r>
              <a:rPr lang="cs-CZ" dirty="0" smtClean="0"/>
              <a:t> </a:t>
            </a:r>
            <a:r>
              <a:rPr lang="cs-CZ" dirty="0" err="1" smtClean="0"/>
              <a:t>changes</a:t>
            </a:r>
            <a:endParaRPr lang="cs-CZ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State</a:t>
            </a:r>
            <a:r>
              <a:rPr lang="cs-CZ" dirty="0" smtClean="0"/>
              <a:t> – Stav </a:t>
            </a:r>
            <a:endParaRPr lang="cs-CZ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2780928"/>
            <a:ext cx="5860365" cy="2520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371</Words>
  <Application>Microsoft Office PowerPoint</Application>
  <PresentationFormat>Předvádění na obrazovce (4:3)</PresentationFormat>
  <Paragraphs>61</Paragraphs>
  <Slides>11</Slides>
  <Notes>1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2" baseType="lpstr">
      <vt:lpstr>EdStudPres</vt:lpstr>
      <vt:lpstr>COMPONENT SOFTWARE DEVELOPMENT  Lecture 10: Design patterns, part 2</vt:lpstr>
      <vt:lpstr>Facade</vt:lpstr>
      <vt:lpstr>Facade</vt:lpstr>
      <vt:lpstr>Facade – example</vt:lpstr>
      <vt:lpstr>Composite</vt:lpstr>
      <vt:lpstr>Composite – Skladba </vt:lpstr>
      <vt:lpstr>Composite – example</vt:lpstr>
      <vt:lpstr>State</vt:lpstr>
      <vt:lpstr>State – Stav </vt:lpstr>
      <vt:lpstr>Strategy</vt:lpstr>
      <vt:lpstr>Strategy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2011-10-03T07:51:57Z</dcterms:created>
  <dcterms:modified xsi:type="dcterms:W3CDTF">2012-12-06T08:14:21Z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