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18"/>
  </p:notesMasterIdLst>
  <p:sldIdLst>
    <p:sldId id="256" r:id="rId5"/>
    <p:sldId id="266" r:id="rId6"/>
    <p:sldId id="267" r:id="rId7"/>
    <p:sldId id="268" r:id="rId8"/>
    <p:sldId id="270" r:id="rId9"/>
    <p:sldId id="269" r:id="rId10"/>
    <p:sldId id="271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26" autoAdjust="0"/>
  </p:normalViewPr>
  <p:slideViewPr>
    <p:cSldViewPr>
      <p:cViewPr varScale="1">
        <p:scale>
          <a:sx n="70" d="100"/>
          <a:sy n="70" d="100"/>
        </p:scale>
        <p:origin x="-13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12/6/2012 7:07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12/6/2012 7:07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12/6/2012 7:07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12/6/2012 7:07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12/6/2012 7:07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12/6/2012 7:07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12/6/2012 7:07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12/6/2012 7:07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12/6/2012 7:07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12/6/2012 7:07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12/6/2012 7:07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cs-CZ" smtClean="0"/>
              <a:t>Klepnutím na ikonu přidáte obrázek.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12/6/2012 7:07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400" kern="1200" cap="all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 SOFTWARE DEVELOPMENT</a:t>
            </a:r>
            <a:br>
              <a:rPr lang="cs-CZ" sz="4400" kern="1200" cap="all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sz="3600" cap="none" dirty="0" err="1" smtClean="0"/>
              <a:t>Lecture</a:t>
            </a:r>
            <a:r>
              <a:rPr lang="cs-CZ" sz="3600" cap="none" dirty="0" smtClean="0"/>
              <a:t> </a:t>
            </a:r>
            <a:r>
              <a:rPr lang="cs-CZ" sz="3600" cap="none" dirty="0" smtClean="0"/>
              <a:t>9: </a:t>
            </a:r>
            <a:r>
              <a:rPr lang="cs-CZ" sz="3600" cap="none" dirty="0" smtClean="0"/>
              <a:t>Design </a:t>
            </a:r>
            <a:r>
              <a:rPr lang="cs-CZ" sz="3600" cap="none" dirty="0" err="1" smtClean="0"/>
              <a:t>patterns</a:t>
            </a:r>
            <a:r>
              <a:rPr lang="cs-CZ" sz="3600" cap="none" dirty="0" smtClean="0"/>
              <a:t>, part </a:t>
            </a:r>
            <a:r>
              <a:rPr lang="cs-CZ" sz="3600" cap="none" dirty="0" smtClean="0"/>
              <a:t>1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6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Jiří Brožek</a:t>
            </a:r>
            <a:endParaRPr lang="cs-CZ" dirty="0" smtClean="0"/>
          </a:p>
          <a:p>
            <a:r>
              <a:rPr lang="cs-CZ" dirty="0" err="1" smtClean="0"/>
              <a:t>brozekj</a:t>
            </a:r>
            <a:r>
              <a:rPr lang="cs-CZ" dirty="0" smtClean="0"/>
              <a:t>@</a:t>
            </a:r>
            <a:r>
              <a:rPr lang="cs-CZ" dirty="0" err="1" smtClean="0"/>
              <a:t>pef.czu.cz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Adapter</a:t>
            </a:r>
            <a:endParaRPr lang="cs-CZ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04864"/>
            <a:ext cx="6436183" cy="374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Adapter - Adaptér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55000" lnSpcReduction="20000"/>
          </a:bodyPr>
          <a:lstStyle/>
          <a:p>
            <a:pPr>
              <a:buNone/>
            </a:pP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Target</a:t>
            </a: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()");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Adapter :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Target</a:t>
            </a: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Adaptee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adaptee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Adaptee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adaptee.SpecificRequest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Adaptee</a:t>
            </a: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SpecificRequest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Adaptee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SpecificRequest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()");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cs-CZ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Decorator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stru</a:t>
            </a:r>
            <a:r>
              <a:rPr lang="en-US" dirty="0" err="1" smtClean="0"/>
              <a:t>ctural</a:t>
            </a:r>
            <a:r>
              <a:rPr lang="en-US" dirty="0" smtClean="0"/>
              <a:t> pattern</a:t>
            </a:r>
            <a:endParaRPr lang="cs-CZ" dirty="0" smtClean="0"/>
          </a:p>
          <a:p>
            <a:r>
              <a:rPr lang="en-US" dirty="0" err="1" smtClean="0"/>
              <a:t>dynamicaly</a:t>
            </a:r>
            <a:r>
              <a:rPr lang="en-US" dirty="0" smtClean="0"/>
              <a:t> adding more features to an existing object</a:t>
            </a:r>
            <a:endParaRPr lang="cs-CZ" dirty="0" smtClean="0"/>
          </a:p>
          <a:p>
            <a:r>
              <a:rPr lang="en-US" dirty="0" smtClean="0"/>
              <a:t>alternative to creating subtypes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Decorator</a:t>
            </a:r>
            <a:endParaRPr lang="cs-CZ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6837" y="2152650"/>
            <a:ext cx="41052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Design </a:t>
            </a:r>
            <a:r>
              <a:rPr lang="cs-CZ" dirty="0" err="1" smtClean="0"/>
              <a:t>pattern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solution</a:t>
            </a:r>
            <a:r>
              <a:rPr lang="cs-CZ" dirty="0" smtClean="0"/>
              <a:t> to a</a:t>
            </a:r>
            <a:r>
              <a:rPr lang="en-US" dirty="0" smtClean="0"/>
              <a:t> problem in software design</a:t>
            </a:r>
            <a:endParaRPr lang="cs-CZ" dirty="0" smtClean="0"/>
          </a:p>
          <a:p>
            <a:r>
              <a:rPr lang="en-US" dirty="0" smtClean="0"/>
              <a:t>description of a solution or template</a:t>
            </a:r>
            <a:endParaRPr lang="cs-CZ" dirty="0" smtClean="0"/>
          </a:p>
          <a:p>
            <a:r>
              <a:rPr lang="cs-CZ" dirty="0" smtClean="0">
                <a:sym typeface="Symbol"/>
              </a:rPr>
              <a:t> </a:t>
            </a:r>
            <a:r>
              <a:rPr lang="en-US" dirty="0" smtClean="0">
                <a:sym typeface="Symbol"/>
              </a:rPr>
              <a:t>not a library or source code</a:t>
            </a:r>
            <a:endParaRPr lang="cs-CZ" dirty="0" smtClean="0"/>
          </a:p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design patterns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 smtClean="0"/>
              <a:t>creational</a:t>
            </a:r>
            <a:endParaRPr lang="cs-CZ" dirty="0" smtClean="0"/>
          </a:p>
          <a:p>
            <a:pPr lvl="2"/>
            <a:r>
              <a:rPr lang="en-US" dirty="0" smtClean="0"/>
              <a:t>solve problems with object creation</a:t>
            </a:r>
            <a:endParaRPr lang="cs-CZ" dirty="0" smtClean="0"/>
          </a:p>
          <a:p>
            <a:r>
              <a:rPr lang="cs-CZ" dirty="0" err="1" smtClean="0"/>
              <a:t>structural</a:t>
            </a:r>
            <a:endParaRPr lang="cs-CZ" dirty="0" smtClean="0"/>
          </a:p>
          <a:p>
            <a:pPr lvl="2"/>
            <a:r>
              <a:rPr lang="en-US" dirty="0" smtClean="0"/>
              <a:t>aimed on class or module structure of the system</a:t>
            </a:r>
            <a:endParaRPr lang="cs-CZ" dirty="0" smtClean="0"/>
          </a:p>
          <a:p>
            <a:pPr lvl="2"/>
            <a:r>
              <a:rPr lang="en-US" dirty="0" smtClean="0"/>
              <a:t>the goal is to make the code more comprehensible and better structured</a:t>
            </a:r>
            <a:endParaRPr lang="cs-CZ" dirty="0" smtClean="0"/>
          </a:p>
          <a:p>
            <a:r>
              <a:rPr lang="cs-CZ" dirty="0" err="1" smtClean="0"/>
              <a:t>behavioral</a:t>
            </a:r>
            <a:endParaRPr lang="cs-CZ" dirty="0" smtClean="0"/>
          </a:p>
          <a:p>
            <a:pPr lvl="2"/>
            <a:r>
              <a:rPr lang="en-US" dirty="0" smtClean="0"/>
              <a:t>related to the behavior of the system</a:t>
            </a:r>
            <a:endParaRPr lang="cs-CZ" dirty="0" smtClean="0"/>
          </a:p>
          <a:p>
            <a:pPr lvl="2"/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Singleton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simplest design pattern</a:t>
            </a:r>
            <a:endParaRPr lang="cs-CZ" dirty="0" smtClean="0"/>
          </a:p>
          <a:p>
            <a:r>
              <a:rPr lang="en-US" dirty="0" smtClean="0"/>
              <a:t>the aim is to make sure that only one instance of a class exists and provide means for working with it</a:t>
            </a:r>
            <a:endParaRPr lang="cs-CZ" dirty="0" smtClean="0"/>
          </a:p>
          <a:p>
            <a:pPr lvl="1"/>
            <a:r>
              <a:rPr lang="cs-CZ" dirty="0" smtClean="0"/>
              <a:t>in</a:t>
            </a:r>
            <a:r>
              <a:rPr lang="en-US" dirty="0" err="1" smtClean="0"/>
              <a:t>stantiated</a:t>
            </a:r>
            <a:r>
              <a:rPr lang="en-US" dirty="0" smtClean="0"/>
              <a:t> only once</a:t>
            </a:r>
            <a:endParaRPr lang="cs-CZ" dirty="0" smtClean="0"/>
          </a:p>
          <a:p>
            <a:pPr lvl="1"/>
            <a:r>
              <a:rPr lang="cs-CZ" dirty="0" err="1" smtClean="0"/>
              <a:t>private</a:t>
            </a:r>
            <a:r>
              <a:rPr lang="cs-CZ" dirty="0" smtClean="0"/>
              <a:t> </a:t>
            </a:r>
            <a:r>
              <a:rPr lang="en-US" dirty="0" smtClean="0"/>
              <a:t>or </a:t>
            </a:r>
            <a:r>
              <a:rPr lang="cs-CZ" dirty="0" err="1" smtClean="0"/>
              <a:t>protected</a:t>
            </a:r>
            <a:r>
              <a:rPr lang="cs-CZ" dirty="0" smtClean="0"/>
              <a:t> </a:t>
            </a:r>
            <a:r>
              <a:rPr lang="en-US" dirty="0" err="1" smtClean="0"/>
              <a:t>parameterless</a:t>
            </a:r>
            <a:r>
              <a:rPr lang="en-US" dirty="0" smtClean="0"/>
              <a:t> </a:t>
            </a:r>
            <a:r>
              <a:rPr lang="en-US" dirty="0" smtClean="0"/>
              <a:t>c</a:t>
            </a:r>
            <a:r>
              <a:rPr lang="cs-CZ" dirty="0" err="1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 </a:t>
            </a:r>
            <a:endParaRPr lang="en-US" dirty="0" smtClean="0"/>
          </a:p>
          <a:p>
            <a:pPr lvl="1"/>
            <a:r>
              <a:rPr lang="en-US" dirty="0" smtClean="0"/>
              <a:t>instance only accessible via static method</a:t>
            </a:r>
            <a:endParaRPr lang="cs-CZ" dirty="0" smtClean="0"/>
          </a:p>
          <a:p>
            <a:pPr lvl="1"/>
            <a:r>
              <a:rPr lang="en-US" dirty="0" smtClean="0"/>
              <a:t>cannot be used for inheritance</a:t>
            </a:r>
            <a:endParaRPr lang="cs-CZ" dirty="0" smtClean="0"/>
          </a:p>
          <a:p>
            <a:r>
              <a:rPr lang="en-US" dirty="0" smtClean="0"/>
              <a:t>many ways of implementation – be careful, some may be thread unsafe</a:t>
            </a:r>
            <a:r>
              <a:rPr lang="cs-CZ" dirty="0" smtClean="0"/>
              <a:t>!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Singleton</a:t>
            </a:r>
            <a:endParaRPr lang="cs-C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852936"/>
            <a:ext cx="4603232" cy="14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Singleton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sealed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Singleton</a:t>
            </a:r>
            <a:endParaRPr lang="cs-CZ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static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() {} </a:t>
            </a:r>
            <a:r>
              <a:rPr lang="cs-CZ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cs-CZ" sz="18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cs-CZ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cs-CZ" sz="18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onstru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cs-CZ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tor</a:t>
            </a:r>
            <a:endParaRPr lang="cs-CZ" sz="18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  public static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(_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cs-CZ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lazy instantiation</a:t>
            </a:r>
            <a:endParaRPr lang="cs-CZ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        _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cs-CZ" sz="18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("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instan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tiated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cs-CZ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cs-CZ" sz="1800" dirty="0" err="1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cs-CZ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cs-CZ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AbstractFactory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creational pattern</a:t>
            </a:r>
            <a:endParaRPr lang="cs-CZ" dirty="0" smtClean="0"/>
          </a:p>
          <a:p>
            <a:r>
              <a:rPr lang="en-US" dirty="0" smtClean="0"/>
              <a:t>encapsulates family of similar</a:t>
            </a:r>
            <a:r>
              <a:rPr lang="cs-CZ" dirty="0" smtClean="0"/>
              <a:t> „</a:t>
            </a:r>
            <a:r>
              <a:rPr lang="en-US" dirty="0" smtClean="0"/>
              <a:t>factories</a:t>
            </a:r>
            <a:r>
              <a:rPr lang="cs-CZ" dirty="0" smtClean="0"/>
              <a:t>“ </a:t>
            </a:r>
            <a:r>
              <a:rPr lang="en-US" dirty="0" smtClean="0"/>
              <a:t>for creating a family of objects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AbstractFactory</a:t>
            </a:r>
            <a:endParaRPr lang="cs-CZ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844824"/>
            <a:ext cx="41624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Adapter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stru</a:t>
            </a:r>
            <a:r>
              <a:rPr lang="en-US" dirty="0" err="1" smtClean="0"/>
              <a:t>ctural</a:t>
            </a:r>
            <a:r>
              <a:rPr lang="en-US" dirty="0" smtClean="0"/>
              <a:t> pattern</a:t>
            </a:r>
            <a:endParaRPr lang="cs-CZ" dirty="0" smtClean="0"/>
          </a:p>
          <a:p>
            <a:r>
              <a:rPr lang="en-US" dirty="0" smtClean="0"/>
              <a:t>changes protocol of a class to one expected by the system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31" ma:contentTypeDescription="Create a new document." ma:contentTypeScope="" ma:versionID="9e1ac57e4c2658fe23858d96be6d3be6"/>
</file>

<file path=customXml/itemProps1.xml><?xml version="1.0" encoding="utf-8"?>
<ds:datastoreItem xmlns:ds="http://schemas.openxmlformats.org/officeDocument/2006/customXml" ds:itemID="{0D08E572-6EE0-4F2F-8A1D-2C0B4F7DB2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92C34A-8A6E-4491-AC6C-F77D3E5DF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51AF84-E8A5-41EA-BD18-80D799A7C223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272</Words>
  <Application>Microsoft Office PowerPoint</Application>
  <PresentationFormat>Předvádění na obrazovce (4:3)</PresentationFormat>
  <Paragraphs>84</Paragraphs>
  <Slides>13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EdStudPres</vt:lpstr>
      <vt:lpstr>COMPONENT SOFTWARE DEVELOPMENT  Lecture 9: Design patterns, part 1</vt:lpstr>
      <vt:lpstr>Design pattern</vt:lpstr>
      <vt:lpstr>Classification of design patterns</vt:lpstr>
      <vt:lpstr>Singleton</vt:lpstr>
      <vt:lpstr>Singleton</vt:lpstr>
      <vt:lpstr>Singleton</vt:lpstr>
      <vt:lpstr>AbstractFactory</vt:lpstr>
      <vt:lpstr>AbstractFactory</vt:lpstr>
      <vt:lpstr>Adapter</vt:lpstr>
      <vt:lpstr>Adapter</vt:lpstr>
      <vt:lpstr>Adapter - Adaptér</vt:lpstr>
      <vt:lpstr>Decorator</vt:lpstr>
      <vt:lpstr>Decorator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2011-10-03T07:51:57Z</dcterms:created>
  <dcterms:modified xsi:type="dcterms:W3CDTF">2012-12-06T06:21:40Z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