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4001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0954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720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9241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310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627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76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9275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07353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02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A6944-6792-496D-AF6E-5C5CBE0E6D7B}" type="datetimeFigureOut">
              <a:rPr lang="cs-CZ" smtClean="0"/>
              <a:t>21.11.2013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5308F-AA7F-455D-874A-8C9CAC02D86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76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Brainstorming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7.1 Brainstorming and practical exercise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0230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building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team max. 10 students for 1 group</a:t>
            </a:r>
          </a:p>
          <a:p>
            <a:r>
              <a:rPr lang="en-US" dirty="0" smtClean="0"/>
              <a:t>From team choose 1 person to be Moderator:</a:t>
            </a:r>
          </a:p>
          <a:p>
            <a:pPr lvl="1"/>
            <a:r>
              <a:rPr lang="en-US" dirty="0" smtClean="0"/>
              <a:t>Moderator leads team, add key word each participant, notes ideas and check time</a:t>
            </a:r>
          </a:p>
          <a:p>
            <a:pPr lvl="1"/>
            <a:r>
              <a:rPr lang="en-US" dirty="0" smtClean="0"/>
              <a:t>Each 10 minutes stop talking and discus with team about main ideas:</a:t>
            </a:r>
          </a:p>
          <a:p>
            <a:pPr lvl="2"/>
            <a:r>
              <a:rPr lang="en-US" dirty="0" smtClean="0"/>
              <a:t>From main ideas choose goal and start new iteration</a:t>
            </a:r>
          </a:p>
          <a:p>
            <a:r>
              <a:rPr lang="en-US" dirty="0" smtClean="0"/>
              <a:t>Iterate min. 3 cycles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7947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Brainstorming goals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Solve electronic ticketing and check-in system for local and </a:t>
            </a:r>
            <a:r>
              <a:rPr lang="en-US" dirty="0" smtClean="0"/>
              <a:t>inter-</a:t>
            </a:r>
            <a:r>
              <a:rPr lang="en-US" dirty="0" err="1" smtClean="0"/>
              <a:t>europe</a:t>
            </a:r>
            <a:r>
              <a:rPr lang="en-US" dirty="0" smtClean="0"/>
              <a:t> </a:t>
            </a:r>
            <a:r>
              <a:rPr lang="en-US" dirty="0" smtClean="0"/>
              <a:t>flays.  </a:t>
            </a:r>
          </a:p>
          <a:p>
            <a:pPr lvl="1"/>
            <a:r>
              <a:rPr lang="en-US" dirty="0" smtClean="0"/>
              <a:t>Discus next ideas:</a:t>
            </a:r>
          </a:p>
          <a:p>
            <a:pPr lvl="2"/>
            <a:r>
              <a:rPr lang="en-US" dirty="0" smtClean="0"/>
              <a:t>Each person can buy ticket by Internet or your check-in system</a:t>
            </a:r>
          </a:p>
          <a:p>
            <a:pPr lvl="3"/>
            <a:r>
              <a:rPr lang="en-US" dirty="0" smtClean="0"/>
              <a:t>It’s possible to buy ticket max. 1 hour before fly if place in plane is free</a:t>
            </a:r>
          </a:p>
          <a:p>
            <a:pPr lvl="2"/>
            <a:r>
              <a:rPr lang="en-US" dirty="0" smtClean="0"/>
              <a:t>Design ticketing desk:</a:t>
            </a:r>
          </a:p>
          <a:p>
            <a:pPr lvl="3"/>
            <a:r>
              <a:rPr lang="en-US" dirty="0" smtClean="0"/>
              <a:t>Will be solved as virtual reality, 3D humanoid android, helping touch screen or electronic system on the comp?</a:t>
            </a:r>
          </a:p>
          <a:p>
            <a:pPr lvl="2"/>
            <a:r>
              <a:rPr lang="en-US" dirty="0" smtClean="0"/>
              <a:t>How user can add </a:t>
            </a:r>
            <a:r>
              <a:rPr lang="en-US" dirty="0" smtClean="0"/>
              <a:t>baggage</a:t>
            </a:r>
            <a:r>
              <a:rPr lang="en-US" dirty="0" smtClean="0"/>
              <a:t>?</a:t>
            </a:r>
            <a:endParaRPr lang="en-US" dirty="0" smtClean="0"/>
          </a:p>
          <a:p>
            <a:pPr lvl="3"/>
            <a:r>
              <a:rPr lang="en-US" dirty="0" smtClean="0"/>
              <a:t>Each baggage must have defined size and weight</a:t>
            </a:r>
          </a:p>
          <a:p>
            <a:pPr lvl="3"/>
            <a:r>
              <a:rPr lang="en-US" dirty="0" smtClean="0"/>
              <a:t>Bigger baggage must pay more</a:t>
            </a:r>
          </a:p>
          <a:p>
            <a:pPr lvl="3"/>
            <a:r>
              <a:rPr lang="en-US" dirty="0" smtClean="0"/>
              <a:t>Bigger baggage must be checked the most later 2 hours before fly</a:t>
            </a:r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3"/>
            <a:endParaRPr lang="en-US" dirty="0" smtClean="0"/>
          </a:p>
          <a:p>
            <a:pPr lvl="2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722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Check-in board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Fly ticket check-in:</a:t>
            </a:r>
          </a:p>
          <a:p>
            <a:pPr lvl="1"/>
            <a:r>
              <a:rPr lang="en-US" dirty="0" smtClean="0"/>
              <a:t>Do we allow  pay by card on the desk?</a:t>
            </a:r>
          </a:p>
          <a:p>
            <a:r>
              <a:rPr lang="en-US" dirty="0" smtClean="0"/>
              <a:t>Place and meal changing:</a:t>
            </a:r>
          </a:p>
          <a:p>
            <a:pPr lvl="1"/>
            <a:r>
              <a:rPr lang="en-US" dirty="0" smtClean="0"/>
              <a:t> Do we allow changing place in the plane if is not occupied?</a:t>
            </a:r>
          </a:p>
          <a:p>
            <a:pPr lvl="1"/>
            <a:r>
              <a:rPr lang="en-US" dirty="0" smtClean="0"/>
              <a:t>Do we allow changing meal? The user can do it the most latest 2 hours before fly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4990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Personification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design 3 typical personas used our system.</a:t>
            </a:r>
          </a:p>
          <a:p>
            <a:pPr lvl="1"/>
            <a:r>
              <a:rPr lang="en-US" dirty="0" smtClean="0"/>
              <a:t>Persona is archetype of our typical user</a:t>
            </a:r>
          </a:p>
          <a:p>
            <a:pPr lvl="1"/>
            <a:r>
              <a:rPr lang="en-US" dirty="0" smtClean="0"/>
              <a:t>It is used for user behavior modeling </a:t>
            </a:r>
          </a:p>
          <a:p>
            <a:pPr lvl="1"/>
            <a:r>
              <a:rPr lang="en-US" dirty="0" smtClean="0"/>
              <a:t>Persona has:</a:t>
            </a:r>
          </a:p>
          <a:p>
            <a:pPr lvl="2"/>
            <a:r>
              <a:rPr lang="en-US" dirty="0" smtClean="0"/>
              <a:t>Name, Age, Sex, Working experience, Hobbies</a:t>
            </a:r>
          </a:p>
          <a:p>
            <a:pPr lvl="2"/>
            <a:r>
              <a:rPr lang="en-US" dirty="0" smtClean="0"/>
              <a:t>Write for each one story describes his/her </a:t>
            </a:r>
            <a:r>
              <a:rPr lang="en-US" smtClean="0"/>
              <a:t>typical behavior and mind model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99245122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273</Words>
  <Application>Microsoft Office PowerPoint</Application>
  <PresentationFormat>Předvádění na obrazovce (4:3)</PresentationFormat>
  <Paragraphs>36</Paragraphs>
  <Slides>5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6" baseType="lpstr">
      <vt:lpstr>Motiv systému Office</vt:lpstr>
      <vt:lpstr>Brainstorming</vt:lpstr>
      <vt:lpstr>Team building</vt:lpstr>
      <vt:lpstr>Brainstorming goals</vt:lpstr>
      <vt:lpstr>Check-in board</vt:lpstr>
      <vt:lpstr>Personification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Brainstorming</dc:title>
  <dc:creator>Pavlíček Josef</dc:creator>
  <cp:lastModifiedBy>Pavlíček Josef</cp:lastModifiedBy>
  <cp:revision>5</cp:revision>
  <dcterms:created xsi:type="dcterms:W3CDTF">2013-11-20T12:38:29Z</dcterms:created>
  <dcterms:modified xsi:type="dcterms:W3CDTF">2013-11-21T05:49:45Z</dcterms:modified>
</cp:coreProperties>
</file>