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0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622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4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162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5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936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557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048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1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823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64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6763C0-AABD-42A1-8B2E-63206CDFF0C6}" type="datetimeFigureOut">
              <a:rPr lang="cs-CZ" smtClean="0"/>
              <a:t>15.10.2025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F40DE-A3B6-4E43-BAB4-30C1688BEF65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1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B547C-511A-1255-CA64-93FFB2078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HCI LAB 2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619C99-C070-93C0-8245-FEA38473E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Paper</a:t>
            </a:r>
            <a:r>
              <a:rPr lang="cs-CZ" dirty="0"/>
              <a:t> prototype </a:t>
            </a:r>
            <a:r>
              <a:rPr lang="cs-CZ" dirty="0" err="1"/>
              <a:t>assignment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172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9674AF-5914-DADD-1B90-32C48EB8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Prototype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703CA1-C08B-4BE4-2AFA-6B32DC7B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An early model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representation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dirty="0" err="1"/>
              <a:t>product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physical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digital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goal</a:t>
            </a:r>
            <a:r>
              <a:rPr lang="cs-CZ" dirty="0"/>
              <a:t> – to </a:t>
            </a:r>
            <a:r>
              <a:rPr lang="cs-CZ" dirty="0" err="1"/>
              <a:t>learn</a:t>
            </a:r>
            <a:r>
              <a:rPr lang="cs-CZ" dirty="0"/>
              <a:t>, test and </a:t>
            </a:r>
            <a:r>
              <a:rPr lang="cs-CZ" dirty="0" err="1"/>
              <a:t>improve</a:t>
            </a:r>
            <a:r>
              <a:rPr lang="cs-CZ" dirty="0"/>
              <a:t>, not to </a:t>
            </a:r>
            <a:r>
              <a:rPr lang="cs-CZ" dirty="0" err="1"/>
              <a:t>deliver</a:t>
            </a:r>
            <a:r>
              <a:rPr lang="cs-CZ" dirty="0"/>
              <a:t> a </a:t>
            </a:r>
            <a:r>
              <a:rPr lang="cs-CZ" dirty="0" err="1"/>
              <a:t>finished</a:t>
            </a:r>
            <a:r>
              <a:rPr lang="cs-CZ" dirty="0"/>
              <a:t> </a:t>
            </a:r>
            <a:r>
              <a:rPr lang="cs-CZ" dirty="0" err="1"/>
              <a:t>product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13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DBD6BB-B7B8-A1E2-B5E4-D58BEC54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LoFi</a:t>
            </a:r>
            <a:r>
              <a:rPr lang="cs-CZ" dirty="0"/>
              <a:t> vs </a:t>
            </a:r>
            <a:r>
              <a:rPr lang="cs-CZ" dirty="0" err="1"/>
              <a:t>HiFi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872CC8-8B14-6266-937C-D8C4E3BF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prototype: </a:t>
            </a:r>
            <a:r>
              <a:rPr lang="cs-CZ" dirty="0" err="1"/>
              <a:t>low-fidelity</a:t>
            </a:r>
            <a:r>
              <a:rPr lang="cs-CZ" dirty="0"/>
              <a:t> and </a:t>
            </a:r>
            <a:r>
              <a:rPr lang="cs-CZ" dirty="0" err="1"/>
              <a:t>high-fidelity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</a:t>
            </a:r>
            <a:r>
              <a:rPr lang="cs-CZ" dirty="0" err="1"/>
              <a:t>Lofi</a:t>
            </a:r>
            <a:r>
              <a:rPr lang="cs-CZ" dirty="0"/>
              <a:t> = fast, </a:t>
            </a:r>
            <a:r>
              <a:rPr lang="cs-CZ" dirty="0" err="1"/>
              <a:t>simple</a:t>
            </a:r>
            <a:r>
              <a:rPr lang="cs-CZ" dirty="0"/>
              <a:t>, </a:t>
            </a:r>
            <a:r>
              <a:rPr lang="cs-CZ" dirty="0" err="1"/>
              <a:t>conceptual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</a:t>
            </a:r>
            <a:r>
              <a:rPr lang="cs-CZ" dirty="0" err="1"/>
              <a:t>HiFi</a:t>
            </a:r>
            <a:r>
              <a:rPr lang="cs-CZ" dirty="0"/>
              <a:t> = </a:t>
            </a:r>
            <a:r>
              <a:rPr lang="cs-CZ" dirty="0" err="1"/>
              <a:t>detailed</a:t>
            </a:r>
            <a:r>
              <a:rPr lang="cs-CZ" dirty="0"/>
              <a:t>, </a:t>
            </a:r>
            <a:r>
              <a:rPr lang="cs-CZ" dirty="0" err="1"/>
              <a:t>realistic</a:t>
            </a:r>
            <a:r>
              <a:rPr lang="cs-CZ" dirty="0"/>
              <a:t>, </a:t>
            </a:r>
            <a:r>
              <a:rPr lang="cs-CZ" dirty="0" err="1"/>
              <a:t>close</a:t>
            </a:r>
            <a:r>
              <a:rPr lang="cs-CZ" dirty="0"/>
              <a:t> to </a:t>
            </a:r>
            <a:r>
              <a:rPr lang="cs-CZ" dirty="0" err="1"/>
              <a:t>final</a:t>
            </a:r>
            <a:r>
              <a:rPr lang="cs-CZ" dirty="0"/>
              <a:t> </a:t>
            </a:r>
            <a:r>
              <a:rPr lang="cs-CZ" dirty="0" err="1"/>
              <a:t>product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925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E14F1C-8DBF-CA2E-C90B-FEBB4986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Paper</a:t>
            </a:r>
            <a:r>
              <a:rPr lang="cs-CZ" dirty="0"/>
              <a:t> prototype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381DB2-595A-0DBE-B3CD-E325048A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</a:t>
            </a:r>
            <a:r>
              <a:rPr lang="cs-CZ" dirty="0" err="1"/>
              <a:t>Low-fidelity</a:t>
            </a:r>
            <a:r>
              <a:rPr lang="cs-CZ" dirty="0"/>
              <a:t> prototype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Hand-</a:t>
            </a:r>
            <a:r>
              <a:rPr lang="cs-CZ" dirty="0" err="1"/>
              <a:t>drawn</a:t>
            </a:r>
            <a:r>
              <a:rPr lang="cs-CZ" dirty="0"/>
              <a:t> </a:t>
            </a:r>
            <a:r>
              <a:rPr lang="cs-CZ" dirty="0" err="1"/>
              <a:t>sketches</a:t>
            </a:r>
            <a:r>
              <a:rPr lang="cs-CZ" dirty="0"/>
              <a:t> </a:t>
            </a:r>
            <a:r>
              <a:rPr lang="cs-CZ" dirty="0" err="1"/>
              <a:t>showing</a:t>
            </a:r>
            <a:r>
              <a:rPr lang="cs-CZ" dirty="0"/>
              <a:t> </a:t>
            </a:r>
            <a:r>
              <a:rPr lang="cs-CZ" dirty="0" err="1"/>
              <a:t>screens</a:t>
            </a:r>
            <a:r>
              <a:rPr lang="cs-CZ" dirty="0"/>
              <a:t>, layout and </a:t>
            </a:r>
            <a:r>
              <a:rPr lang="cs-CZ" dirty="0" err="1"/>
              <a:t>flows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</a:t>
            </a:r>
            <a:r>
              <a:rPr lang="cs-CZ" dirty="0" err="1"/>
              <a:t>Tools</a:t>
            </a:r>
            <a:r>
              <a:rPr lang="cs-CZ" dirty="0"/>
              <a:t>: </a:t>
            </a:r>
            <a:r>
              <a:rPr lang="cs-CZ" dirty="0" err="1"/>
              <a:t>paper</a:t>
            </a:r>
            <a:r>
              <a:rPr lang="cs-CZ" dirty="0"/>
              <a:t>, pens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Best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Early </a:t>
            </a:r>
            <a:r>
              <a:rPr lang="cs-CZ" dirty="0" err="1"/>
              <a:t>exploration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concepts</a:t>
            </a:r>
            <a:r>
              <a:rPr lang="cs-CZ" dirty="0"/>
              <a:t> and </a:t>
            </a:r>
            <a:r>
              <a:rPr lang="cs-CZ" dirty="0" err="1"/>
              <a:t>layouts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 Testing </a:t>
            </a:r>
            <a:r>
              <a:rPr lang="cs-CZ" dirty="0" err="1"/>
              <a:t>navigation</a:t>
            </a:r>
            <a:r>
              <a:rPr lang="cs-CZ" dirty="0"/>
              <a:t> and </a:t>
            </a:r>
            <a:r>
              <a:rPr lang="cs-CZ" dirty="0" err="1"/>
              <a:t>flow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 </a:t>
            </a:r>
            <a:r>
              <a:rPr lang="cs-CZ" dirty="0" err="1"/>
              <a:t>Getting</a:t>
            </a:r>
            <a:r>
              <a:rPr lang="cs-CZ" dirty="0"/>
              <a:t> </a:t>
            </a:r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approval</a:t>
            </a:r>
            <a:r>
              <a:rPr lang="cs-CZ" dirty="0"/>
              <a:t> </a:t>
            </a:r>
            <a:r>
              <a:rPr lang="cs-CZ" dirty="0" err="1"/>
              <a:t>before</a:t>
            </a:r>
            <a:r>
              <a:rPr lang="cs-CZ" dirty="0"/>
              <a:t> </a:t>
            </a:r>
            <a:r>
              <a:rPr lang="cs-CZ" dirty="0" err="1"/>
              <a:t>investing</a:t>
            </a:r>
            <a:r>
              <a:rPr lang="cs-CZ" dirty="0"/>
              <a:t> in </a:t>
            </a:r>
            <a:r>
              <a:rPr lang="cs-CZ" dirty="0" err="1"/>
              <a:t>visuals</a:t>
            </a:r>
            <a:endParaRPr lang="cs-CZ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projects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unclear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evolving</a:t>
            </a:r>
            <a:r>
              <a:rPr lang="cs-CZ" dirty="0"/>
              <a:t> </a:t>
            </a:r>
            <a:r>
              <a:rPr lang="cs-CZ" dirty="0" err="1"/>
              <a:t>requirements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419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FF482D-50BA-0160-98B4-7186114A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Why</a:t>
            </a:r>
            <a:r>
              <a:rPr lang="cs-CZ" dirty="0"/>
              <a:t> </a:t>
            </a:r>
            <a:r>
              <a:rPr lang="cs-CZ" dirty="0" err="1"/>
              <a:t>paper</a:t>
            </a:r>
            <a:r>
              <a:rPr lang="cs-CZ" dirty="0"/>
              <a:t> prototype?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55CA35-1DF3-0715-6335-B7E00A554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Fast and </a:t>
            </a:r>
            <a:r>
              <a:rPr lang="cs-CZ" dirty="0" err="1"/>
              <a:t>inexpensive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</a:t>
            </a:r>
            <a:r>
              <a:rPr lang="cs-CZ" dirty="0" err="1"/>
              <a:t>Easy</a:t>
            </a:r>
            <a:r>
              <a:rPr lang="cs-CZ" dirty="0"/>
              <a:t> to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discard</a:t>
            </a:r>
            <a:r>
              <a:rPr lang="cs-CZ" dirty="0"/>
              <a:t> </a:t>
            </a:r>
            <a:r>
              <a:rPr lang="cs-CZ" dirty="0" err="1"/>
              <a:t>ideas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Great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group</a:t>
            </a:r>
            <a:r>
              <a:rPr lang="cs-CZ" dirty="0"/>
              <a:t> </a:t>
            </a:r>
            <a:r>
              <a:rPr lang="cs-CZ" dirty="0" err="1"/>
              <a:t>collaboration</a:t>
            </a:r>
            <a:r>
              <a:rPr lang="cs-CZ" dirty="0"/>
              <a:t> and brainstorming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 </a:t>
            </a:r>
            <a:r>
              <a:rPr lang="cs-CZ" dirty="0" err="1"/>
              <a:t>Enables</a:t>
            </a:r>
            <a:r>
              <a:rPr lang="cs-CZ" dirty="0"/>
              <a:t> early </a:t>
            </a:r>
            <a:r>
              <a:rPr lang="cs-CZ" dirty="0" err="1"/>
              <a:t>usability</a:t>
            </a:r>
            <a:r>
              <a:rPr lang="cs-CZ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47803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A4DDAF9E-6CD3-F907-F5AE-B6BB34EC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228153"/>
            <a:ext cx="7706801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4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293D638C-0EBB-570A-FDA4-DE798EE1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68" y="0"/>
            <a:ext cx="9299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53D77C1F-C910-F228-D423-EA00A496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86" y="0"/>
            <a:ext cx="9646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7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23B55C-C542-7AA2-A65D-319C779A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Assignment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960355-3A4A-A66C-E323-22C52BF5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 err="1"/>
              <a:t>Create</a:t>
            </a:r>
            <a:r>
              <a:rPr lang="cs-CZ" dirty="0"/>
              <a:t> a team – max 5 </a:t>
            </a:r>
            <a:r>
              <a:rPr lang="cs-CZ" dirty="0" err="1"/>
              <a:t>people</a:t>
            </a:r>
            <a:r>
              <a:rPr lang="cs-CZ" dirty="0"/>
              <a:t> (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 </a:t>
            </a:r>
            <a:r>
              <a:rPr lang="cs-CZ" dirty="0" err="1"/>
              <a:t>alone</a:t>
            </a:r>
            <a:r>
              <a:rPr lang="cs-CZ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Choose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assignments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document</a:t>
            </a:r>
            <a:r>
              <a:rPr lang="cs-CZ" dirty="0"/>
              <a:t> on </a:t>
            </a:r>
            <a:r>
              <a:rPr lang="cs-CZ" dirty="0" err="1"/>
              <a:t>Moodle</a:t>
            </a:r>
            <a:r>
              <a:rPr lang="cs-CZ" dirty="0"/>
              <a:t> – </a:t>
            </a:r>
            <a:r>
              <a:rPr lang="cs-CZ" dirty="0" err="1"/>
              <a:t>needs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assignments</a:t>
            </a:r>
            <a:r>
              <a:rPr lang="cs-CZ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All </a:t>
            </a:r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requirements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met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 err="1"/>
              <a:t>Work</a:t>
            </a:r>
            <a:r>
              <a:rPr lang="cs-CZ" dirty="0"/>
              <a:t> on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paper</a:t>
            </a:r>
            <a:r>
              <a:rPr lang="cs-CZ" dirty="0"/>
              <a:t> prototype </a:t>
            </a:r>
            <a:r>
              <a:rPr lang="cs-CZ" dirty="0" err="1"/>
              <a:t>until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4th </a:t>
            </a:r>
            <a:r>
              <a:rPr lang="cs-CZ" dirty="0" err="1"/>
              <a:t>lab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Upload </a:t>
            </a:r>
            <a:r>
              <a:rPr lang="cs-CZ" dirty="0" err="1"/>
              <a:t>pictures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paper</a:t>
            </a:r>
            <a:r>
              <a:rPr lang="cs-CZ" dirty="0"/>
              <a:t> prototype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Moodle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submit</a:t>
            </a:r>
            <a:r>
              <a:rPr lang="cs-CZ" dirty="0"/>
              <a:t> </a:t>
            </a:r>
            <a:r>
              <a:rPr lang="cs-CZ" dirty="0" err="1"/>
              <a:t>physically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</a:t>
            </a:r>
            <a:r>
              <a:rPr lang="cs-CZ" dirty="0" err="1"/>
              <a:t>labs</a:t>
            </a:r>
            <a:endParaRPr lang="cs-CZ" dirty="0"/>
          </a:p>
          <a:p>
            <a:pPr marL="292608" lvl="1" indent="0">
              <a:buNone/>
            </a:pPr>
            <a:endParaRPr lang="cs-CZ" dirty="0"/>
          </a:p>
          <a:p>
            <a:pPr marL="292608" lvl="1" indent="0">
              <a:buNone/>
            </a:pPr>
            <a:r>
              <a:rPr lang="cs-CZ" dirty="0"/>
              <a:t>INCLUDE LIST OF TEAM MEMBERS</a:t>
            </a:r>
          </a:p>
          <a:p>
            <a:pPr marL="457200" indent="-457200">
              <a:buFont typeface="+mj-lt"/>
              <a:buAutoNum type="arabicPeriod"/>
            </a:pPr>
            <a:endParaRPr lang="cs-CZ" dirty="0"/>
          </a:p>
          <a:p>
            <a:pPr marL="457200" indent="-4572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67958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215</Words>
  <Application>Microsoft Office PowerPoint</Application>
  <PresentationFormat>Širokoúhlá obrazovka</PresentationFormat>
  <Paragraphs>32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Retrospektiva</vt:lpstr>
      <vt:lpstr>HCI LAB 2</vt:lpstr>
      <vt:lpstr>Prototype</vt:lpstr>
      <vt:lpstr>LoFi vs HiFi</vt:lpstr>
      <vt:lpstr>Paper prototype</vt:lpstr>
      <vt:lpstr>Why paper prototype?</vt:lpstr>
      <vt:lpstr>Prezentace aplikace PowerPoint</vt:lpstr>
      <vt:lpstr>Prezentace aplikace PowerPoint</vt:lpstr>
      <vt:lpstr>Prezentace aplikace PowerPoint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Pokorná Alžběta</dc:creator>
  <cp:lastModifiedBy>Pokorná Alžběta</cp:lastModifiedBy>
  <cp:revision>2</cp:revision>
  <dcterms:created xsi:type="dcterms:W3CDTF">2025-10-15T18:34:46Z</dcterms:created>
  <dcterms:modified xsi:type="dcterms:W3CDTF">2025-10-15T19:08:25Z</dcterms:modified>
</cp:coreProperties>
</file>