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5038725"/>
  <p:notesSz cx="6858000" cy="9144000"/>
  <p:defaultTextStyle>
    <a:defPPr>
      <a:defRPr lang="zh-CN"/>
    </a:defPPr>
    <a:lvl1pPr marL="0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17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835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251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669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086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504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920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338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96" y="-104"/>
      </p:cViewPr>
      <p:guideLst>
        <p:guide orient="horz" pos="1587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73631620515521"/>
          <c:y val="0.0343915343915344"/>
          <c:w val="0.822398942153507"/>
          <c:h val="0.8414285714285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branch!$AB$6</c:f>
              <c:strCache>
                <c:ptCount val="1"/>
                <c:pt idx="0">
                  <c:v>fft3d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branch!$AC$6:$AY$6</c:f>
              <c:numCache>
                <c:formatCode>General</c:formatCode>
                <c:ptCount val="23"/>
                <c:pt idx="0">
                  <c:v>0.125980666666667</c:v>
                </c:pt>
                <c:pt idx="1">
                  <c:v>0.507589666666665</c:v>
                </c:pt>
                <c:pt idx="2">
                  <c:v>1.003847666666671</c:v>
                </c:pt>
                <c:pt idx="3">
                  <c:v>2.41696566666664</c:v>
                </c:pt>
                <c:pt idx="4">
                  <c:v>4.057049999999977</c:v>
                </c:pt>
                <c:pt idx="6">
                  <c:v>0.126980333333333</c:v>
                </c:pt>
                <c:pt idx="7">
                  <c:v>0.706558999999993</c:v>
                </c:pt>
                <c:pt idx="8">
                  <c:v>1.402452999999998</c:v>
                </c:pt>
                <c:pt idx="9">
                  <c:v>2.986879333333286</c:v>
                </c:pt>
                <c:pt idx="10">
                  <c:v>5.068896333333316</c:v>
                </c:pt>
                <c:pt idx="12">
                  <c:v>0.123647666666667</c:v>
                </c:pt>
                <c:pt idx="13">
                  <c:v>1.322132000000005</c:v>
                </c:pt>
                <c:pt idx="14">
                  <c:v>1.688410000000003</c:v>
                </c:pt>
                <c:pt idx="15">
                  <c:v>6.273713333333326</c:v>
                </c:pt>
                <c:pt idx="16">
                  <c:v>7.059927000000003</c:v>
                </c:pt>
                <c:pt idx="18">
                  <c:v>0.131312666666683</c:v>
                </c:pt>
                <c:pt idx="19">
                  <c:v>0.655233999999997</c:v>
                </c:pt>
                <c:pt idx="20">
                  <c:v>1.288803666666675</c:v>
                </c:pt>
                <c:pt idx="21">
                  <c:v>2.413299999999987</c:v>
                </c:pt>
                <c:pt idx="22">
                  <c:v>3.929735666666667</c:v>
                </c:pt>
              </c:numCache>
            </c:numRef>
          </c:val>
        </c:ser>
        <c:ser>
          <c:idx val="1"/>
          <c:order val="1"/>
          <c:tx>
            <c:strRef>
              <c:f>branch!$AB$7</c:f>
              <c:strCache>
                <c:ptCount val="1"/>
                <c:pt idx="0">
                  <c:v>fgsht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branch!$AC$7:$AY$7</c:f>
              <c:numCache>
                <c:formatCode>General</c:formatCode>
                <c:ptCount val="23"/>
                <c:pt idx="0">
                  <c:v>0.211634666666665</c:v>
                </c:pt>
                <c:pt idx="1">
                  <c:v>0.787547333333333</c:v>
                </c:pt>
                <c:pt idx="2">
                  <c:v>1.647750000000001</c:v>
                </c:pt>
                <c:pt idx="3">
                  <c:v>3.70043766666665</c:v>
                </c:pt>
                <c:pt idx="4">
                  <c:v>6.37136499999996</c:v>
                </c:pt>
                <c:pt idx="6">
                  <c:v>0.212634</c:v>
                </c:pt>
                <c:pt idx="7">
                  <c:v>0.782214666666665</c:v>
                </c:pt>
                <c:pt idx="8">
                  <c:v>1.664747000000004</c:v>
                </c:pt>
                <c:pt idx="9">
                  <c:v>3.79175666666667</c:v>
                </c:pt>
                <c:pt idx="10">
                  <c:v>6.422024000000009</c:v>
                </c:pt>
                <c:pt idx="12">
                  <c:v>0.119314999999999</c:v>
                </c:pt>
                <c:pt idx="13">
                  <c:v>0.642902333333333</c:v>
                </c:pt>
                <c:pt idx="14">
                  <c:v>1.382789333333333</c:v>
                </c:pt>
                <c:pt idx="15">
                  <c:v>3.488469999999993</c:v>
                </c:pt>
                <c:pt idx="16">
                  <c:v>6.083075333333316</c:v>
                </c:pt>
                <c:pt idx="18">
                  <c:v>3.03287199999999</c:v>
                </c:pt>
                <c:pt idx="19">
                  <c:v>3.466806333333327</c:v>
                </c:pt>
                <c:pt idx="20">
                  <c:v>4.098710666666673</c:v>
                </c:pt>
                <c:pt idx="21">
                  <c:v>5.15121733333334</c:v>
                </c:pt>
                <c:pt idx="22">
                  <c:v>6.324371999999952</c:v>
                </c:pt>
              </c:numCache>
            </c:numRef>
          </c:val>
        </c:ser>
        <c:ser>
          <c:idx val="2"/>
          <c:order val="2"/>
          <c:tx>
            <c:strRef>
              <c:f>branch!$AB$8</c:f>
              <c:strCache>
                <c:ptCount val="1"/>
                <c:pt idx="0">
                  <c:v>rotM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branch!$AC$8:$AY$8</c:f>
              <c:numCache>
                <c:formatCode>General</c:formatCode>
                <c:ptCount val="23"/>
                <c:pt idx="0">
                  <c:v>0.143978</c:v>
                </c:pt>
                <c:pt idx="1">
                  <c:v>0.39694</c:v>
                </c:pt>
                <c:pt idx="2">
                  <c:v>0.781881333333333</c:v>
                </c:pt>
                <c:pt idx="3">
                  <c:v>1.599090333333327</c:v>
                </c:pt>
                <c:pt idx="4">
                  <c:v>2.804239666666666</c:v>
                </c:pt>
                <c:pt idx="6">
                  <c:v>0.241963666666667</c:v>
                </c:pt>
                <c:pt idx="7">
                  <c:v>0.679896666666665</c:v>
                </c:pt>
                <c:pt idx="8">
                  <c:v>1.35945966666666</c:v>
                </c:pt>
                <c:pt idx="9">
                  <c:v>2.830235666666667</c:v>
                </c:pt>
                <c:pt idx="10">
                  <c:v>5.009571666666667</c:v>
                </c:pt>
                <c:pt idx="12">
                  <c:v>0.118982000000001</c:v>
                </c:pt>
                <c:pt idx="13">
                  <c:v>0.329616333333335</c:v>
                </c:pt>
                <c:pt idx="14">
                  <c:v>0.692228666666663</c:v>
                </c:pt>
                <c:pt idx="15">
                  <c:v>1.48310766666666</c:v>
                </c:pt>
                <c:pt idx="16">
                  <c:v>2.549612666666669</c:v>
                </c:pt>
                <c:pt idx="18">
                  <c:v>0.158309000000002</c:v>
                </c:pt>
                <c:pt idx="19">
                  <c:v>0.403604999999998</c:v>
                </c:pt>
                <c:pt idx="20">
                  <c:v>0.795878999999994</c:v>
                </c:pt>
                <c:pt idx="21">
                  <c:v>1.631418666666657</c:v>
                </c:pt>
                <c:pt idx="22">
                  <c:v>2.780243999999997</c:v>
                </c:pt>
              </c:numCache>
            </c:numRef>
          </c:val>
        </c:ser>
        <c:ser>
          <c:idx val="3"/>
          <c:order val="3"/>
          <c:tx>
            <c:strRef>
              <c:f>branch!$AB$9</c:f>
              <c:strCache>
                <c:ptCount val="1"/>
                <c:pt idx="0">
                  <c:v>OZ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branch!$AC$9:$AY$9</c:f>
              <c:numCache>
                <c:formatCode>General</c:formatCode>
                <c:ptCount val="23"/>
                <c:pt idx="0">
                  <c:v>0.0186643333333327</c:v>
                </c:pt>
                <c:pt idx="1">
                  <c:v>0.105317</c:v>
                </c:pt>
                <c:pt idx="2">
                  <c:v>0.324616999999993</c:v>
                </c:pt>
                <c:pt idx="3">
                  <c:v>0.905529333333364</c:v>
                </c:pt>
                <c:pt idx="4">
                  <c:v>1.760733000000003</c:v>
                </c:pt>
                <c:pt idx="6">
                  <c:v>0.0346610000000003</c:v>
                </c:pt>
                <c:pt idx="7">
                  <c:v>0.234964333333336</c:v>
                </c:pt>
                <c:pt idx="8">
                  <c:v>0.57624633333334</c:v>
                </c:pt>
                <c:pt idx="9">
                  <c:v>1.620087333333337</c:v>
                </c:pt>
                <c:pt idx="10">
                  <c:v>3.469805666666699</c:v>
                </c:pt>
                <c:pt idx="12">
                  <c:v>0.0253296666666659</c:v>
                </c:pt>
                <c:pt idx="13">
                  <c:v>0.117315666666655</c:v>
                </c:pt>
                <c:pt idx="14">
                  <c:v>0.293621999999993</c:v>
                </c:pt>
                <c:pt idx="15">
                  <c:v>0.960186999999992</c:v>
                </c:pt>
                <c:pt idx="16">
                  <c:v>1.728736333333281</c:v>
                </c:pt>
                <c:pt idx="18">
                  <c:v>0.00866599999999568</c:v>
                </c:pt>
                <c:pt idx="19">
                  <c:v>0.104650999999999</c:v>
                </c:pt>
                <c:pt idx="20">
                  <c:v>0.298621666666646</c:v>
                </c:pt>
                <c:pt idx="21">
                  <c:v>0.862869000000006</c:v>
                </c:pt>
                <c:pt idx="22">
                  <c:v>1.820389999999997</c:v>
                </c:pt>
              </c:numCache>
            </c:numRef>
          </c:val>
        </c:ser>
        <c:ser>
          <c:idx val="4"/>
          <c:order val="4"/>
          <c:tx>
            <c:strRef>
              <c:f>branch!$AB$10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branch!$AC$10:$AY$10</c:f>
              <c:numCache>
                <c:formatCode>General</c:formatCode>
                <c:ptCount val="23"/>
                <c:pt idx="0">
                  <c:v>0.0373270000000013</c:v>
                </c:pt>
                <c:pt idx="1">
                  <c:v>0.156309333333326</c:v>
                </c:pt>
                <c:pt idx="2">
                  <c:v>0.296287333333325</c:v>
                </c:pt>
                <c:pt idx="3">
                  <c:v>0.805210666666662</c:v>
                </c:pt>
                <c:pt idx="4">
                  <c:v>1.196817666666629</c:v>
                </c:pt>
                <c:pt idx="6">
                  <c:v>0.0433276666666666</c:v>
                </c:pt>
                <c:pt idx="7">
                  <c:v>0.200969666666661</c:v>
                </c:pt>
                <c:pt idx="8">
                  <c:v>0.350613333333332</c:v>
                </c:pt>
                <c:pt idx="9">
                  <c:v>0.888531666666706</c:v>
                </c:pt>
                <c:pt idx="10">
                  <c:v>1.362459333333213</c:v>
                </c:pt>
                <c:pt idx="12">
                  <c:v>0.0236630000000003</c:v>
                </c:pt>
                <c:pt idx="13">
                  <c:v>0.108317333333336</c:v>
                </c:pt>
                <c:pt idx="14">
                  <c:v>0.159975333333334</c:v>
                </c:pt>
                <c:pt idx="15">
                  <c:v>0.459929333333363</c:v>
                </c:pt>
                <c:pt idx="16">
                  <c:v>0.66856533333333</c:v>
                </c:pt>
                <c:pt idx="18">
                  <c:v>1.127828999999982</c:v>
                </c:pt>
                <c:pt idx="19">
                  <c:v>1.093833333333325</c:v>
                </c:pt>
                <c:pt idx="20">
                  <c:v>1.096832666666669</c:v>
                </c:pt>
                <c:pt idx="21">
                  <c:v>1.128827333333277</c:v>
                </c:pt>
                <c:pt idx="22">
                  <c:v>1.203150999999952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-2140679640"/>
        <c:axId val="-2140473080"/>
      </c:barChart>
      <c:catAx>
        <c:axId val="-214067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zh-CN"/>
          </a:p>
        </c:txPr>
        <c:crossAx val="-2140473080"/>
        <c:crosses val="autoZero"/>
        <c:auto val="1"/>
        <c:lblAlgn val="ctr"/>
        <c:lblOffset val="100"/>
        <c:noMultiLvlLbl val="0"/>
      </c:catAx>
      <c:valAx>
        <c:axId val="-2140473080"/>
        <c:scaling>
          <c:orientation val="minMax"/>
          <c:max val="22.0"/>
          <c:min val="0.0"/>
        </c:scaling>
        <c:delete val="0"/>
        <c:axPos val="l"/>
        <c:majorGridlines>
          <c:spPr>
            <a:ln w="6350">
              <a:solidFill>
                <a:schemeClr val="tx1"/>
              </a:solidFill>
              <a:prstDash val="sysDash"/>
            </a:ln>
          </c:spPr>
        </c:majorGridlines>
        <c:minorGridlines>
          <c:spPr>
            <a:ln w="6350">
              <a:solidFill>
                <a:schemeClr val="tx1"/>
              </a:solidFill>
              <a:prstDash val="sysDot"/>
            </a:ln>
          </c:spPr>
        </c:minorGridlines>
        <c:title>
          <c:tx>
            <c:rich>
              <a:bodyPr/>
              <a:lstStyle/>
              <a:p>
                <a:pPr>
                  <a:defRPr sz="1200">
                    <a:latin typeface="Times New Roman"/>
                    <a:cs typeface="Times New Roman"/>
                  </a:defRPr>
                </a:pPr>
                <a:r>
                  <a:rPr lang="en-US" sz="1200">
                    <a:latin typeface="Times New Roman"/>
                    <a:cs typeface="Times New Roman"/>
                  </a:rPr>
                  <a:t>timie [sec]</a:t>
                </a:r>
                <a:endParaRPr lang="zh-CN" sz="12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zh-CN"/>
          </a:p>
        </c:txPr>
        <c:crossAx val="-2140679640"/>
        <c:crosses val="autoZero"/>
        <c:crossBetween val="between"/>
        <c:majorUnit val="2.0"/>
      </c:valAx>
      <c:spPr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595E5-057B-F349-8A6D-2AA514851D7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A42489-8D65-CB46-889E-162231FDA679}">
      <dgm:prSet phldrT="[文本]" custT="1"/>
      <dgm:spPr>
        <a:solidFill>
          <a:srgbClr val="FFFFFF"/>
        </a:solidFill>
      </dgm:spPr>
      <dgm:t>
        <a:bodyPr/>
        <a:lstStyle/>
        <a:p>
          <a:r>
            <a:rPr lang="en-US" altLang="zh-CN" sz="1200" b="1">
              <a:solidFill>
                <a:schemeClr val="tx1"/>
              </a:solidFill>
              <a:latin typeface="Times New Roman"/>
              <a:cs typeface="Times New Roman"/>
            </a:rPr>
            <a:t>standard</a:t>
          </a:r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B830384-055E-4A47-802F-856E05C09114}" type="parTrans" cxnId="{6A001AFE-EB51-8D47-9E41-86A72593F196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2C8E470F-07BF-BA45-AC8B-DEBE879A2E4D}" type="sibTrans" cxnId="{6A001AFE-EB51-8D47-9E41-86A72593F196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707DC10-713F-C74D-9871-77A22D98C937}">
      <dgm:prSet phldrT="[文本]" custT="1"/>
      <dgm:spPr>
        <a:solidFill>
          <a:srgbClr val="FFFFFF"/>
        </a:solidFill>
      </dgm:spPr>
      <dgm:t>
        <a:bodyPr/>
        <a:lstStyle/>
        <a:p>
          <a:r>
            <a:rPr lang="en-US" altLang="zh-CN" sz="1200" b="1">
              <a:solidFill>
                <a:schemeClr val="tx1"/>
              </a:solidFill>
              <a:latin typeface="Times New Roman"/>
              <a:cs typeface="Times New Roman"/>
            </a:rPr>
            <a:t>asymm</a:t>
          </a:r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38D03F4-4038-FC47-BC7D-A879DCAA48EB}" type="parTrans" cxnId="{AA7EE6AC-49DA-3640-A265-81A06C41C6FD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B40EF2CF-FD34-3244-9AF5-2C64DD2A70AC}" type="sibTrans" cxnId="{AA7EE6AC-49DA-3640-A265-81A06C41C6FD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4F04EFE-1A37-2449-9E06-5C083F61DC1C}">
      <dgm:prSet phldrT="[文本]" custT="1"/>
      <dgm:spPr>
        <a:solidFill>
          <a:srgbClr val="FFFFFF"/>
        </a:solidFill>
      </dgm:spPr>
      <dgm:t>
        <a:bodyPr/>
        <a:lstStyle/>
        <a:p>
          <a:r>
            <a:rPr lang="en-US" altLang="zh-CN" sz="1200" b="1">
              <a:solidFill>
                <a:schemeClr val="tx1"/>
              </a:solidFill>
              <a:latin typeface="Times New Roman"/>
              <a:cs typeface="Times New Roman"/>
            </a:rPr>
            <a:t>pure_angular</a:t>
          </a:r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CAFCFD2-6836-2A4E-B290-F2AF81C7C020}" type="parTrans" cxnId="{534761C0-4AC0-244C-9ACE-532149ACD892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8BD3FA7-4A93-9842-9B0C-111D56DFD778}" type="sibTrans" cxnId="{534761C0-4AC0-244C-9ACE-532149ACD892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B5296C0-74AA-AF43-9EB5-A541359E5D01}">
      <dgm:prSet phldrT="[文本]" custT="1"/>
      <dgm:spPr>
        <a:solidFill>
          <a:srgbClr val="FFFFFF"/>
        </a:solidFill>
      </dgm:spPr>
      <dgm:t>
        <a:bodyPr/>
        <a:lstStyle/>
        <a:p>
          <a:r>
            <a:rPr lang="en-US" altLang="zh-CN" sz="1200" b="1">
              <a:solidFill>
                <a:schemeClr val="tx1"/>
              </a:solidFill>
              <a:latin typeface="Times New Roman"/>
              <a:cs typeface="Times New Roman"/>
            </a:rPr>
            <a:t>standard (mmax=5)</a:t>
          </a:r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16A1133-387B-B343-A8D0-FBE9E06135B7}" type="parTrans" cxnId="{4622FD65-2386-F94A-A188-24CE9E7DB215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76ADD8E3-F12B-9F4D-8039-A84DFCF61A19}" type="sibTrans" cxnId="{4622FD65-2386-F94A-A188-24CE9E7DB215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F6982A7-D82C-7741-81B2-E68AE050125E}" type="pres">
      <dgm:prSet presAssocID="{C4D595E5-057B-F349-8A6D-2AA514851D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F44C63-F25C-6A46-80A2-2A44D74F6332}" type="pres">
      <dgm:prSet presAssocID="{87A42489-8D65-CB46-889E-162231FDA679}" presName="node" presStyleLbl="node1" presStyleIdx="0" presStyleCnt="4" custScaleX="327877" custScaleY="328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28BB4-869A-3B40-9CF0-B1A1BFE1FEDA}" type="pres">
      <dgm:prSet presAssocID="{2C8E470F-07BF-BA45-AC8B-DEBE879A2E4D}" presName="sibTrans" presStyleCnt="0"/>
      <dgm:spPr/>
    </dgm:pt>
    <dgm:pt modelId="{9474BD27-3FA9-B44D-8716-D362502FEF89}" type="pres">
      <dgm:prSet presAssocID="{3707DC10-713F-C74D-9871-77A22D98C937}" presName="node" presStyleLbl="node1" presStyleIdx="1" presStyleCnt="4" custScaleX="327877" custScaleY="328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7E293B-4971-7544-89EA-8C6078F17686}" type="pres">
      <dgm:prSet presAssocID="{B40EF2CF-FD34-3244-9AF5-2C64DD2A70AC}" presName="sibTrans" presStyleCnt="0"/>
      <dgm:spPr/>
    </dgm:pt>
    <dgm:pt modelId="{4CFDA77A-F4AF-D44F-9168-2CFE3C3B34F0}" type="pres">
      <dgm:prSet presAssocID="{A4F04EFE-1A37-2449-9E06-5C083F61DC1C}" presName="node" presStyleLbl="node1" presStyleIdx="2" presStyleCnt="4" custScaleX="327877" custScaleY="328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20DDF-1302-9B4E-847C-F0D92DDCC613}" type="pres">
      <dgm:prSet presAssocID="{E8BD3FA7-4A93-9842-9B0C-111D56DFD778}" presName="sibTrans" presStyleCnt="0"/>
      <dgm:spPr/>
    </dgm:pt>
    <dgm:pt modelId="{F560A6DA-24F4-5343-A074-1F67F0CB40A6}" type="pres">
      <dgm:prSet presAssocID="{0B5296C0-74AA-AF43-9EB5-A541359E5D01}" presName="node" presStyleLbl="node1" presStyleIdx="3" presStyleCnt="4" custScaleX="327877" custScaleY="328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5869FF-1481-334D-A481-98C64DA3E696}" type="presOf" srcId="{3707DC10-713F-C74D-9871-77A22D98C937}" destId="{9474BD27-3FA9-B44D-8716-D362502FEF89}" srcOrd="0" destOrd="0" presId="urn:microsoft.com/office/officeart/2005/8/layout/default"/>
    <dgm:cxn modelId="{2CBE94BD-4A75-064D-8326-715E1B52A2D3}" type="presOf" srcId="{A4F04EFE-1A37-2449-9E06-5C083F61DC1C}" destId="{4CFDA77A-F4AF-D44F-9168-2CFE3C3B34F0}" srcOrd="0" destOrd="0" presId="urn:microsoft.com/office/officeart/2005/8/layout/default"/>
    <dgm:cxn modelId="{AA7EE6AC-49DA-3640-A265-81A06C41C6FD}" srcId="{C4D595E5-057B-F349-8A6D-2AA514851D7F}" destId="{3707DC10-713F-C74D-9871-77A22D98C937}" srcOrd="1" destOrd="0" parTransId="{038D03F4-4038-FC47-BC7D-A879DCAA48EB}" sibTransId="{B40EF2CF-FD34-3244-9AF5-2C64DD2A70AC}"/>
    <dgm:cxn modelId="{5DA749E0-3354-7747-BA3E-90A1B7DFDEB1}" type="presOf" srcId="{C4D595E5-057B-F349-8A6D-2AA514851D7F}" destId="{9F6982A7-D82C-7741-81B2-E68AE050125E}" srcOrd="0" destOrd="0" presId="urn:microsoft.com/office/officeart/2005/8/layout/default"/>
    <dgm:cxn modelId="{534761C0-4AC0-244C-9ACE-532149ACD892}" srcId="{C4D595E5-057B-F349-8A6D-2AA514851D7F}" destId="{A4F04EFE-1A37-2449-9E06-5C083F61DC1C}" srcOrd="2" destOrd="0" parTransId="{6CAFCFD2-6836-2A4E-B290-F2AF81C7C020}" sibTransId="{E8BD3FA7-4A93-9842-9B0C-111D56DFD778}"/>
    <dgm:cxn modelId="{8E044CB1-DB9E-6B4D-B53F-1C1EE286E2AF}" type="presOf" srcId="{0B5296C0-74AA-AF43-9EB5-A541359E5D01}" destId="{F560A6DA-24F4-5343-A074-1F67F0CB40A6}" srcOrd="0" destOrd="0" presId="urn:microsoft.com/office/officeart/2005/8/layout/default"/>
    <dgm:cxn modelId="{6A001AFE-EB51-8D47-9E41-86A72593F196}" srcId="{C4D595E5-057B-F349-8A6D-2AA514851D7F}" destId="{87A42489-8D65-CB46-889E-162231FDA679}" srcOrd="0" destOrd="0" parTransId="{DB830384-055E-4A47-802F-856E05C09114}" sibTransId="{2C8E470F-07BF-BA45-AC8B-DEBE879A2E4D}"/>
    <dgm:cxn modelId="{4622FD65-2386-F94A-A188-24CE9E7DB215}" srcId="{C4D595E5-057B-F349-8A6D-2AA514851D7F}" destId="{0B5296C0-74AA-AF43-9EB5-A541359E5D01}" srcOrd="3" destOrd="0" parTransId="{916A1133-387B-B343-A8D0-FBE9E06135B7}" sibTransId="{76ADD8E3-F12B-9F4D-8039-A84DFCF61A19}"/>
    <dgm:cxn modelId="{0A423540-5651-5B49-9F01-F8723B969149}" type="presOf" srcId="{87A42489-8D65-CB46-889E-162231FDA679}" destId="{C6F44C63-F25C-6A46-80A2-2A44D74F6332}" srcOrd="0" destOrd="0" presId="urn:microsoft.com/office/officeart/2005/8/layout/default"/>
    <dgm:cxn modelId="{E3EF9D90-4391-1A47-8B21-71F36E836C35}" type="presParOf" srcId="{9F6982A7-D82C-7741-81B2-E68AE050125E}" destId="{C6F44C63-F25C-6A46-80A2-2A44D74F6332}" srcOrd="0" destOrd="0" presId="urn:microsoft.com/office/officeart/2005/8/layout/default"/>
    <dgm:cxn modelId="{00A0966F-A60D-F547-8250-315312512CA1}" type="presParOf" srcId="{9F6982A7-D82C-7741-81B2-E68AE050125E}" destId="{94128BB4-869A-3B40-9CF0-B1A1BFE1FEDA}" srcOrd="1" destOrd="0" presId="urn:microsoft.com/office/officeart/2005/8/layout/default"/>
    <dgm:cxn modelId="{DAADC499-1C94-0849-9A4C-0BCE92B816A3}" type="presParOf" srcId="{9F6982A7-D82C-7741-81B2-E68AE050125E}" destId="{9474BD27-3FA9-B44D-8716-D362502FEF89}" srcOrd="2" destOrd="0" presId="urn:microsoft.com/office/officeart/2005/8/layout/default"/>
    <dgm:cxn modelId="{2B0716C1-9668-2144-8F33-031104CE2601}" type="presParOf" srcId="{9F6982A7-D82C-7741-81B2-E68AE050125E}" destId="{097E293B-4971-7544-89EA-8C6078F17686}" srcOrd="3" destOrd="0" presId="urn:microsoft.com/office/officeart/2005/8/layout/default"/>
    <dgm:cxn modelId="{27B0DC5E-C2A1-FD44-81CD-FA596D8B1028}" type="presParOf" srcId="{9F6982A7-D82C-7741-81B2-E68AE050125E}" destId="{4CFDA77A-F4AF-D44F-9168-2CFE3C3B34F0}" srcOrd="4" destOrd="0" presId="urn:microsoft.com/office/officeart/2005/8/layout/default"/>
    <dgm:cxn modelId="{EE07D7CA-5241-3144-A8C2-94243EBDC83E}" type="presParOf" srcId="{9F6982A7-D82C-7741-81B2-E68AE050125E}" destId="{B4120DDF-1302-9B4E-847C-F0D92DDCC613}" srcOrd="5" destOrd="0" presId="urn:microsoft.com/office/officeart/2005/8/layout/default"/>
    <dgm:cxn modelId="{712A14E9-5AC1-EA4A-B769-5D8745155808}" type="presParOf" srcId="{9F6982A7-D82C-7741-81B2-E68AE050125E}" destId="{F560A6DA-24F4-5343-A074-1F67F0CB40A6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44C63-F25C-6A46-80A2-2A44D74F6332}">
      <dsp:nvSpPr>
        <dsp:cNvPr id="0" name=""/>
        <dsp:cNvSpPr/>
      </dsp:nvSpPr>
      <dsp:spPr>
        <a:xfrm>
          <a:off x="3690" y="57562"/>
          <a:ext cx="1677458" cy="100774"/>
        </a:xfrm>
        <a:prstGeom prst="rect">
          <a:avLst/>
        </a:prstGeom>
        <a:solidFill>
          <a:srgbClr val="FF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>
              <a:solidFill>
                <a:schemeClr val="tx1"/>
              </a:solidFill>
              <a:latin typeface="Times New Roman"/>
              <a:cs typeface="Times New Roman"/>
            </a:rPr>
            <a:t>standard</a:t>
          </a:r>
          <a:endParaRPr lang="zh-CN" altLang="en-US" sz="1200" b="1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690" y="57562"/>
        <a:ext cx="1677458" cy="100774"/>
      </dsp:txXfrm>
    </dsp:sp>
    <dsp:sp modelId="{9474BD27-3FA9-B44D-8716-D362502FEF89}">
      <dsp:nvSpPr>
        <dsp:cNvPr id="0" name=""/>
        <dsp:cNvSpPr/>
      </dsp:nvSpPr>
      <dsp:spPr>
        <a:xfrm>
          <a:off x="1732310" y="57562"/>
          <a:ext cx="1677458" cy="100774"/>
        </a:xfrm>
        <a:prstGeom prst="rect">
          <a:avLst/>
        </a:prstGeom>
        <a:solidFill>
          <a:srgbClr val="FF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>
              <a:solidFill>
                <a:schemeClr val="tx1"/>
              </a:solidFill>
              <a:latin typeface="Times New Roman"/>
              <a:cs typeface="Times New Roman"/>
            </a:rPr>
            <a:t>asymm</a:t>
          </a:r>
          <a:endParaRPr lang="zh-CN" altLang="en-US" sz="1200" b="1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1732310" y="57562"/>
        <a:ext cx="1677458" cy="100774"/>
      </dsp:txXfrm>
    </dsp:sp>
    <dsp:sp modelId="{4CFDA77A-F4AF-D44F-9168-2CFE3C3B34F0}">
      <dsp:nvSpPr>
        <dsp:cNvPr id="0" name=""/>
        <dsp:cNvSpPr/>
      </dsp:nvSpPr>
      <dsp:spPr>
        <a:xfrm>
          <a:off x="3460930" y="57562"/>
          <a:ext cx="1677458" cy="100774"/>
        </a:xfrm>
        <a:prstGeom prst="rect">
          <a:avLst/>
        </a:prstGeom>
        <a:solidFill>
          <a:srgbClr val="FF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>
              <a:solidFill>
                <a:schemeClr val="tx1"/>
              </a:solidFill>
              <a:latin typeface="Times New Roman"/>
              <a:cs typeface="Times New Roman"/>
            </a:rPr>
            <a:t>pure_angular</a:t>
          </a:r>
          <a:endParaRPr lang="zh-CN" altLang="en-US" sz="1200" b="1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460930" y="57562"/>
        <a:ext cx="1677458" cy="100774"/>
      </dsp:txXfrm>
    </dsp:sp>
    <dsp:sp modelId="{F560A6DA-24F4-5343-A074-1F67F0CB40A6}">
      <dsp:nvSpPr>
        <dsp:cNvPr id="0" name=""/>
        <dsp:cNvSpPr/>
      </dsp:nvSpPr>
      <dsp:spPr>
        <a:xfrm>
          <a:off x="5189550" y="57562"/>
          <a:ext cx="1677458" cy="100774"/>
        </a:xfrm>
        <a:prstGeom prst="rect">
          <a:avLst/>
        </a:prstGeom>
        <a:solidFill>
          <a:srgbClr val="FF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>
              <a:solidFill>
                <a:schemeClr val="tx1"/>
              </a:solidFill>
              <a:latin typeface="Times New Roman"/>
              <a:cs typeface="Times New Roman"/>
            </a:rPr>
            <a:t>standard (mmax=5)</a:t>
          </a:r>
          <a:endParaRPr lang="zh-CN" altLang="en-US" sz="1200" b="1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189550" y="57562"/>
        <a:ext cx="1677458" cy="10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565270"/>
            <a:ext cx="7344649" cy="108006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855278"/>
            <a:ext cx="6048534" cy="128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34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08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4" y="201783"/>
            <a:ext cx="1944172" cy="429924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9" y="201783"/>
            <a:ext cx="5688502" cy="429924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0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2" y="3237848"/>
            <a:ext cx="7344649" cy="100074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2" y="2135626"/>
            <a:ext cx="7344649" cy="1102221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42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6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70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85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9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13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09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7" y="1175704"/>
            <a:ext cx="3816338" cy="3325326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1175704"/>
            <a:ext cx="3816338" cy="3325326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58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127883"/>
            <a:ext cx="3817838" cy="47004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417" indent="0">
              <a:buNone/>
              <a:defRPr sz="1900" b="1"/>
            </a:lvl2pPr>
            <a:lvl3pPr marL="822835" indent="0">
              <a:buNone/>
              <a:defRPr sz="1600" b="1"/>
            </a:lvl3pPr>
            <a:lvl4pPr marL="1234251" indent="0">
              <a:buNone/>
              <a:defRPr sz="1400" b="1"/>
            </a:lvl4pPr>
            <a:lvl5pPr marL="1645669" indent="0">
              <a:buNone/>
              <a:defRPr sz="1400" b="1"/>
            </a:lvl5pPr>
            <a:lvl6pPr marL="2057086" indent="0">
              <a:buNone/>
              <a:defRPr sz="1400" b="1"/>
            </a:lvl6pPr>
            <a:lvl7pPr marL="2468504" indent="0">
              <a:buNone/>
              <a:defRPr sz="1400" b="1"/>
            </a:lvl7pPr>
            <a:lvl8pPr marL="2879920" indent="0">
              <a:buNone/>
              <a:defRPr sz="1400" b="1"/>
            </a:lvl8pPr>
            <a:lvl9pPr marL="3291338" indent="0">
              <a:buNone/>
              <a:defRPr sz="1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8" y="1597930"/>
            <a:ext cx="3817838" cy="290309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1127883"/>
            <a:ext cx="3819338" cy="47004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417" indent="0">
              <a:buNone/>
              <a:defRPr sz="1900" b="1"/>
            </a:lvl2pPr>
            <a:lvl3pPr marL="822835" indent="0">
              <a:buNone/>
              <a:defRPr sz="1600" b="1"/>
            </a:lvl3pPr>
            <a:lvl4pPr marL="1234251" indent="0">
              <a:buNone/>
              <a:defRPr sz="1400" b="1"/>
            </a:lvl4pPr>
            <a:lvl5pPr marL="1645669" indent="0">
              <a:buNone/>
              <a:defRPr sz="1400" b="1"/>
            </a:lvl5pPr>
            <a:lvl6pPr marL="2057086" indent="0">
              <a:buNone/>
              <a:defRPr sz="1400" b="1"/>
            </a:lvl6pPr>
            <a:lvl7pPr marL="2468504" indent="0">
              <a:buNone/>
              <a:defRPr sz="1400" b="1"/>
            </a:lvl7pPr>
            <a:lvl8pPr marL="2879920" indent="0">
              <a:buNone/>
              <a:defRPr sz="1400" b="1"/>
            </a:lvl8pPr>
            <a:lvl9pPr marL="3291338" indent="0">
              <a:buNone/>
              <a:defRPr sz="1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597930"/>
            <a:ext cx="3819338" cy="290309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1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3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9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40" y="200618"/>
            <a:ext cx="2842751" cy="8537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200617"/>
            <a:ext cx="4830427" cy="430041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40" y="1054400"/>
            <a:ext cx="2842751" cy="3446628"/>
          </a:xfrm>
        </p:spPr>
        <p:txBody>
          <a:bodyPr/>
          <a:lstStyle>
            <a:lvl1pPr marL="0" indent="0">
              <a:buNone/>
              <a:defRPr sz="1300"/>
            </a:lvl1pPr>
            <a:lvl2pPr marL="411417" indent="0">
              <a:buNone/>
              <a:defRPr sz="1100"/>
            </a:lvl2pPr>
            <a:lvl3pPr marL="822835" indent="0">
              <a:buNone/>
              <a:defRPr sz="900"/>
            </a:lvl3pPr>
            <a:lvl4pPr marL="1234251" indent="0">
              <a:buNone/>
              <a:defRPr sz="900"/>
            </a:lvl4pPr>
            <a:lvl5pPr marL="1645669" indent="0">
              <a:buNone/>
              <a:defRPr sz="900"/>
            </a:lvl5pPr>
            <a:lvl6pPr marL="2057086" indent="0">
              <a:buNone/>
              <a:defRPr sz="900"/>
            </a:lvl6pPr>
            <a:lvl7pPr marL="2468504" indent="0">
              <a:buNone/>
              <a:defRPr sz="900"/>
            </a:lvl7pPr>
            <a:lvl8pPr marL="2879920" indent="0">
              <a:buNone/>
              <a:defRPr sz="900"/>
            </a:lvl8pPr>
            <a:lvl9pPr marL="3291338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6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0" y="3527107"/>
            <a:ext cx="5184458" cy="41639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0" y="450221"/>
            <a:ext cx="5184458" cy="3023235"/>
          </a:xfrm>
        </p:spPr>
        <p:txBody>
          <a:bodyPr/>
          <a:lstStyle>
            <a:lvl1pPr marL="0" indent="0">
              <a:buNone/>
              <a:defRPr sz="2900"/>
            </a:lvl1pPr>
            <a:lvl2pPr marL="411417" indent="0">
              <a:buNone/>
              <a:defRPr sz="2600"/>
            </a:lvl2pPr>
            <a:lvl3pPr marL="822835" indent="0">
              <a:buNone/>
              <a:defRPr sz="2100"/>
            </a:lvl3pPr>
            <a:lvl4pPr marL="1234251" indent="0">
              <a:buNone/>
              <a:defRPr sz="1900"/>
            </a:lvl4pPr>
            <a:lvl5pPr marL="1645669" indent="0">
              <a:buNone/>
              <a:defRPr sz="1900"/>
            </a:lvl5pPr>
            <a:lvl6pPr marL="2057086" indent="0">
              <a:buNone/>
              <a:defRPr sz="1900"/>
            </a:lvl6pPr>
            <a:lvl7pPr marL="2468504" indent="0">
              <a:buNone/>
              <a:defRPr sz="1900"/>
            </a:lvl7pPr>
            <a:lvl8pPr marL="2879920" indent="0">
              <a:buNone/>
              <a:defRPr sz="1900"/>
            </a:lvl8pPr>
            <a:lvl9pPr marL="3291338" indent="0">
              <a:buNone/>
              <a:defRPr sz="19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0" y="3943502"/>
            <a:ext cx="5184458" cy="591351"/>
          </a:xfrm>
        </p:spPr>
        <p:txBody>
          <a:bodyPr/>
          <a:lstStyle>
            <a:lvl1pPr marL="0" indent="0">
              <a:buNone/>
              <a:defRPr sz="1300"/>
            </a:lvl1pPr>
            <a:lvl2pPr marL="411417" indent="0">
              <a:buNone/>
              <a:defRPr sz="1100"/>
            </a:lvl2pPr>
            <a:lvl3pPr marL="822835" indent="0">
              <a:buNone/>
              <a:defRPr sz="900"/>
            </a:lvl3pPr>
            <a:lvl4pPr marL="1234251" indent="0">
              <a:buNone/>
              <a:defRPr sz="900"/>
            </a:lvl4pPr>
            <a:lvl5pPr marL="1645669" indent="0">
              <a:buNone/>
              <a:defRPr sz="900"/>
            </a:lvl5pPr>
            <a:lvl6pPr marL="2057086" indent="0">
              <a:buNone/>
              <a:defRPr sz="900"/>
            </a:lvl6pPr>
            <a:lvl7pPr marL="2468504" indent="0">
              <a:buNone/>
              <a:defRPr sz="900"/>
            </a:lvl7pPr>
            <a:lvl8pPr marL="2879920" indent="0">
              <a:buNone/>
              <a:defRPr sz="900"/>
            </a:lvl8pPr>
            <a:lvl9pPr marL="3291338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94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40" y="201782"/>
            <a:ext cx="7776687" cy="839788"/>
          </a:xfrm>
          <a:prstGeom prst="rect">
            <a:avLst/>
          </a:prstGeom>
        </p:spPr>
        <p:txBody>
          <a:bodyPr vert="horz" lIns="82283" tIns="41142" rIns="82283" bIns="4114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40" y="1175704"/>
            <a:ext cx="7776687" cy="3325326"/>
          </a:xfrm>
          <a:prstGeom prst="rect">
            <a:avLst/>
          </a:prstGeom>
        </p:spPr>
        <p:txBody>
          <a:bodyPr vert="horz" lIns="82283" tIns="41142" rIns="82283" bIns="4114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4670152"/>
            <a:ext cx="2016178" cy="268266"/>
          </a:xfrm>
          <a:prstGeom prst="rect">
            <a:avLst/>
          </a:prstGeom>
        </p:spPr>
        <p:txBody>
          <a:bodyPr vert="horz" lIns="82283" tIns="41142" rIns="82283" bIns="4114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92E8-4B27-A043-97CD-52429228C9B2}" type="datetimeFigureOut">
              <a:rPr kumimoji="1" lang="zh-CN" altLang="en-US" smtClean="0"/>
              <a:t>27/10/16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2" y="4670152"/>
            <a:ext cx="2736242" cy="268266"/>
          </a:xfrm>
          <a:prstGeom prst="rect">
            <a:avLst/>
          </a:prstGeom>
        </p:spPr>
        <p:txBody>
          <a:bodyPr vert="horz" lIns="82283" tIns="41142" rIns="82283" bIns="4114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7" y="4670152"/>
            <a:ext cx="2016178" cy="268266"/>
          </a:xfrm>
          <a:prstGeom prst="rect">
            <a:avLst/>
          </a:prstGeom>
        </p:spPr>
        <p:txBody>
          <a:bodyPr vert="horz" lIns="82283" tIns="41142" rIns="82283" bIns="4114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17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563" indent="-308563" algn="l" defTabSz="41141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53" indent="-257136" algn="l" defTabSz="411417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44" indent="-205709" algn="l" defTabSz="41141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60" indent="-205709" algn="l" defTabSz="411417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377" indent="-205709" algn="l" defTabSz="411417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795" indent="-205709" algn="l" defTabSz="4114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211" indent="-205709" algn="l" defTabSz="4114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5629" indent="-205709" algn="l" defTabSz="4114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046" indent="-205709" algn="l" defTabSz="4114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17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835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251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669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086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504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920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338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>
            <a:graphicFrameLocks/>
          </p:cNvGraphicFramePr>
          <p:nvPr/>
        </p:nvGraphicFramePr>
        <p:xfrm>
          <a:off x="142081" y="119062"/>
          <a:ext cx="8356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789781" y="4602162"/>
          <a:ext cx="6870700" cy="21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775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</cp:revision>
  <dcterms:created xsi:type="dcterms:W3CDTF">2016-10-27T14:45:55Z</dcterms:created>
  <dcterms:modified xsi:type="dcterms:W3CDTF">2016-10-27T14:47:43Z</dcterms:modified>
</cp:coreProperties>
</file>