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77675" cy="15124113"/>
  <p:notesSz cx="6858000" cy="9144000"/>
  <p:defaultTextStyle>
    <a:defPPr>
      <a:defRPr lang="zh-CN"/>
    </a:defPPr>
    <a:lvl1pPr marL="0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71354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42707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14061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085414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856768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28121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399475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170829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2264" y="-104"/>
      </p:cViewPr>
      <p:guideLst>
        <p:guide orient="horz" pos="4764"/>
        <p:guide pos="37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Times New Roman"/>
                <a:cs typeface="Times New Roman"/>
              </a:defRPr>
            </a:pPr>
            <a:r>
              <a:rPr lang="en-US" altLang="zh-CN" b="0">
                <a:latin typeface="Times New Roman"/>
                <a:cs typeface="Times New Roman"/>
              </a:rPr>
              <a:t>CH</a:t>
            </a:r>
            <a:r>
              <a:rPr lang="en-US" altLang="zh-CN" b="0" baseline="-25000">
                <a:latin typeface="Times New Roman"/>
                <a:cs typeface="Times New Roman"/>
              </a:rPr>
              <a:t>4</a:t>
            </a:r>
            <a:r>
              <a:rPr lang="en-US" altLang="zh-CN" b="0" baseline="30000">
                <a:latin typeface="Times New Roman"/>
                <a:cs typeface="Times New Roman"/>
              </a:rPr>
              <a:t>-0.6</a:t>
            </a:r>
            <a:r>
              <a:rPr lang="en-US" altLang="zh-CN" b="0">
                <a:latin typeface="Times New Roman"/>
                <a:cs typeface="Times New Roman"/>
              </a:rPr>
              <a:t>,</a:t>
            </a:r>
            <a:r>
              <a:rPr lang="en-US" altLang="zh-CN" b="0" baseline="0">
                <a:latin typeface="Times New Roman"/>
                <a:cs typeface="Times New Roman"/>
              </a:rPr>
              <a:t> m</a:t>
            </a:r>
            <a:r>
              <a:rPr lang="en-US" altLang="zh-CN" b="0" baseline="-25000">
                <a:latin typeface="Times New Roman"/>
                <a:cs typeface="Times New Roman"/>
              </a:rPr>
              <a:t>max</a:t>
            </a:r>
            <a:r>
              <a:rPr lang="en-US" altLang="zh-CN" b="0" baseline="0">
                <a:latin typeface="Times New Roman"/>
                <a:cs typeface="Times New Roman"/>
              </a:rPr>
              <a:t>=2</a:t>
            </a:r>
            <a:endParaRPr lang="zh-CN" altLang="en-US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'gr-.6m2'!$G$2:$G$201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'gr-.6m2'!$H$2:$H$201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2.971E-34</c:v>
                </c:pt>
                <c:pt idx="25">
                  <c:v>1.82E-18</c:v>
                </c:pt>
                <c:pt idx="26">
                  <c:v>9.807E-10</c:v>
                </c:pt>
                <c:pt idx="27">
                  <c:v>5.927E-5</c:v>
                </c:pt>
                <c:pt idx="28">
                  <c:v>0.02104</c:v>
                </c:pt>
                <c:pt idx="29">
                  <c:v>0.4107</c:v>
                </c:pt>
                <c:pt idx="30">
                  <c:v>1.597</c:v>
                </c:pt>
                <c:pt idx="31">
                  <c:v>2.645</c:v>
                </c:pt>
                <c:pt idx="32">
                  <c:v>2.931</c:v>
                </c:pt>
                <c:pt idx="33">
                  <c:v>2.785</c:v>
                </c:pt>
                <c:pt idx="34">
                  <c:v>2.513</c:v>
                </c:pt>
                <c:pt idx="35">
                  <c:v>2.211</c:v>
                </c:pt>
                <c:pt idx="36">
                  <c:v>1.906</c:v>
                </c:pt>
                <c:pt idx="37">
                  <c:v>1.624</c:v>
                </c:pt>
                <c:pt idx="38">
                  <c:v>1.379</c:v>
                </c:pt>
                <c:pt idx="39">
                  <c:v>1.179</c:v>
                </c:pt>
                <c:pt idx="40">
                  <c:v>1.022</c:v>
                </c:pt>
                <c:pt idx="41">
                  <c:v>0.902</c:v>
                </c:pt>
                <c:pt idx="42">
                  <c:v>0.814</c:v>
                </c:pt>
                <c:pt idx="43">
                  <c:v>0.7519</c:v>
                </c:pt>
                <c:pt idx="44">
                  <c:v>0.7107</c:v>
                </c:pt>
                <c:pt idx="45">
                  <c:v>0.6866</c:v>
                </c:pt>
                <c:pt idx="46">
                  <c:v>0.6767</c:v>
                </c:pt>
                <c:pt idx="47">
                  <c:v>0.679</c:v>
                </c:pt>
                <c:pt idx="48">
                  <c:v>0.6918</c:v>
                </c:pt>
                <c:pt idx="49">
                  <c:v>0.714</c:v>
                </c:pt>
                <c:pt idx="50">
                  <c:v>0.7448</c:v>
                </c:pt>
                <c:pt idx="51">
                  <c:v>0.7837</c:v>
                </c:pt>
                <c:pt idx="52">
                  <c:v>0.8304</c:v>
                </c:pt>
                <c:pt idx="53">
                  <c:v>0.8846</c:v>
                </c:pt>
                <c:pt idx="54">
                  <c:v>0.9463</c:v>
                </c:pt>
                <c:pt idx="55">
                  <c:v>1.014</c:v>
                </c:pt>
                <c:pt idx="56">
                  <c:v>1.082</c:v>
                </c:pt>
                <c:pt idx="57">
                  <c:v>1.133</c:v>
                </c:pt>
                <c:pt idx="58">
                  <c:v>1.152</c:v>
                </c:pt>
                <c:pt idx="59">
                  <c:v>1.139</c:v>
                </c:pt>
                <c:pt idx="60">
                  <c:v>1.107</c:v>
                </c:pt>
                <c:pt idx="61">
                  <c:v>1.072</c:v>
                </c:pt>
                <c:pt idx="62">
                  <c:v>1.043</c:v>
                </c:pt>
                <c:pt idx="63">
                  <c:v>1.023</c:v>
                </c:pt>
                <c:pt idx="64">
                  <c:v>1.01</c:v>
                </c:pt>
                <c:pt idx="65">
                  <c:v>1.005</c:v>
                </c:pt>
                <c:pt idx="66">
                  <c:v>1.004</c:v>
                </c:pt>
                <c:pt idx="67">
                  <c:v>1.007</c:v>
                </c:pt>
                <c:pt idx="68">
                  <c:v>1.012</c:v>
                </c:pt>
                <c:pt idx="69">
                  <c:v>1.018</c:v>
                </c:pt>
                <c:pt idx="70">
                  <c:v>1.024</c:v>
                </c:pt>
                <c:pt idx="71">
                  <c:v>1.029</c:v>
                </c:pt>
                <c:pt idx="72">
                  <c:v>1.033</c:v>
                </c:pt>
                <c:pt idx="73">
                  <c:v>1.034</c:v>
                </c:pt>
                <c:pt idx="74">
                  <c:v>1.033</c:v>
                </c:pt>
                <c:pt idx="75">
                  <c:v>1.031</c:v>
                </c:pt>
                <c:pt idx="76">
                  <c:v>1.026</c:v>
                </c:pt>
                <c:pt idx="77">
                  <c:v>1.019</c:v>
                </c:pt>
                <c:pt idx="78">
                  <c:v>1.012</c:v>
                </c:pt>
                <c:pt idx="79">
                  <c:v>1.004</c:v>
                </c:pt>
                <c:pt idx="80">
                  <c:v>0.9958</c:v>
                </c:pt>
                <c:pt idx="81">
                  <c:v>0.9881</c:v>
                </c:pt>
                <c:pt idx="82">
                  <c:v>0.9811</c:v>
                </c:pt>
                <c:pt idx="83">
                  <c:v>0.9752</c:v>
                </c:pt>
                <c:pt idx="84">
                  <c:v>0.9706</c:v>
                </c:pt>
                <c:pt idx="85">
                  <c:v>0.9677</c:v>
                </c:pt>
                <c:pt idx="86">
                  <c:v>0.9669</c:v>
                </c:pt>
                <c:pt idx="87">
                  <c:v>0.9681</c:v>
                </c:pt>
                <c:pt idx="88">
                  <c:v>0.9715</c:v>
                </c:pt>
                <c:pt idx="89">
                  <c:v>0.9766</c:v>
                </c:pt>
                <c:pt idx="90">
                  <c:v>0.983</c:v>
                </c:pt>
                <c:pt idx="91">
                  <c:v>0.99</c:v>
                </c:pt>
                <c:pt idx="92">
                  <c:v>0.9971</c:v>
                </c:pt>
                <c:pt idx="93">
                  <c:v>1.004</c:v>
                </c:pt>
                <c:pt idx="94">
                  <c:v>1.01</c:v>
                </c:pt>
                <c:pt idx="95">
                  <c:v>1.014</c:v>
                </c:pt>
                <c:pt idx="96">
                  <c:v>1.018</c:v>
                </c:pt>
                <c:pt idx="97">
                  <c:v>1.02</c:v>
                </c:pt>
                <c:pt idx="98">
                  <c:v>1.02</c:v>
                </c:pt>
                <c:pt idx="99">
                  <c:v>1.02</c:v>
                </c:pt>
                <c:pt idx="100">
                  <c:v>1.018</c:v>
                </c:pt>
                <c:pt idx="101">
                  <c:v>1.016</c:v>
                </c:pt>
                <c:pt idx="102">
                  <c:v>1.013</c:v>
                </c:pt>
                <c:pt idx="103">
                  <c:v>1.009</c:v>
                </c:pt>
                <c:pt idx="104">
                  <c:v>1.006</c:v>
                </c:pt>
                <c:pt idx="105">
                  <c:v>1.003</c:v>
                </c:pt>
                <c:pt idx="106">
                  <c:v>1.0</c:v>
                </c:pt>
                <c:pt idx="107">
                  <c:v>0.9979</c:v>
                </c:pt>
                <c:pt idx="108">
                  <c:v>0.9963</c:v>
                </c:pt>
                <c:pt idx="109">
                  <c:v>0.9952</c:v>
                </c:pt>
                <c:pt idx="110">
                  <c:v>0.9946</c:v>
                </c:pt>
                <c:pt idx="111">
                  <c:v>0.9945</c:v>
                </c:pt>
                <c:pt idx="112">
                  <c:v>0.9948</c:v>
                </c:pt>
                <c:pt idx="113">
                  <c:v>0.9954</c:v>
                </c:pt>
                <c:pt idx="114">
                  <c:v>0.9962</c:v>
                </c:pt>
                <c:pt idx="115">
                  <c:v>0.997</c:v>
                </c:pt>
                <c:pt idx="116">
                  <c:v>0.9978</c:v>
                </c:pt>
                <c:pt idx="117">
                  <c:v>0.9986</c:v>
                </c:pt>
                <c:pt idx="118">
                  <c:v>0.9992</c:v>
                </c:pt>
                <c:pt idx="119">
                  <c:v>0.9997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1.001</c:v>
                </c:pt>
                <c:pt idx="141">
                  <c:v>1.001</c:v>
                </c:pt>
                <c:pt idx="142">
                  <c:v>1.001</c:v>
                </c:pt>
                <c:pt idx="143">
                  <c:v>1.0</c:v>
                </c:pt>
                <c:pt idx="144">
                  <c:v>1.0</c:v>
                </c:pt>
                <c:pt idx="145">
                  <c:v>0.9998</c:v>
                </c:pt>
                <c:pt idx="146">
                  <c:v>0.9996</c:v>
                </c:pt>
                <c:pt idx="147">
                  <c:v>0.9994</c:v>
                </c:pt>
                <c:pt idx="148">
                  <c:v>0.9992</c:v>
                </c:pt>
                <c:pt idx="149">
                  <c:v>0.9991</c:v>
                </c:pt>
                <c:pt idx="150">
                  <c:v>0.9991</c:v>
                </c:pt>
                <c:pt idx="151">
                  <c:v>0.9991</c:v>
                </c:pt>
                <c:pt idx="152">
                  <c:v>0.9992</c:v>
                </c:pt>
                <c:pt idx="153">
                  <c:v>0.9993</c:v>
                </c:pt>
                <c:pt idx="154">
                  <c:v>0.9995</c:v>
                </c:pt>
                <c:pt idx="155">
                  <c:v>0.9996</c:v>
                </c:pt>
                <c:pt idx="156">
                  <c:v>0.9998</c:v>
                </c:pt>
                <c:pt idx="157">
                  <c:v>0.9999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'gr-.6m2'!$G$2:$G$201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'gr-.6m2'!$L$2:$L$201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5.27300000000001E-34</c:v>
                </c:pt>
                <c:pt idx="25">
                  <c:v>3.163E-18</c:v>
                </c:pt>
                <c:pt idx="26">
                  <c:v>1.676E-9</c:v>
                </c:pt>
                <c:pt idx="27">
                  <c:v>9.995E-5</c:v>
                </c:pt>
                <c:pt idx="28">
                  <c:v>0.03505</c:v>
                </c:pt>
                <c:pt idx="29">
                  <c:v>0.6737</c:v>
                </c:pt>
                <c:pt idx="30">
                  <c:v>2.548</c:v>
                </c:pt>
                <c:pt idx="31">
                  <c:v>3.94</c:v>
                </c:pt>
                <c:pt idx="32">
                  <c:v>3.723</c:v>
                </c:pt>
                <c:pt idx="33">
                  <c:v>2.631</c:v>
                </c:pt>
                <c:pt idx="34">
                  <c:v>1.518</c:v>
                </c:pt>
                <c:pt idx="35">
                  <c:v>0.7311</c:v>
                </c:pt>
                <c:pt idx="36">
                  <c:v>0.2826</c:v>
                </c:pt>
                <c:pt idx="37">
                  <c:v>0.07246</c:v>
                </c:pt>
                <c:pt idx="38">
                  <c:v>0.0007248</c:v>
                </c:pt>
                <c:pt idx="39">
                  <c:v>-0.0008936</c:v>
                </c:pt>
                <c:pt idx="40">
                  <c:v>0.02865</c:v>
                </c:pt>
                <c:pt idx="41">
                  <c:v>0.06963</c:v>
                </c:pt>
                <c:pt idx="42">
                  <c:v>0.1131</c:v>
                </c:pt>
                <c:pt idx="43">
                  <c:v>0.1556</c:v>
                </c:pt>
                <c:pt idx="44">
                  <c:v>0.1961</c:v>
                </c:pt>
                <c:pt idx="45">
                  <c:v>0.2347</c:v>
                </c:pt>
                <c:pt idx="46">
                  <c:v>0.2715</c:v>
                </c:pt>
                <c:pt idx="47">
                  <c:v>0.3069</c:v>
                </c:pt>
                <c:pt idx="48">
                  <c:v>0.3408</c:v>
                </c:pt>
                <c:pt idx="49">
                  <c:v>0.373</c:v>
                </c:pt>
                <c:pt idx="50">
                  <c:v>0.403</c:v>
                </c:pt>
                <c:pt idx="51">
                  <c:v>0.43</c:v>
                </c:pt>
                <c:pt idx="52">
                  <c:v>0.453</c:v>
                </c:pt>
                <c:pt idx="53">
                  <c:v>0.4707</c:v>
                </c:pt>
                <c:pt idx="54">
                  <c:v>0.4813</c:v>
                </c:pt>
                <c:pt idx="55">
                  <c:v>0.4822</c:v>
                </c:pt>
                <c:pt idx="56">
                  <c:v>0.4684</c:v>
                </c:pt>
                <c:pt idx="57">
                  <c:v>0.4343</c:v>
                </c:pt>
                <c:pt idx="58">
                  <c:v>0.3816</c:v>
                </c:pt>
                <c:pt idx="59">
                  <c:v>0.3225</c:v>
                </c:pt>
                <c:pt idx="60">
                  <c:v>0.2697</c:v>
                </c:pt>
                <c:pt idx="61">
                  <c:v>0.2297</c:v>
                </c:pt>
                <c:pt idx="62">
                  <c:v>0.2023</c:v>
                </c:pt>
                <c:pt idx="63">
                  <c:v>0.1849</c:v>
                </c:pt>
                <c:pt idx="64">
                  <c:v>0.1742</c:v>
                </c:pt>
                <c:pt idx="65">
                  <c:v>0.1678</c:v>
                </c:pt>
                <c:pt idx="66">
                  <c:v>0.1638</c:v>
                </c:pt>
                <c:pt idx="67">
                  <c:v>0.1609</c:v>
                </c:pt>
                <c:pt idx="68">
                  <c:v>0.1584</c:v>
                </c:pt>
                <c:pt idx="69">
                  <c:v>0.1559</c:v>
                </c:pt>
                <c:pt idx="70">
                  <c:v>0.1532</c:v>
                </c:pt>
                <c:pt idx="71">
                  <c:v>0.1506</c:v>
                </c:pt>
                <c:pt idx="72">
                  <c:v>0.1482</c:v>
                </c:pt>
                <c:pt idx="73">
                  <c:v>0.1464</c:v>
                </c:pt>
                <c:pt idx="74">
                  <c:v>0.1453</c:v>
                </c:pt>
                <c:pt idx="75">
                  <c:v>0.1451</c:v>
                </c:pt>
                <c:pt idx="76">
                  <c:v>0.1454</c:v>
                </c:pt>
                <c:pt idx="77">
                  <c:v>0.146</c:v>
                </c:pt>
                <c:pt idx="78">
                  <c:v>0.1464</c:v>
                </c:pt>
                <c:pt idx="79">
                  <c:v>0.1463</c:v>
                </c:pt>
                <c:pt idx="80">
                  <c:v>0.1453</c:v>
                </c:pt>
                <c:pt idx="81">
                  <c:v>0.1433</c:v>
                </c:pt>
                <c:pt idx="82">
                  <c:v>0.1403</c:v>
                </c:pt>
                <c:pt idx="83">
                  <c:v>0.1365</c:v>
                </c:pt>
                <c:pt idx="84">
                  <c:v>0.1322</c:v>
                </c:pt>
                <c:pt idx="85">
                  <c:v>0.1277</c:v>
                </c:pt>
                <c:pt idx="86">
                  <c:v>0.1236</c:v>
                </c:pt>
                <c:pt idx="87">
                  <c:v>0.1198</c:v>
                </c:pt>
                <c:pt idx="88">
                  <c:v>0.1166</c:v>
                </c:pt>
                <c:pt idx="89">
                  <c:v>0.1137</c:v>
                </c:pt>
                <c:pt idx="90">
                  <c:v>0.111</c:v>
                </c:pt>
                <c:pt idx="91">
                  <c:v>0.1083</c:v>
                </c:pt>
                <c:pt idx="92">
                  <c:v>0.1056</c:v>
                </c:pt>
                <c:pt idx="93">
                  <c:v>0.1028</c:v>
                </c:pt>
                <c:pt idx="94">
                  <c:v>0.09981</c:v>
                </c:pt>
                <c:pt idx="95">
                  <c:v>0.09683</c:v>
                </c:pt>
                <c:pt idx="96">
                  <c:v>0.09393</c:v>
                </c:pt>
                <c:pt idx="97">
                  <c:v>0.09121</c:v>
                </c:pt>
                <c:pt idx="98">
                  <c:v>0.08878</c:v>
                </c:pt>
                <c:pt idx="99">
                  <c:v>0.08669</c:v>
                </c:pt>
                <c:pt idx="100">
                  <c:v>0.08495</c:v>
                </c:pt>
                <c:pt idx="101">
                  <c:v>0.08352</c:v>
                </c:pt>
                <c:pt idx="102">
                  <c:v>0.08232</c:v>
                </c:pt>
                <c:pt idx="103">
                  <c:v>0.08125</c:v>
                </c:pt>
                <c:pt idx="104">
                  <c:v>0.0802</c:v>
                </c:pt>
                <c:pt idx="105">
                  <c:v>0.0791</c:v>
                </c:pt>
                <c:pt idx="106">
                  <c:v>0.07788</c:v>
                </c:pt>
                <c:pt idx="107">
                  <c:v>0.07654</c:v>
                </c:pt>
                <c:pt idx="108">
                  <c:v>0.07507</c:v>
                </c:pt>
                <c:pt idx="109">
                  <c:v>0.07352</c:v>
                </c:pt>
                <c:pt idx="110">
                  <c:v>0.07191</c:v>
                </c:pt>
                <c:pt idx="111">
                  <c:v>0.0703</c:v>
                </c:pt>
                <c:pt idx="112">
                  <c:v>0.06874</c:v>
                </c:pt>
                <c:pt idx="113">
                  <c:v>0.06726</c:v>
                </c:pt>
                <c:pt idx="114">
                  <c:v>0.0658</c:v>
                </c:pt>
                <c:pt idx="115">
                  <c:v>0.06455</c:v>
                </c:pt>
                <c:pt idx="116">
                  <c:v>0.06341</c:v>
                </c:pt>
                <c:pt idx="117">
                  <c:v>0.06239</c:v>
                </c:pt>
                <c:pt idx="118">
                  <c:v>0.06146</c:v>
                </c:pt>
                <c:pt idx="119">
                  <c:v>0.06063</c:v>
                </c:pt>
                <c:pt idx="120">
                  <c:v>0.05987</c:v>
                </c:pt>
                <c:pt idx="121">
                  <c:v>0.05917</c:v>
                </c:pt>
                <c:pt idx="122">
                  <c:v>0.05851</c:v>
                </c:pt>
                <c:pt idx="123">
                  <c:v>0.05787</c:v>
                </c:pt>
                <c:pt idx="124">
                  <c:v>0.05725</c:v>
                </c:pt>
                <c:pt idx="125">
                  <c:v>0.05661</c:v>
                </c:pt>
                <c:pt idx="126">
                  <c:v>0.05593</c:v>
                </c:pt>
                <c:pt idx="127">
                  <c:v>0.05521</c:v>
                </c:pt>
                <c:pt idx="128">
                  <c:v>0.05443</c:v>
                </c:pt>
                <c:pt idx="129">
                  <c:v>0.05359</c:v>
                </c:pt>
                <c:pt idx="130">
                  <c:v>0.05267</c:v>
                </c:pt>
                <c:pt idx="131">
                  <c:v>0.05168</c:v>
                </c:pt>
                <c:pt idx="132">
                  <c:v>0.05064</c:v>
                </c:pt>
                <c:pt idx="133">
                  <c:v>0.04958</c:v>
                </c:pt>
                <c:pt idx="134">
                  <c:v>0.04852</c:v>
                </c:pt>
                <c:pt idx="135">
                  <c:v>0.04748</c:v>
                </c:pt>
                <c:pt idx="136">
                  <c:v>0.04649</c:v>
                </c:pt>
                <c:pt idx="137">
                  <c:v>0.04555</c:v>
                </c:pt>
                <c:pt idx="138">
                  <c:v>0.04469</c:v>
                </c:pt>
                <c:pt idx="139">
                  <c:v>0.04391</c:v>
                </c:pt>
                <c:pt idx="140">
                  <c:v>0.04322</c:v>
                </c:pt>
                <c:pt idx="141">
                  <c:v>0.0426</c:v>
                </c:pt>
                <c:pt idx="142">
                  <c:v>0.04206</c:v>
                </c:pt>
                <c:pt idx="143">
                  <c:v>0.04158</c:v>
                </c:pt>
                <c:pt idx="144">
                  <c:v>0.04115</c:v>
                </c:pt>
                <c:pt idx="145">
                  <c:v>0.04076</c:v>
                </c:pt>
                <c:pt idx="146">
                  <c:v>0.04039</c:v>
                </c:pt>
                <c:pt idx="147">
                  <c:v>0.04002</c:v>
                </c:pt>
                <c:pt idx="148">
                  <c:v>0.03964</c:v>
                </c:pt>
                <c:pt idx="149">
                  <c:v>0.03925</c:v>
                </c:pt>
                <c:pt idx="150">
                  <c:v>0.03884</c:v>
                </c:pt>
                <c:pt idx="151">
                  <c:v>0.0384</c:v>
                </c:pt>
                <c:pt idx="152">
                  <c:v>0.03795</c:v>
                </c:pt>
                <c:pt idx="153">
                  <c:v>0.03747</c:v>
                </c:pt>
                <c:pt idx="154">
                  <c:v>0.03697</c:v>
                </c:pt>
                <c:pt idx="155">
                  <c:v>0.03645</c:v>
                </c:pt>
                <c:pt idx="156">
                  <c:v>0.03592</c:v>
                </c:pt>
                <c:pt idx="157">
                  <c:v>0.0354</c:v>
                </c:pt>
                <c:pt idx="158">
                  <c:v>0.03487</c:v>
                </c:pt>
                <c:pt idx="159">
                  <c:v>0.03436</c:v>
                </c:pt>
                <c:pt idx="160">
                  <c:v>0.03386</c:v>
                </c:pt>
                <c:pt idx="161">
                  <c:v>0.03338</c:v>
                </c:pt>
                <c:pt idx="162">
                  <c:v>0.03292</c:v>
                </c:pt>
                <c:pt idx="163">
                  <c:v>0.03248</c:v>
                </c:pt>
                <c:pt idx="164">
                  <c:v>0.03207</c:v>
                </c:pt>
                <c:pt idx="165">
                  <c:v>0.03167</c:v>
                </c:pt>
                <c:pt idx="166">
                  <c:v>0.0313</c:v>
                </c:pt>
                <c:pt idx="167">
                  <c:v>0.03094</c:v>
                </c:pt>
                <c:pt idx="168">
                  <c:v>0.03059</c:v>
                </c:pt>
                <c:pt idx="169">
                  <c:v>0.03026</c:v>
                </c:pt>
                <c:pt idx="170">
                  <c:v>0.02993</c:v>
                </c:pt>
                <c:pt idx="171">
                  <c:v>0.0296</c:v>
                </c:pt>
                <c:pt idx="172">
                  <c:v>0.02928</c:v>
                </c:pt>
                <c:pt idx="173">
                  <c:v>0.02895</c:v>
                </c:pt>
                <c:pt idx="174">
                  <c:v>0.02863</c:v>
                </c:pt>
                <c:pt idx="175">
                  <c:v>0.0283</c:v>
                </c:pt>
                <c:pt idx="176">
                  <c:v>0.02798</c:v>
                </c:pt>
                <c:pt idx="177">
                  <c:v>0.02765</c:v>
                </c:pt>
                <c:pt idx="178">
                  <c:v>0.02733</c:v>
                </c:pt>
                <c:pt idx="179">
                  <c:v>0.02702</c:v>
                </c:pt>
                <c:pt idx="180">
                  <c:v>0.02671</c:v>
                </c:pt>
                <c:pt idx="181">
                  <c:v>0.0264</c:v>
                </c:pt>
                <c:pt idx="182">
                  <c:v>0.02611</c:v>
                </c:pt>
                <c:pt idx="183">
                  <c:v>0.02582</c:v>
                </c:pt>
                <c:pt idx="184">
                  <c:v>0.02554</c:v>
                </c:pt>
                <c:pt idx="185">
                  <c:v>0.02527</c:v>
                </c:pt>
                <c:pt idx="186">
                  <c:v>0.025</c:v>
                </c:pt>
                <c:pt idx="187">
                  <c:v>0.02474</c:v>
                </c:pt>
                <c:pt idx="188">
                  <c:v>0.02449</c:v>
                </c:pt>
                <c:pt idx="189">
                  <c:v>0.02424</c:v>
                </c:pt>
                <c:pt idx="190">
                  <c:v>0.02399</c:v>
                </c:pt>
                <c:pt idx="191">
                  <c:v>0.02375</c:v>
                </c:pt>
                <c:pt idx="192">
                  <c:v>0.02351</c:v>
                </c:pt>
                <c:pt idx="193">
                  <c:v>0.02327</c:v>
                </c:pt>
                <c:pt idx="194">
                  <c:v>0.02303</c:v>
                </c:pt>
                <c:pt idx="195">
                  <c:v>0.0228</c:v>
                </c:pt>
                <c:pt idx="196">
                  <c:v>0.02256</c:v>
                </c:pt>
                <c:pt idx="197">
                  <c:v>0.02233</c:v>
                </c:pt>
                <c:pt idx="198">
                  <c:v>0.0221</c:v>
                </c:pt>
                <c:pt idx="199">
                  <c:v>0.02187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'gr-.6m2'!$G$2:$G$201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'gr-.6m2'!$J$2:$J$201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6.84000000000001E-35</c:v>
                </c:pt>
                <c:pt idx="25">
                  <c:v>2.376E-19</c:v>
                </c:pt>
                <c:pt idx="26">
                  <c:v>5.502E-11</c:v>
                </c:pt>
                <c:pt idx="27">
                  <c:v>1.681E-7</c:v>
                </c:pt>
                <c:pt idx="28">
                  <c:v>-0.0007491</c:v>
                </c:pt>
                <c:pt idx="29">
                  <c:v>-0.02766</c:v>
                </c:pt>
                <c:pt idx="30">
                  <c:v>-0.1642</c:v>
                </c:pt>
                <c:pt idx="31">
                  <c:v>-0.3993</c:v>
                </c:pt>
                <c:pt idx="32">
                  <c:v>-0.6056</c:v>
                </c:pt>
                <c:pt idx="33">
                  <c:v>-0.6899</c:v>
                </c:pt>
                <c:pt idx="34">
                  <c:v>-0.6551</c:v>
                </c:pt>
                <c:pt idx="35">
                  <c:v>-0.5597</c:v>
                </c:pt>
                <c:pt idx="36">
                  <c:v>-0.4546</c:v>
                </c:pt>
                <c:pt idx="37">
                  <c:v>-0.3638</c:v>
                </c:pt>
                <c:pt idx="38">
                  <c:v>-0.2924</c:v>
                </c:pt>
                <c:pt idx="39">
                  <c:v>-0.2377</c:v>
                </c:pt>
                <c:pt idx="40">
                  <c:v>-0.1955</c:v>
                </c:pt>
                <c:pt idx="41">
                  <c:v>-0.1618</c:v>
                </c:pt>
                <c:pt idx="42">
                  <c:v>-0.1341</c:v>
                </c:pt>
                <c:pt idx="43">
                  <c:v>-0.1103</c:v>
                </c:pt>
                <c:pt idx="44">
                  <c:v>-0.08903</c:v>
                </c:pt>
                <c:pt idx="45">
                  <c:v>-0.06943</c:v>
                </c:pt>
                <c:pt idx="46">
                  <c:v>-0.0508</c:v>
                </c:pt>
                <c:pt idx="47">
                  <c:v>-0.03261</c:v>
                </c:pt>
                <c:pt idx="48">
                  <c:v>-0.01438</c:v>
                </c:pt>
                <c:pt idx="49">
                  <c:v>0.004373</c:v>
                </c:pt>
                <c:pt idx="50">
                  <c:v>0.0242</c:v>
                </c:pt>
                <c:pt idx="51">
                  <c:v>0.04579</c:v>
                </c:pt>
                <c:pt idx="52">
                  <c:v>0.07006</c:v>
                </c:pt>
                <c:pt idx="53">
                  <c:v>0.09818</c:v>
                </c:pt>
                <c:pt idx="54">
                  <c:v>0.1316</c:v>
                </c:pt>
                <c:pt idx="55">
                  <c:v>0.1711</c:v>
                </c:pt>
                <c:pt idx="56">
                  <c:v>0.2122</c:v>
                </c:pt>
                <c:pt idx="57">
                  <c:v>0.2408</c:v>
                </c:pt>
                <c:pt idx="58">
                  <c:v>0.2409</c:v>
                </c:pt>
                <c:pt idx="59">
                  <c:v>0.2113</c:v>
                </c:pt>
                <c:pt idx="60">
                  <c:v>0.1643</c:v>
                </c:pt>
                <c:pt idx="61">
                  <c:v>0.1135</c:v>
                </c:pt>
                <c:pt idx="62">
                  <c:v>0.06666</c:v>
                </c:pt>
                <c:pt idx="63">
                  <c:v>0.02691</c:v>
                </c:pt>
                <c:pt idx="64">
                  <c:v>-0.005063</c:v>
                </c:pt>
                <c:pt idx="65">
                  <c:v>-0.02944</c:v>
                </c:pt>
                <c:pt idx="66">
                  <c:v>-0.04675</c:v>
                </c:pt>
                <c:pt idx="67">
                  <c:v>-0.05764</c:v>
                </c:pt>
                <c:pt idx="68">
                  <c:v>-0.06284</c:v>
                </c:pt>
                <c:pt idx="69">
                  <c:v>-0.0631</c:v>
                </c:pt>
                <c:pt idx="70">
                  <c:v>-0.05925</c:v>
                </c:pt>
                <c:pt idx="71">
                  <c:v>-0.0522</c:v>
                </c:pt>
                <c:pt idx="72">
                  <c:v>-0.04291</c:v>
                </c:pt>
                <c:pt idx="73">
                  <c:v>-0.03236</c:v>
                </c:pt>
                <c:pt idx="74">
                  <c:v>-0.02152</c:v>
                </c:pt>
                <c:pt idx="75">
                  <c:v>-0.01122</c:v>
                </c:pt>
                <c:pt idx="76">
                  <c:v>-0.002077</c:v>
                </c:pt>
                <c:pt idx="77">
                  <c:v>0.005488</c:v>
                </c:pt>
                <c:pt idx="78">
                  <c:v>0.01128</c:v>
                </c:pt>
                <c:pt idx="79">
                  <c:v>0.0153</c:v>
                </c:pt>
                <c:pt idx="80">
                  <c:v>0.01766</c:v>
                </c:pt>
                <c:pt idx="81">
                  <c:v>0.01853</c:v>
                </c:pt>
                <c:pt idx="82">
                  <c:v>0.01809</c:v>
                </c:pt>
                <c:pt idx="83">
                  <c:v>0.01657</c:v>
                </c:pt>
                <c:pt idx="84">
                  <c:v>0.0142</c:v>
                </c:pt>
                <c:pt idx="85">
                  <c:v>0.01135</c:v>
                </c:pt>
                <c:pt idx="86">
                  <c:v>0.00847</c:v>
                </c:pt>
                <c:pt idx="87">
                  <c:v>0.00595</c:v>
                </c:pt>
                <c:pt idx="88">
                  <c:v>0.004064</c:v>
                </c:pt>
                <c:pt idx="89">
                  <c:v>0.002916</c:v>
                </c:pt>
                <c:pt idx="90">
                  <c:v>0.002467</c:v>
                </c:pt>
                <c:pt idx="91">
                  <c:v>0.002588</c:v>
                </c:pt>
                <c:pt idx="92">
                  <c:v>0.003112</c:v>
                </c:pt>
                <c:pt idx="93">
                  <c:v>0.003854</c:v>
                </c:pt>
                <c:pt idx="94">
                  <c:v>0.004628</c:v>
                </c:pt>
                <c:pt idx="95">
                  <c:v>0.005267</c:v>
                </c:pt>
                <c:pt idx="96">
                  <c:v>0.005631</c:v>
                </c:pt>
                <c:pt idx="97">
                  <c:v>0.005622</c:v>
                </c:pt>
                <c:pt idx="98">
                  <c:v>0.005193</c:v>
                </c:pt>
                <c:pt idx="99">
                  <c:v>0.004346</c:v>
                </c:pt>
                <c:pt idx="100">
                  <c:v>0.003134</c:v>
                </c:pt>
                <c:pt idx="101">
                  <c:v>0.001653</c:v>
                </c:pt>
                <c:pt idx="102">
                  <c:v>2.983E-5</c:v>
                </c:pt>
                <c:pt idx="103">
                  <c:v>-0.001598</c:v>
                </c:pt>
                <c:pt idx="104">
                  <c:v>-0.003091</c:v>
                </c:pt>
                <c:pt idx="105">
                  <c:v>-0.00433</c:v>
                </c:pt>
                <c:pt idx="106">
                  <c:v>-0.005229</c:v>
                </c:pt>
                <c:pt idx="107">
                  <c:v>-0.005731</c:v>
                </c:pt>
                <c:pt idx="108">
                  <c:v>-0.005811</c:v>
                </c:pt>
                <c:pt idx="109">
                  <c:v>-0.005477</c:v>
                </c:pt>
                <c:pt idx="110">
                  <c:v>-0.004766</c:v>
                </c:pt>
                <c:pt idx="111">
                  <c:v>-0.003746</c:v>
                </c:pt>
                <c:pt idx="112">
                  <c:v>-0.002499</c:v>
                </c:pt>
                <c:pt idx="113">
                  <c:v>-0.001123</c:v>
                </c:pt>
                <c:pt idx="114">
                  <c:v>0.0004608</c:v>
                </c:pt>
                <c:pt idx="115">
                  <c:v>0.001796</c:v>
                </c:pt>
                <c:pt idx="116">
                  <c:v>0.002991</c:v>
                </c:pt>
                <c:pt idx="117">
                  <c:v>0.003983</c:v>
                </c:pt>
                <c:pt idx="118">
                  <c:v>0.004728</c:v>
                </c:pt>
                <c:pt idx="119">
                  <c:v>0.005197</c:v>
                </c:pt>
                <c:pt idx="120">
                  <c:v>0.005382</c:v>
                </c:pt>
                <c:pt idx="121">
                  <c:v>0.005294</c:v>
                </c:pt>
                <c:pt idx="122">
                  <c:v>0.004962</c:v>
                </c:pt>
                <c:pt idx="123">
                  <c:v>0.004434</c:v>
                </c:pt>
                <c:pt idx="124">
                  <c:v>0.003766</c:v>
                </c:pt>
                <c:pt idx="125">
                  <c:v>0.003016</c:v>
                </c:pt>
                <c:pt idx="126">
                  <c:v>0.002237</c:v>
                </c:pt>
                <c:pt idx="127">
                  <c:v>0.001483</c:v>
                </c:pt>
                <c:pt idx="128">
                  <c:v>0.0007994</c:v>
                </c:pt>
                <c:pt idx="129">
                  <c:v>0.0002205</c:v>
                </c:pt>
                <c:pt idx="130">
                  <c:v>-0.0002311</c:v>
                </c:pt>
                <c:pt idx="131">
                  <c:v>-0.0005453</c:v>
                </c:pt>
                <c:pt idx="132">
                  <c:v>-0.0007245</c:v>
                </c:pt>
                <c:pt idx="133">
                  <c:v>-0.0007801</c:v>
                </c:pt>
                <c:pt idx="134">
                  <c:v>-0.0007298</c:v>
                </c:pt>
                <c:pt idx="135">
                  <c:v>-0.0005993</c:v>
                </c:pt>
                <c:pt idx="136">
                  <c:v>-0.0004195</c:v>
                </c:pt>
                <c:pt idx="137">
                  <c:v>-0.0002217</c:v>
                </c:pt>
                <c:pt idx="138">
                  <c:v>-2.925E-5</c:v>
                </c:pt>
                <c:pt idx="139">
                  <c:v>0.0001442</c:v>
                </c:pt>
                <c:pt idx="140">
                  <c:v>0.0002914</c:v>
                </c:pt>
                <c:pt idx="141">
                  <c:v>0.0004076</c:v>
                </c:pt>
                <c:pt idx="142">
                  <c:v>0.0004883</c:v>
                </c:pt>
                <c:pt idx="143">
                  <c:v>0.0005317</c:v>
                </c:pt>
                <c:pt idx="144">
                  <c:v>0.0005417</c:v>
                </c:pt>
                <c:pt idx="145">
                  <c:v>0.0005274</c:v>
                </c:pt>
                <c:pt idx="146">
                  <c:v>0.0004985</c:v>
                </c:pt>
                <c:pt idx="147">
                  <c:v>0.000464</c:v>
                </c:pt>
                <c:pt idx="148">
                  <c:v>0.0004318</c:v>
                </c:pt>
                <c:pt idx="149">
                  <c:v>0.0004086</c:v>
                </c:pt>
                <c:pt idx="150">
                  <c:v>0.0003979</c:v>
                </c:pt>
                <c:pt idx="151">
                  <c:v>0.0003997</c:v>
                </c:pt>
                <c:pt idx="152">
                  <c:v>0.0004127</c:v>
                </c:pt>
                <c:pt idx="153">
                  <c:v>0.0004354</c:v>
                </c:pt>
                <c:pt idx="154">
                  <c:v>0.0004657</c:v>
                </c:pt>
                <c:pt idx="155">
                  <c:v>0.0005005</c:v>
                </c:pt>
                <c:pt idx="156">
                  <c:v>0.0005356</c:v>
                </c:pt>
                <c:pt idx="157">
                  <c:v>0.0005666</c:v>
                </c:pt>
                <c:pt idx="158">
                  <c:v>0.0005891</c:v>
                </c:pt>
                <c:pt idx="159">
                  <c:v>0.0005995</c:v>
                </c:pt>
                <c:pt idx="160">
                  <c:v>0.0005952</c:v>
                </c:pt>
                <c:pt idx="161">
                  <c:v>0.0005752</c:v>
                </c:pt>
                <c:pt idx="162">
                  <c:v>0.0005396</c:v>
                </c:pt>
                <c:pt idx="163">
                  <c:v>0.00049</c:v>
                </c:pt>
                <c:pt idx="164">
                  <c:v>0.0004293</c:v>
                </c:pt>
                <c:pt idx="165">
                  <c:v>0.0003613</c:v>
                </c:pt>
                <c:pt idx="166">
                  <c:v>0.0002903</c:v>
                </c:pt>
                <c:pt idx="167">
                  <c:v>0.0002207</c:v>
                </c:pt>
                <c:pt idx="168">
                  <c:v>0.0001564</c:v>
                </c:pt>
                <c:pt idx="169">
                  <c:v>0.0001007</c:v>
                </c:pt>
                <c:pt idx="170">
                  <c:v>5.625E-5</c:v>
                </c:pt>
                <c:pt idx="171">
                  <c:v>2.471E-5</c:v>
                </c:pt>
                <c:pt idx="172">
                  <c:v>6.921E-6</c:v>
                </c:pt>
                <c:pt idx="173">
                  <c:v>2.679E-6</c:v>
                </c:pt>
                <c:pt idx="174">
                  <c:v>1.089E-5</c:v>
                </c:pt>
                <c:pt idx="175">
                  <c:v>2.971E-5</c:v>
                </c:pt>
                <c:pt idx="176">
                  <c:v>5.669E-5</c:v>
                </c:pt>
                <c:pt idx="177">
                  <c:v>8.905E-5</c:v>
                </c:pt>
                <c:pt idx="178">
                  <c:v>0.000124</c:v>
                </c:pt>
                <c:pt idx="179">
                  <c:v>0.0001588</c:v>
                </c:pt>
                <c:pt idx="180">
                  <c:v>0.0001912</c:v>
                </c:pt>
                <c:pt idx="181">
                  <c:v>0.0002194</c:v>
                </c:pt>
                <c:pt idx="182">
                  <c:v>0.000242</c:v>
                </c:pt>
                <c:pt idx="183">
                  <c:v>0.000258</c:v>
                </c:pt>
                <c:pt idx="184">
                  <c:v>0.0002672</c:v>
                </c:pt>
                <c:pt idx="185">
                  <c:v>0.0002698</c:v>
                </c:pt>
                <c:pt idx="186">
                  <c:v>0.0002662</c:v>
                </c:pt>
                <c:pt idx="187">
                  <c:v>0.0002575</c:v>
                </c:pt>
                <c:pt idx="188">
                  <c:v>0.0002448</c:v>
                </c:pt>
                <c:pt idx="189">
                  <c:v>0.0002292</c:v>
                </c:pt>
                <c:pt idx="190">
                  <c:v>0.0002121</c:v>
                </c:pt>
                <c:pt idx="191">
                  <c:v>0.0001946</c:v>
                </c:pt>
                <c:pt idx="192">
                  <c:v>0.0001776</c:v>
                </c:pt>
                <c:pt idx="193">
                  <c:v>0.000162</c:v>
                </c:pt>
                <c:pt idx="194">
                  <c:v>0.0001482</c:v>
                </c:pt>
                <c:pt idx="195">
                  <c:v>0.0001365</c:v>
                </c:pt>
                <c:pt idx="196">
                  <c:v>0.000127</c:v>
                </c:pt>
                <c:pt idx="197">
                  <c:v>0.0001197</c:v>
                </c:pt>
                <c:pt idx="198">
                  <c:v>0.0001141</c:v>
                </c:pt>
                <c:pt idx="199">
                  <c:v>0.0001101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'gr-.6m2'!$G$2:$G$201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'gr-.6m2'!$K$2:$K$201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5.49000000000001E-34</c:v>
                </c:pt>
                <c:pt idx="25">
                  <c:v>3.421E-18</c:v>
                </c:pt>
                <c:pt idx="26">
                  <c:v>1.86E-9</c:v>
                </c:pt>
                <c:pt idx="27">
                  <c:v>0.0001124</c:v>
                </c:pt>
                <c:pt idx="28">
                  <c:v>0.03953</c:v>
                </c:pt>
                <c:pt idx="29">
                  <c:v>0.7541</c:v>
                </c:pt>
                <c:pt idx="30">
                  <c:v>2.797</c:v>
                </c:pt>
                <c:pt idx="31">
                  <c:v>4.183</c:v>
                </c:pt>
                <c:pt idx="32">
                  <c:v>3.761</c:v>
                </c:pt>
                <c:pt idx="33">
                  <c:v>2.476</c:v>
                </c:pt>
                <c:pt idx="34">
                  <c:v>1.274</c:v>
                </c:pt>
                <c:pt idx="35">
                  <c:v>0.4785</c:v>
                </c:pt>
                <c:pt idx="36">
                  <c:v>0.05274</c:v>
                </c:pt>
                <c:pt idx="37">
                  <c:v>-0.1305</c:v>
                </c:pt>
                <c:pt idx="38">
                  <c:v>-0.1811</c:v>
                </c:pt>
                <c:pt idx="39">
                  <c:v>-0.1688</c:v>
                </c:pt>
                <c:pt idx="40">
                  <c:v>-0.1314</c:v>
                </c:pt>
                <c:pt idx="41">
                  <c:v>-0.08691</c:v>
                </c:pt>
                <c:pt idx="42">
                  <c:v>-0.043</c:v>
                </c:pt>
                <c:pt idx="43">
                  <c:v>-0.002241</c:v>
                </c:pt>
                <c:pt idx="44">
                  <c:v>0.03507</c:v>
                </c:pt>
                <c:pt idx="45">
                  <c:v>0.0695</c:v>
                </c:pt>
                <c:pt idx="46">
                  <c:v>0.1018</c:v>
                </c:pt>
                <c:pt idx="47">
                  <c:v>0.1327</c:v>
                </c:pt>
                <c:pt idx="48">
                  <c:v>0.1628</c:v>
                </c:pt>
                <c:pt idx="49">
                  <c:v>0.1925</c:v>
                </c:pt>
                <c:pt idx="50">
                  <c:v>0.2218</c:v>
                </c:pt>
                <c:pt idx="51">
                  <c:v>0.2509</c:v>
                </c:pt>
                <c:pt idx="52">
                  <c:v>0.2794</c:v>
                </c:pt>
                <c:pt idx="53">
                  <c:v>0.307</c:v>
                </c:pt>
                <c:pt idx="54">
                  <c:v>0.3329</c:v>
                </c:pt>
                <c:pt idx="55">
                  <c:v>0.3555</c:v>
                </c:pt>
                <c:pt idx="56">
                  <c:v>0.368</c:v>
                </c:pt>
                <c:pt idx="57">
                  <c:v>0.3586</c:v>
                </c:pt>
                <c:pt idx="58">
                  <c:v>0.3196</c:v>
                </c:pt>
                <c:pt idx="59">
                  <c:v>0.2576</c:v>
                </c:pt>
                <c:pt idx="60">
                  <c:v>0.1888</c:v>
                </c:pt>
                <c:pt idx="61">
                  <c:v>0.1262</c:v>
                </c:pt>
                <c:pt idx="62">
                  <c:v>0.07528</c:v>
                </c:pt>
                <c:pt idx="63">
                  <c:v>0.03668</c:v>
                </c:pt>
                <c:pt idx="64">
                  <c:v>0.008997</c:v>
                </c:pt>
                <c:pt idx="65">
                  <c:v>-0.009536</c:v>
                </c:pt>
                <c:pt idx="66">
                  <c:v>-0.02051</c:v>
                </c:pt>
                <c:pt idx="67">
                  <c:v>-0.02528</c:v>
                </c:pt>
                <c:pt idx="68">
                  <c:v>-0.025</c:v>
                </c:pt>
                <c:pt idx="69">
                  <c:v>-0.02071</c:v>
                </c:pt>
                <c:pt idx="70">
                  <c:v>-0.01337</c:v>
                </c:pt>
                <c:pt idx="71">
                  <c:v>-0.003857</c:v>
                </c:pt>
                <c:pt idx="72">
                  <c:v>0.007017</c:v>
                </c:pt>
                <c:pt idx="73">
                  <c:v>0.01851</c:v>
                </c:pt>
                <c:pt idx="74">
                  <c:v>0.02997</c:v>
                </c:pt>
                <c:pt idx="75">
                  <c:v>0.04081</c:v>
                </c:pt>
                <c:pt idx="76">
                  <c:v>0.05051</c:v>
                </c:pt>
                <c:pt idx="77">
                  <c:v>0.05864</c:v>
                </c:pt>
                <c:pt idx="78">
                  <c:v>0.06487</c:v>
                </c:pt>
                <c:pt idx="79">
                  <c:v>0.069</c:v>
                </c:pt>
                <c:pt idx="80">
                  <c:v>0.07093</c:v>
                </c:pt>
                <c:pt idx="81">
                  <c:v>0.07065</c:v>
                </c:pt>
                <c:pt idx="82">
                  <c:v>0.06833</c:v>
                </c:pt>
                <c:pt idx="83">
                  <c:v>0.06425</c:v>
                </c:pt>
                <c:pt idx="84">
                  <c:v>0.05892</c:v>
                </c:pt>
                <c:pt idx="85">
                  <c:v>0.05298</c:v>
                </c:pt>
                <c:pt idx="86">
                  <c:v>0.04714</c:v>
                </c:pt>
                <c:pt idx="87">
                  <c:v>0.04194</c:v>
                </c:pt>
                <c:pt idx="88">
                  <c:v>0.03768</c:v>
                </c:pt>
                <c:pt idx="89">
                  <c:v>0.03441</c:v>
                </c:pt>
                <c:pt idx="90">
                  <c:v>0.03201</c:v>
                </c:pt>
                <c:pt idx="91">
                  <c:v>0.03028</c:v>
                </c:pt>
                <c:pt idx="92">
                  <c:v>0.02897</c:v>
                </c:pt>
                <c:pt idx="93">
                  <c:v>0.02789</c:v>
                </c:pt>
                <c:pt idx="94">
                  <c:v>0.02689</c:v>
                </c:pt>
                <c:pt idx="95">
                  <c:v>0.02585</c:v>
                </c:pt>
                <c:pt idx="96">
                  <c:v>0.02472</c:v>
                </c:pt>
                <c:pt idx="97">
                  <c:v>0.0235</c:v>
                </c:pt>
                <c:pt idx="98">
                  <c:v>0.02218</c:v>
                </c:pt>
                <c:pt idx="99">
                  <c:v>0.0208</c:v>
                </c:pt>
                <c:pt idx="100">
                  <c:v>0.01942</c:v>
                </c:pt>
                <c:pt idx="101">
                  <c:v>0.01808</c:v>
                </c:pt>
                <c:pt idx="102">
                  <c:v>0.01681</c:v>
                </c:pt>
                <c:pt idx="103">
                  <c:v>0.01565</c:v>
                </c:pt>
                <c:pt idx="104">
                  <c:v>0.01462</c:v>
                </c:pt>
                <c:pt idx="105">
                  <c:v>0.01374</c:v>
                </c:pt>
                <c:pt idx="106">
                  <c:v>0.01301</c:v>
                </c:pt>
                <c:pt idx="107">
                  <c:v>0.01246</c:v>
                </c:pt>
                <c:pt idx="108">
                  <c:v>0.01209</c:v>
                </c:pt>
                <c:pt idx="109">
                  <c:v>0.01192</c:v>
                </c:pt>
                <c:pt idx="110">
                  <c:v>0.01194</c:v>
                </c:pt>
                <c:pt idx="111">
                  <c:v>0.01214</c:v>
                </c:pt>
                <c:pt idx="112">
                  <c:v>0.01249</c:v>
                </c:pt>
                <c:pt idx="113">
                  <c:v>0.01296</c:v>
                </c:pt>
                <c:pt idx="114">
                  <c:v>0.01328</c:v>
                </c:pt>
                <c:pt idx="115">
                  <c:v>0.01381</c:v>
                </c:pt>
                <c:pt idx="116">
                  <c:v>0.01428</c:v>
                </c:pt>
                <c:pt idx="117">
                  <c:v>0.01465</c:v>
                </c:pt>
                <c:pt idx="118">
                  <c:v>0.01489</c:v>
                </c:pt>
                <c:pt idx="119">
                  <c:v>0.01496</c:v>
                </c:pt>
                <c:pt idx="120">
                  <c:v>0.01485</c:v>
                </c:pt>
                <c:pt idx="121">
                  <c:v>0.01459</c:v>
                </c:pt>
                <c:pt idx="122">
                  <c:v>0.01418</c:v>
                </c:pt>
                <c:pt idx="123">
                  <c:v>0.01364</c:v>
                </c:pt>
                <c:pt idx="124">
                  <c:v>0.01303</c:v>
                </c:pt>
                <c:pt idx="125">
                  <c:v>0.01235</c:v>
                </c:pt>
                <c:pt idx="126">
                  <c:v>0.01165</c:v>
                </c:pt>
                <c:pt idx="127">
                  <c:v>0.01095</c:v>
                </c:pt>
                <c:pt idx="128">
                  <c:v>0.01027</c:v>
                </c:pt>
                <c:pt idx="129">
                  <c:v>0.009635</c:v>
                </c:pt>
                <c:pt idx="130">
                  <c:v>0.009059</c:v>
                </c:pt>
                <c:pt idx="131">
                  <c:v>0.00855</c:v>
                </c:pt>
                <c:pt idx="132">
                  <c:v>0.008111</c:v>
                </c:pt>
                <c:pt idx="133">
                  <c:v>0.007741</c:v>
                </c:pt>
                <c:pt idx="134">
                  <c:v>0.007441</c:v>
                </c:pt>
                <c:pt idx="135">
                  <c:v>0.007208</c:v>
                </c:pt>
                <c:pt idx="136">
                  <c:v>0.007034</c:v>
                </c:pt>
                <c:pt idx="137">
                  <c:v>0.006907</c:v>
                </c:pt>
                <c:pt idx="138">
                  <c:v>0.006816</c:v>
                </c:pt>
                <c:pt idx="139">
                  <c:v>0.006754</c:v>
                </c:pt>
                <c:pt idx="140">
                  <c:v>0.006715</c:v>
                </c:pt>
                <c:pt idx="141">
                  <c:v>0.006693</c:v>
                </c:pt>
                <c:pt idx="142">
                  <c:v>0.006678</c:v>
                </c:pt>
                <c:pt idx="143">
                  <c:v>0.006662</c:v>
                </c:pt>
                <c:pt idx="144">
                  <c:v>0.006639</c:v>
                </c:pt>
                <c:pt idx="145">
                  <c:v>0.006607</c:v>
                </c:pt>
                <c:pt idx="146">
                  <c:v>0.006566</c:v>
                </c:pt>
                <c:pt idx="147">
                  <c:v>0.006517</c:v>
                </c:pt>
                <c:pt idx="148">
                  <c:v>0.006464</c:v>
                </c:pt>
                <c:pt idx="149">
                  <c:v>0.006405</c:v>
                </c:pt>
                <c:pt idx="150">
                  <c:v>0.006339</c:v>
                </c:pt>
                <c:pt idx="151">
                  <c:v>0.006262</c:v>
                </c:pt>
                <c:pt idx="152">
                  <c:v>0.006177</c:v>
                </c:pt>
                <c:pt idx="153">
                  <c:v>0.006083</c:v>
                </c:pt>
                <c:pt idx="154">
                  <c:v>0.005981</c:v>
                </c:pt>
                <c:pt idx="155">
                  <c:v>0.00587</c:v>
                </c:pt>
                <c:pt idx="156">
                  <c:v>0.00575</c:v>
                </c:pt>
                <c:pt idx="157">
                  <c:v>0.005621</c:v>
                </c:pt>
                <c:pt idx="158">
                  <c:v>0.005483</c:v>
                </c:pt>
                <c:pt idx="159">
                  <c:v>0.005339</c:v>
                </c:pt>
                <c:pt idx="160">
                  <c:v>0.005191</c:v>
                </c:pt>
                <c:pt idx="161">
                  <c:v>0.00504</c:v>
                </c:pt>
                <c:pt idx="162">
                  <c:v>0.004889</c:v>
                </c:pt>
                <c:pt idx="163">
                  <c:v>0.004741</c:v>
                </c:pt>
                <c:pt idx="164">
                  <c:v>0.004598</c:v>
                </c:pt>
                <c:pt idx="165">
                  <c:v>0.004463</c:v>
                </c:pt>
                <c:pt idx="166">
                  <c:v>0.004337</c:v>
                </c:pt>
                <c:pt idx="167">
                  <c:v>0.004222</c:v>
                </c:pt>
                <c:pt idx="168">
                  <c:v>0.004119</c:v>
                </c:pt>
                <c:pt idx="169">
                  <c:v>0.004027</c:v>
                </c:pt>
                <c:pt idx="170">
                  <c:v>0.003948</c:v>
                </c:pt>
                <c:pt idx="171">
                  <c:v>0.00388</c:v>
                </c:pt>
                <c:pt idx="172">
                  <c:v>0.003821</c:v>
                </c:pt>
                <c:pt idx="173">
                  <c:v>0.003771</c:v>
                </c:pt>
                <c:pt idx="174">
                  <c:v>0.003728</c:v>
                </c:pt>
                <c:pt idx="175">
                  <c:v>0.00369</c:v>
                </c:pt>
                <c:pt idx="176">
                  <c:v>0.003655</c:v>
                </c:pt>
                <c:pt idx="177">
                  <c:v>0.003622</c:v>
                </c:pt>
                <c:pt idx="178">
                  <c:v>0.003588</c:v>
                </c:pt>
                <c:pt idx="179">
                  <c:v>0.003553</c:v>
                </c:pt>
                <c:pt idx="180">
                  <c:v>0.003516</c:v>
                </c:pt>
                <c:pt idx="181">
                  <c:v>0.003476</c:v>
                </c:pt>
                <c:pt idx="182">
                  <c:v>0.003433</c:v>
                </c:pt>
                <c:pt idx="183">
                  <c:v>0.003387</c:v>
                </c:pt>
                <c:pt idx="184">
                  <c:v>0.003337</c:v>
                </c:pt>
                <c:pt idx="185">
                  <c:v>0.003285</c:v>
                </c:pt>
                <c:pt idx="186">
                  <c:v>0.003231</c:v>
                </c:pt>
                <c:pt idx="187">
                  <c:v>0.003176</c:v>
                </c:pt>
                <c:pt idx="188">
                  <c:v>0.00312</c:v>
                </c:pt>
                <c:pt idx="189">
                  <c:v>0.003064</c:v>
                </c:pt>
                <c:pt idx="190">
                  <c:v>0.003009</c:v>
                </c:pt>
                <c:pt idx="191">
                  <c:v>0.002955</c:v>
                </c:pt>
                <c:pt idx="192">
                  <c:v>0.002902</c:v>
                </c:pt>
                <c:pt idx="193">
                  <c:v>0.00285</c:v>
                </c:pt>
                <c:pt idx="194">
                  <c:v>0.0028</c:v>
                </c:pt>
                <c:pt idx="195">
                  <c:v>0.002752</c:v>
                </c:pt>
                <c:pt idx="196">
                  <c:v>0.002705</c:v>
                </c:pt>
                <c:pt idx="197">
                  <c:v>0.00266</c:v>
                </c:pt>
                <c:pt idx="198">
                  <c:v>0.002616</c:v>
                </c:pt>
                <c:pt idx="199">
                  <c:v>0.002573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'gr-.6m2'!$A$2:$A$205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'gr-.6m2'!$B$2:$B$205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0.00041376</c:v>
                </c:pt>
                <c:pt idx="33">
                  <c:v>0.018784</c:v>
                </c:pt>
                <c:pt idx="34">
                  <c:v>0.23645</c:v>
                </c:pt>
                <c:pt idx="35">
                  <c:v>0.9079</c:v>
                </c:pt>
                <c:pt idx="36">
                  <c:v>1.8425</c:v>
                </c:pt>
                <c:pt idx="37">
                  <c:v>2.76</c:v>
                </c:pt>
                <c:pt idx="38">
                  <c:v>2.9165</c:v>
                </c:pt>
                <c:pt idx="39">
                  <c:v>2.844</c:v>
                </c:pt>
                <c:pt idx="40">
                  <c:v>2.6962</c:v>
                </c:pt>
                <c:pt idx="41">
                  <c:v>2.2917</c:v>
                </c:pt>
                <c:pt idx="42">
                  <c:v>2.0385</c:v>
                </c:pt>
                <c:pt idx="43">
                  <c:v>1.849</c:v>
                </c:pt>
                <c:pt idx="44">
                  <c:v>1.5706</c:v>
                </c:pt>
                <c:pt idx="45">
                  <c:v>1.3741</c:v>
                </c:pt>
                <c:pt idx="46">
                  <c:v>1.2157</c:v>
                </c:pt>
                <c:pt idx="47">
                  <c:v>1.095</c:v>
                </c:pt>
                <c:pt idx="48">
                  <c:v>0.984</c:v>
                </c:pt>
                <c:pt idx="49">
                  <c:v>0.87712</c:v>
                </c:pt>
                <c:pt idx="50">
                  <c:v>0.80455</c:v>
                </c:pt>
                <c:pt idx="51">
                  <c:v>0.75548</c:v>
                </c:pt>
                <c:pt idx="52">
                  <c:v>0.7189</c:v>
                </c:pt>
                <c:pt idx="53">
                  <c:v>0.69625</c:v>
                </c:pt>
                <c:pt idx="54">
                  <c:v>0.68053</c:v>
                </c:pt>
                <c:pt idx="55">
                  <c:v>0.68174</c:v>
                </c:pt>
                <c:pt idx="56">
                  <c:v>0.68908</c:v>
                </c:pt>
                <c:pt idx="57">
                  <c:v>0.69214</c:v>
                </c:pt>
                <c:pt idx="58">
                  <c:v>0.71147</c:v>
                </c:pt>
                <c:pt idx="59">
                  <c:v>0.72971</c:v>
                </c:pt>
                <c:pt idx="60">
                  <c:v>0.7522</c:v>
                </c:pt>
                <c:pt idx="61">
                  <c:v>0.79117</c:v>
                </c:pt>
                <c:pt idx="62">
                  <c:v>0.83387</c:v>
                </c:pt>
                <c:pt idx="63">
                  <c:v>0.87459</c:v>
                </c:pt>
                <c:pt idx="64">
                  <c:v>0.93823</c:v>
                </c:pt>
                <c:pt idx="65">
                  <c:v>0.9861</c:v>
                </c:pt>
                <c:pt idx="66">
                  <c:v>1.041</c:v>
                </c:pt>
                <c:pt idx="67">
                  <c:v>1.0947</c:v>
                </c:pt>
                <c:pt idx="68">
                  <c:v>1.1301</c:v>
                </c:pt>
                <c:pt idx="69">
                  <c:v>1.1502</c:v>
                </c:pt>
                <c:pt idx="70">
                  <c:v>1.1434</c:v>
                </c:pt>
                <c:pt idx="71">
                  <c:v>1.1182</c:v>
                </c:pt>
                <c:pt idx="72">
                  <c:v>1.0973</c:v>
                </c:pt>
                <c:pt idx="73">
                  <c:v>1.0562</c:v>
                </c:pt>
                <c:pt idx="74">
                  <c:v>1.0331</c:v>
                </c:pt>
                <c:pt idx="75">
                  <c:v>1.0184</c:v>
                </c:pt>
                <c:pt idx="76">
                  <c:v>1.0043</c:v>
                </c:pt>
                <c:pt idx="77">
                  <c:v>1.0003</c:v>
                </c:pt>
                <c:pt idx="78">
                  <c:v>0.99893</c:v>
                </c:pt>
                <c:pt idx="79">
                  <c:v>1.0013</c:v>
                </c:pt>
                <c:pt idx="80">
                  <c:v>1.0044</c:v>
                </c:pt>
                <c:pt idx="81">
                  <c:v>1.0064</c:v>
                </c:pt>
                <c:pt idx="82">
                  <c:v>1.0119</c:v>
                </c:pt>
                <c:pt idx="83">
                  <c:v>1.0178</c:v>
                </c:pt>
                <c:pt idx="84">
                  <c:v>1.019</c:v>
                </c:pt>
                <c:pt idx="85">
                  <c:v>1.0271</c:v>
                </c:pt>
                <c:pt idx="86">
                  <c:v>1.03</c:v>
                </c:pt>
                <c:pt idx="87">
                  <c:v>1.0319</c:v>
                </c:pt>
                <c:pt idx="88">
                  <c:v>1.0336</c:v>
                </c:pt>
                <c:pt idx="89">
                  <c:v>1.0298</c:v>
                </c:pt>
                <c:pt idx="90">
                  <c:v>1.0275</c:v>
                </c:pt>
                <c:pt idx="91">
                  <c:v>1.0228</c:v>
                </c:pt>
                <c:pt idx="92">
                  <c:v>1.0172</c:v>
                </c:pt>
                <c:pt idx="93">
                  <c:v>1.0124</c:v>
                </c:pt>
                <c:pt idx="94">
                  <c:v>1.0063</c:v>
                </c:pt>
                <c:pt idx="95">
                  <c:v>0.99886</c:v>
                </c:pt>
                <c:pt idx="96">
                  <c:v>0.99524</c:v>
                </c:pt>
                <c:pt idx="97">
                  <c:v>0.98741</c:v>
                </c:pt>
                <c:pt idx="98">
                  <c:v>0.98137</c:v>
                </c:pt>
                <c:pt idx="99">
                  <c:v>0.97661</c:v>
                </c:pt>
                <c:pt idx="100">
                  <c:v>0.97202</c:v>
                </c:pt>
                <c:pt idx="101">
                  <c:v>0.97079</c:v>
                </c:pt>
                <c:pt idx="102">
                  <c:v>0.96753</c:v>
                </c:pt>
                <c:pt idx="103">
                  <c:v>0.96853</c:v>
                </c:pt>
                <c:pt idx="104">
                  <c:v>0.97122</c:v>
                </c:pt>
                <c:pt idx="105">
                  <c:v>0.97269</c:v>
                </c:pt>
                <c:pt idx="106">
                  <c:v>0.97652</c:v>
                </c:pt>
                <c:pt idx="107">
                  <c:v>0.98123</c:v>
                </c:pt>
                <c:pt idx="108">
                  <c:v>0.98667</c:v>
                </c:pt>
                <c:pt idx="109">
                  <c:v>0.99334</c:v>
                </c:pt>
                <c:pt idx="110">
                  <c:v>0.99925</c:v>
                </c:pt>
                <c:pt idx="111">
                  <c:v>1.0044</c:v>
                </c:pt>
                <c:pt idx="112">
                  <c:v>1.0108</c:v>
                </c:pt>
                <c:pt idx="113">
                  <c:v>1.0145</c:v>
                </c:pt>
                <c:pt idx="114">
                  <c:v>1.0169</c:v>
                </c:pt>
                <c:pt idx="115">
                  <c:v>1.0186</c:v>
                </c:pt>
                <c:pt idx="116">
                  <c:v>1.0203</c:v>
                </c:pt>
                <c:pt idx="117">
                  <c:v>1.0219</c:v>
                </c:pt>
                <c:pt idx="118">
                  <c:v>1.0208</c:v>
                </c:pt>
                <c:pt idx="119">
                  <c:v>1.0195</c:v>
                </c:pt>
                <c:pt idx="120">
                  <c:v>1.0191</c:v>
                </c:pt>
                <c:pt idx="121">
                  <c:v>1.0157</c:v>
                </c:pt>
                <c:pt idx="122">
                  <c:v>1.0129</c:v>
                </c:pt>
                <c:pt idx="123">
                  <c:v>1.0101</c:v>
                </c:pt>
                <c:pt idx="124">
                  <c:v>1.0065</c:v>
                </c:pt>
                <c:pt idx="125">
                  <c:v>1.0044</c:v>
                </c:pt>
                <c:pt idx="126">
                  <c:v>1.0022</c:v>
                </c:pt>
                <c:pt idx="127">
                  <c:v>0.99939</c:v>
                </c:pt>
                <c:pt idx="128">
                  <c:v>0.99781</c:v>
                </c:pt>
                <c:pt idx="129">
                  <c:v>0.9964</c:v>
                </c:pt>
                <c:pt idx="130">
                  <c:v>0.99425</c:v>
                </c:pt>
                <c:pt idx="131">
                  <c:v>0.99445</c:v>
                </c:pt>
                <c:pt idx="132">
                  <c:v>0.99314</c:v>
                </c:pt>
                <c:pt idx="133">
                  <c:v>0.99305</c:v>
                </c:pt>
                <c:pt idx="134">
                  <c:v>0.99491</c:v>
                </c:pt>
                <c:pt idx="135">
                  <c:v>0.99523</c:v>
                </c:pt>
                <c:pt idx="136">
                  <c:v>0.99504</c:v>
                </c:pt>
                <c:pt idx="137">
                  <c:v>0.99645</c:v>
                </c:pt>
                <c:pt idx="138">
                  <c:v>0.99676</c:v>
                </c:pt>
                <c:pt idx="139">
                  <c:v>0.99758</c:v>
                </c:pt>
                <c:pt idx="140">
                  <c:v>0.99729</c:v>
                </c:pt>
                <c:pt idx="141">
                  <c:v>0.99801</c:v>
                </c:pt>
                <c:pt idx="142">
                  <c:v>0.99977</c:v>
                </c:pt>
                <c:pt idx="143">
                  <c:v>1.0005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'gr-.6m2'!$A$2:$A$205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'gr-.6m2'!$C$2:$C$205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0.00070527</c:v>
                </c:pt>
                <c:pt idx="33">
                  <c:v>0.031607</c:v>
                </c:pt>
                <c:pt idx="34">
                  <c:v>0.38954</c:v>
                </c:pt>
                <c:pt idx="35">
                  <c:v>1.4479</c:v>
                </c:pt>
                <c:pt idx="36">
                  <c:v>2.8834</c:v>
                </c:pt>
                <c:pt idx="37">
                  <c:v>3.9276</c:v>
                </c:pt>
                <c:pt idx="38">
                  <c:v>3.5553</c:v>
                </c:pt>
                <c:pt idx="39">
                  <c:v>2.6857</c:v>
                </c:pt>
                <c:pt idx="40">
                  <c:v>1.9054</c:v>
                </c:pt>
                <c:pt idx="41">
                  <c:v>0.90707</c:v>
                </c:pt>
                <c:pt idx="42">
                  <c:v>0.43135</c:v>
                </c:pt>
                <c:pt idx="43">
                  <c:v>0.22219</c:v>
                </c:pt>
                <c:pt idx="44">
                  <c:v>0.038697</c:v>
                </c:pt>
                <c:pt idx="45">
                  <c:v>-0.014658</c:v>
                </c:pt>
                <c:pt idx="46">
                  <c:v>-0.014493</c:v>
                </c:pt>
                <c:pt idx="47">
                  <c:v>0.0075657</c:v>
                </c:pt>
                <c:pt idx="48">
                  <c:v>0.035425</c:v>
                </c:pt>
                <c:pt idx="49">
                  <c:v>0.071018</c:v>
                </c:pt>
                <c:pt idx="50">
                  <c:v>0.11255</c:v>
                </c:pt>
                <c:pt idx="51">
                  <c:v>0.14054</c:v>
                </c:pt>
                <c:pt idx="52">
                  <c:v>0.16963</c:v>
                </c:pt>
                <c:pt idx="53">
                  <c:v>0.21314</c:v>
                </c:pt>
                <c:pt idx="54">
                  <c:v>0.24751</c:v>
                </c:pt>
                <c:pt idx="55">
                  <c:v>0.28262</c:v>
                </c:pt>
                <c:pt idx="56">
                  <c:v>0.29773</c:v>
                </c:pt>
                <c:pt idx="57">
                  <c:v>0.32836</c:v>
                </c:pt>
                <c:pt idx="58">
                  <c:v>0.35499</c:v>
                </c:pt>
                <c:pt idx="59">
                  <c:v>0.38282</c:v>
                </c:pt>
                <c:pt idx="60">
                  <c:v>0.39177</c:v>
                </c:pt>
                <c:pt idx="61">
                  <c:v>0.41977</c:v>
                </c:pt>
                <c:pt idx="62">
                  <c:v>0.44288</c:v>
                </c:pt>
                <c:pt idx="63">
                  <c:v>0.45454</c:v>
                </c:pt>
                <c:pt idx="64">
                  <c:v>0.46432</c:v>
                </c:pt>
                <c:pt idx="65">
                  <c:v>0.46849</c:v>
                </c:pt>
                <c:pt idx="66">
                  <c:v>0.46091</c:v>
                </c:pt>
                <c:pt idx="67">
                  <c:v>0.44499</c:v>
                </c:pt>
                <c:pt idx="68">
                  <c:v>0.41483</c:v>
                </c:pt>
                <c:pt idx="69">
                  <c:v>0.36479</c:v>
                </c:pt>
                <c:pt idx="70">
                  <c:v>0.30858</c:v>
                </c:pt>
                <c:pt idx="71">
                  <c:v>0.26626</c:v>
                </c:pt>
                <c:pt idx="72">
                  <c:v>0.23707</c:v>
                </c:pt>
                <c:pt idx="73">
                  <c:v>0.19725</c:v>
                </c:pt>
                <c:pt idx="74">
                  <c:v>0.18236</c:v>
                </c:pt>
                <c:pt idx="75">
                  <c:v>0.16667</c:v>
                </c:pt>
                <c:pt idx="76">
                  <c:v>0.15949</c:v>
                </c:pt>
                <c:pt idx="77">
                  <c:v>0.15261</c:v>
                </c:pt>
                <c:pt idx="78">
                  <c:v>0.14859</c:v>
                </c:pt>
                <c:pt idx="79">
                  <c:v>0.14751</c:v>
                </c:pt>
                <c:pt idx="80">
                  <c:v>0.14515</c:v>
                </c:pt>
                <c:pt idx="81">
                  <c:v>0.14225</c:v>
                </c:pt>
                <c:pt idx="82">
                  <c:v>0.14064</c:v>
                </c:pt>
                <c:pt idx="83">
                  <c:v>0.13836</c:v>
                </c:pt>
                <c:pt idx="84">
                  <c:v>0.13408</c:v>
                </c:pt>
                <c:pt idx="85">
                  <c:v>0.13274</c:v>
                </c:pt>
                <c:pt idx="86">
                  <c:v>0.13047</c:v>
                </c:pt>
                <c:pt idx="87">
                  <c:v>0.12909</c:v>
                </c:pt>
                <c:pt idx="88">
                  <c:v>0.12658</c:v>
                </c:pt>
                <c:pt idx="89">
                  <c:v>0.12618</c:v>
                </c:pt>
                <c:pt idx="90">
                  <c:v>0.12613</c:v>
                </c:pt>
                <c:pt idx="91">
                  <c:v>0.12665</c:v>
                </c:pt>
                <c:pt idx="92">
                  <c:v>0.12462</c:v>
                </c:pt>
                <c:pt idx="93">
                  <c:v>0.12611</c:v>
                </c:pt>
                <c:pt idx="94">
                  <c:v>0.12572</c:v>
                </c:pt>
                <c:pt idx="95">
                  <c:v>0.12596</c:v>
                </c:pt>
                <c:pt idx="96">
                  <c:v>0.1233</c:v>
                </c:pt>
                <c:pt idx="97">
                  <c:v>0.12186</c:v>
                </c:pt>
                <c:pt idx="98">
                  <c:v>0.11872</c:v>
                </c:pt>
                <c:pt idx="99">
                  <c:v>0.11734</c:v>
                </c:pt>
                <c:pt idx="100">
                  <c:v>0.11197</c:v>
                </c:pt>
                <c:pt idx="101">
                  <c:v>0.1081</c:v>
                </c:pt>
                <c:pt idx="102">
                  <c:v>0.10492</c:v>
                </c:pt>
                <c:pt idx="103">
                  <c:v>0.10203</c:v>
                </c:pt>
                <c:pt idx="104">
                  <c:v>0.098148</c:v>
                </c:pt>
                <c:pt idx="105">
                  <c:v>0.094821</c:v>
                </c:pt>
                <c:pt idx="106">
                  <c:v>0.092305</c:v>
                </c:pt>
                <c:pt idx="107">
                  <c:v>0.089748</c:v>
                </c:pt>
                <c:pt idx="108">
                  <c:v>0.087261</c:v>
                </c:pt>
                <c:pt idx="109">
                  <c:v>0.083866</c:v>
                </c:pt>
                <c:pt idx="110">
                  <c:v>0.081691</c:v>
                </c:pt>
                <c:pt idx="111">
                  <c:v>0.078915</c:v>
                </c:pt>
                <c:pt idx="112">
                  <c:v>0.074516</c:v>
                </c:pt>
                <c:pt idx="113">
                  <c:v>0.073142</c:v>
                </c:pt>
                <c:pt idx="114">
                  <c:v>0.068824</c:v>
                </c:pt>
                <c:pt idx="115">
                  <c:v>0.066142</c:v>
                </c:pt>
                <c:pt idx="116">
                  <c:v>0.063135</c:v>
                </c:pt>
                <c:pt idx="117">
                  <c:v>0.060803</c:v>
                </c:pt>
                <c:pt idx="118">
                  <c:v>0.058394</c:v>
                </c:pt>
                <c:pt idx="119">
                  <c:v>0.05679</c:v>
                </c:pt>
                <c:pt idx="120">
                  <c:v>0.054099</c:v>
                </c:pt>
                <c:pt idx="121">
                  <c:v>0.053455</c:v>
                </c:pt>
                <c:pt idx="122">
                  <c:v>0.053057</c:v>
                </c:pt>
                <c:pt idx="123">
                  <c:v>0.052219</c:v>
                </c:pt>
                <c:pt idx="124">
                  <c:v>0.049723</c:v>
                </c:pt>
                <c:pt idx="125">
                  <c:v>0.049706</c:v>
                </c:pt>
                <c:pt idx="126">
                  <c:v>0.049285</c:v>
                </c:pt>
                <c:pt idx="127">
                  <c:v>0.048826</c:v>
                </c:pt>
                <c:pt idx="128">
                  <c:v>0.045696</c:v>
                </c:pt>
                <c:pt idx="129">
                  <c:v>0.045919</c:v>
                </c:pt>
                <c:pt idx="130">
                  <c:v>0.045043</c:v>
                </c:pt>
                <c:pt idx="131">
                  <c:v>0.044357</c:v>
                </c:pt>
                <c:pt idx="132">
                  <c:v>0.040816</c:v>
                </c:pt>
                <c:pt idx="133">
                  <c:v>0.040935</c:v>
                </c:pt>
                <c:pt idx="134">
                  <c:v>0.039924</c:v>
                </c:pt>
                <c:pt idx="135">
                  <c:v>0.03884</c:v>
                </c:pt>
                <c:pt idx="136">
                  <c:v>0.035731</c:v>
                </c:pt>
                <c:pt idx="137">
                  <c:v>0.035219</c:v>
                </c:pt>
                <c:pt idx="138">
                  <c:v>0.03433</c:v>
                </c:pt>
                <c:pt idx="139">
                  <c:v>0.034267</c:v>
                </c:pt>
                <c:pt idx="140">
                  <c:v>0.030716</c:v>
                </c:pt>
                <c:pt idx="141">
                  <c:v>0.030362</c:v>
                </c:pt>
                <c:pt idx="142">
                  <c:v>0.029911</c:v>
                </c:pt>
                <c:pt idx="143">
                  <c:v>0.028448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'gr-.6m2'!$A$2:$A$205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'gr-.6m2'!$D$2:$D$205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1.6418E-5</c:v>
                </c:pt>
                <c:pt idx="33">
                  <c:v>-4.1733E-5</c:v>
                </c:pt>
                <c:pt idx="34">
                  <c:v>-0.017642</c:v>
                </c:pt>
                <c:pt idx="35">
                  <c:v>-0.13815</c:v>
                </c:pt>
                <c:pt idx="36">
                  <c:v>-0.18399</c:v>
                </c:pt>
                <c:pt idx="37">
                  <c:v>-0.45763</c:v>
                </c:pt>
                <c:pt idx="38">
                  <c:v>-0.67789</c:v>
                </c:pt>
                <c:pt idx="39">
                  <c:v>-0.72227</c:v>
                </c:pt>
                <c:pt idx="40">
                  <c:v>-0.62647</c:v>
                </c:pt>
                <c:pt idx="41">
                  <c:v>-0.62029</c:v>
                </c:pt>
                <c:pt idx="42">
                  <c:v>-0.52078</c:v>
                </c:pt>
                <c:pt idx="43">
                  <c:v>-0.46746</c:v>
                </c:pt>
                <c:pt idx="44">
                  <c:v>-0.35393</c:v>
                </c:pt>
                <c:pt idx="45">
                  <c:v>-0.30059</c:v>
                </c:pt>
                <c:pt idx="46">
                  <c:v>-0.25704</c:v>
                </c:pt>
                <c:pt idx="47">
                  <c:v>-0.22868</c:v>
                </c:pt>
                <c:pt idx="48">
                  <c:v>-0.18719</c:v>
                </c:pt>
                <c:pt idx="49">
                  <c:v>-0.1582</c:v>
                </c:pt>
                <c:pt idx="50">
                  <c:v>-0.13715</c:v>
                </c:pt>
                <c:pt idx="51">
                  <c:v>-0.11819</c:v>
                </c:pt>
                <c:pt idx="52">
                  <c:v>-0.097804</c:v>
                </c:pt>
                <c:pt idx="53">
                  <c:v>-0.077055</c:v>
                </c:pt>
                <c:pt idx="54">
                  <c:v>-0.063549</c:v>
                </c:pt>
                <c:pt idx="55">
                  <c:v>-0.045375</c:v>
                </c:pt>
                <c:pt idx="56">
                  <c:v>-0.032108</c:v>
                </c:pt>
                <c:pt idx="57">
                  <c:v>-0.016447</c:v>
                </c:pt>
                <c:pt idx="58">
                  <c:v>0.00031373</c:v>
                </c:pt>
                <c:pt idx="59">
                  <c:v>0.013327</c:v>
                </c:pt>
                <c:pt idx="60">
                  <c:v>0.033232</c:v>
                </c:pt>
                <c:pt idx="61">
                  <c:v>0.051202</c:v>
                </c:pt>
                <c:pt idx="62">
                  <c:v>0.072799</c:v>
                </c:pt>
                <c:pt idx="63">
                  <c:v>0.094681</c:v>
                </c:pt>
                <c:pt idx="64">
                  <c:v>0.1281</c:v>
                </c:pt>
                <c:pt idx="65">
                  <c:v>0.15729</c:v>
                </c:pt>
                <c:pt idx="66">
                  <c:v>0.19186</c:v>
                </c:pt>
                <c:pt idx="67">
                  <c:v>0.22576</c:v>
                </c:pt>
                <c:pt idx="68">
                  <c:v>0.24071</c:v>
                </c:pt>
                <c:pt idx="69">
                  <c:v>0.24403</c:v>
                </c:pt>
                <c:pt idx="70">
                  <c:v>0.22274</c:v>
                </c:pt>
                <c:pt idx="71">
                  <c:v>0.18513</c:v>
                </c:pt>
                <c:pt idx="72">
                  <c:v>0.14958</c:v>
                </c:pt>
                <c:pt idx="73">
                  <c:v>0.0958</c:v>
                </c:pt>
                <c:pt idx="74">
                  <c:v>0.060582</c:v>
                </c:pt>
                <c:pt idx="75">
                  <c:v>0.032332</c:v>
                </c:pt>
                <c:pt idx="76">
                  <c:v>0.0041168</c:v>
                </c:pt>
                <c:pt idx="77">
                  <c:v>-0.018085</c:v>
                </c:pt>
                <c:pt idx="78">
                  <c:v>-0.036803</c:v>
                </c:pt>
                <c:pt idx="79">
                  <c:v>-0.050359</c:v>
                </c:pt>
                <c:pt idx="80">
                  <c:v>-0.057364</c:v>
                </c:pt>
                <c:pt idx="81">
                  <c:v>-0.061519</c:v>
                </c:pt>
                <c:pt idx="82">
                  <c:v>-0.06381</c:v>
                </c:pt>
                <c:pt idx="83">
                  <c:v>-0.060358</c:v>
                </c:pt>
                <c:pt idx="84">
                  <c:v>-0.055417</c:v>
                </c:pt>
                <c:pt idx="85">
                  <c:v>-0.048849</c:v>
                </c:pt>
                <c:pt idx="86">
                  <c:v>-0.04112</c:v>
                </c:pt>
                <c:pt idx="87">
                  <c:v>-0.032823</c:v>
                </c:pt>
                <c:pt idx="88">
                  <c:v>-0.02374</c:v>
                </c:pt>
                <c:pt idx="89">
                  <c:v>-0.014689</c:v>
                </c:pt>
                <c:pt idx="90">
                  <c:v>-0.0064577</c:v>
                </c:pt>
                <c:pt idx="91">
                  <c:v>-0.00088878</c:v>
                </c:pt>
                <c:pt idx="92">
                  <c:v>0.0057395</c:v>
                </c:pt>
                <c:pt idx="93">
                  <c:v>0.010385</c:v>
                </c:pt>
                <c:pt idx="94">
                  <c:v>0.01381</c:v>
                </c:pt>
                <c:pt idx="95">
                  <c:v>0.015804</c:v>
                </c:pt>
                <c:pt idx="96">
                  <c:v>0.017123</c:v>
                </c:pt>
                <c:pt idx="97">
                  <c:v>0.017054</c:v>
                </c:pt>
                <c:pt idx="98">
                  <c:v>0.016709</c:v>
                </c:pt>
                <c:pt idx="99">
                  <c:v>0.015063</c:v>
                </c:pt>
                <c:pt idx="100">
                  <c:v>0.013195</c:v>
                </c:pt>
                <c:pt idx="101">
                  <c:v>0.010393</c:v>
                </c:pt>
                <c:pt idx="102">
                  <c:v>0.0077295</c:v>
                </c:pt>
                <c:pt idx="103">
                  <c:v>0.0055373</c:v>
                </c:pt>
                <c:pt idx="104">
                  <c:v>0.0029852</c:v>
                </c:pt>
                <c:pt idx="105">
                  <c:v>0.0012259</c:v>
                </c:pt>
                <c:pt idx="106">
                  <c:v>0.00041505</c:v>
                </c:pt>
                <c:pt idx="107">
                  <c:v>0.00011211</c:v>
                </c:pt>
                <c:pt idx="108">
                  <c:v>-0.00035536</c:v>
                </c:pt>
                <c:pt idx="109">
                  <c:v>7.1539E-5</c:v>
                </c:pt>
                <c:pt idx="110">
                  <c:v>0.00095729</c:v>
                </c:pt>
                <c:pt idx="111">
                  <c:v>0.0016988</c:v>
                </c:pt>
                <c:pt idx="112">
                  <c:v>0.0022435</c:v>
                </c:pt>
                <c:pt idx="113">
                  <c:v>0.0030233</c:v>
                </c:pt>
                <c:pt idx="114">
                  <c:v>0.0038907</c:v>
                </c:pt>
                <c:pt idx="115">
                  <c:v>0.0042264</c:v>
                </c:pt>
                <c:pt idx="116">
                  <c:v>0.0045201</c:v>
                </c:pt>
                <c:pt idx="117">
                  <c:v>0.0040629</c:v>
                </c:pt>
                <c:pt idx="118">
                  <c:v>0.0037792</c:v>
                </c:pt>
                <c:pt idx="119">
                  <c:v>0.0031446</c:v>
                </c:pt>
                <c:pt idx="120">
                  <c:v>0.0022502</c:v>
                </c:pt>
                <c:pt idx="121">
                  <c:v>0.0006719</c:v>
                </c:pt>
                <c:pt idx="122">
                  <c:v>-0.00067041</c:v>
                </c:pt>
                <c:pt idx="123">
                  <c:v>-0.0016791</c:v>
                </c:pt>
                <c:pt idx="124">
                  <c:v>-0.002754</c:v>
                </c:pt>
                <c:pt idx="125">
                  <c:v>-0.00449</c:v>
                </c:pt>
                <c:pt idx="126">
                  <c:v>-0.0053949</c:v>
                </c:pt>
                <c:pt idx="127">
                  <c:v>-0.0063287</c:v>
                </c:pt>
                <c:pt idx="128">
                  <c:v>-0.0060921</c:v>
                </c:pt>
                <c:pt idx="129">
                  <c:v>-0.006589</c:v>
                </c:pt>
                <c:pt idx="130">
                  <c:v>-0.0066185</c:v>
                </c:pt>
                <c:pt idx="131">
                  <c:v>-0.005806</c:v>
                </c:pt>
                <c:pt idx="132">
                  <c:v>-0.0044206</c:v>
                </c:pt>
                <c:pt idx="133">
                  <c:v>-0.0037223</c:v>
                </c:pt>
                <c:pt idx="134">
                  <c:v>-0.0024129</c:v>
                </c:pt>
                <c:pt idx="135">
                  <c:v>-0.00096667</c:v>
                </c:pt>
                <c:pt idx="136">
                  <c:v>0.00079564</c:v>
                </c:pt>
                <c:pt idx="137">
                  <c:v>0.0020894</c:v>
                </c:pt>
                <c:pt idx="138">
                  <c:v>0.0031518</c:v>
                </c:pt>
                <c:pt idx="139">
                  <c:v>0.004162</c:v>
                </c:pt>
                <c:pt idx="140">
                  <c:v>0.0055966</c:v>
                </c:pt>
                <c:pt idx="141">
                  <c:v>0.006268</c:v>
                </c:pt>
                <c:pt idx="142">
                  <c:v>0.0066983</c:v>
                </c:pt>
                <c:pt idx="143">
                  <c:v>0.006815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'gr-.6m2'!$A$2:$A$205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'gr-.6m2'!$E$2:$E$205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0.00078119</c:v>
                </c:pt>
                <c:pt idx="33">
                  <c:v>0.034861</c:v>
                </c:pt>
                <c:pt idx="34">
                  <c:v>0.43601</c:v>
                </c:pt>
                <c:pt idx="35">
                  <c:v>1.6564</c:v>
                </c:pt>
                <c:pt idx="36">
                  <c:v>3.0913</c:v>
                </c:pt>
                <c:pt idx="37">
                  <c:v>4.0788</c:v>
                </c:pt>
                <c:pt idx="38">
                  <c:v>3.6184</c:v>
                </c:pt>
                <c:pt idx="39">
                  <c:v>2.5661</c:v>
                </c:pt>
                <c:pt idx="40">
                  <c:v>1.6377</c:v>
                </c:pt>
                <c:pt idx="41">
                  <c:v>0.68961</c:v>
                </c:pt>
                <c:pt idx="42">
                  <c:v>0.19956</c:v>
                </c:pt>
                <c:pt idx="43">
                  <c:v>0.018618</c:v>
                </c:pt>
                <c:pt idx="44">
                  <c:v>-0.14127</c:v>
                </c:pt>
                <c:pt idx="45">
                  <c:v>-0.18598</c:v>
                </c:pt>
                <c:pt idx="46">
                  <c:v>-0.17229</c:v>
                </c:pt>
                <c:pt idx="47">
                  <c:v>-0.14782</c:v>
                </c:pt>
                <c:pt idx="48">
                  <c:v>-0.11291</c:v>
                </c:pt>
                <c:pt idx="49">
                  <c:v>-0.075021</c:v>
                </c:pt>
                <c:pt idx="50">
                  <c:v>-0.035234</c:v>
                </c:pt>
                <c:pt idx="51">
                  <c:v>-0.0086238</c:v>
                </c:pt>
                <c:pt idx="52">
                  <c:v>0.02335</c:v>
                </c:pt>
                <c:pt idx="53">
                  <c:v>0.06095</c:v>
                </c:pt>
                <c:pt idx="54">
                  <c:v>0.089032</c:v>
                </c:pt>
                <c:pt idx="55">
                  <c:v>0.11881</c:v>
                </c:pt>
                <c:pt idx="56">
                  <c:v>0.13872</c:v>
                </c:pt>
                <c:pt idx="57">
                  <c:v>0.16374</c:v>
                </c:pt>
                <c:pt idx="58">
                  <c:v>0.18956</c:v>
                </c:pt>
                <c:pt idx="59">
                  <c:v>0.21288</c:v>
                </c:pt>
                <c:pt idx="60">
                  <c:v>0.22971</c:v>
                </c:pt>
                <c:pt idx="61">
                  <c:v>0.25764</c:v>
                </c:pt>
                <c:pt idx="62">
                  <c:v>0.28398</c:v>
                </c:pt>
                <c:pt idx="63">
                  <c:v>0.30359</c:v>
                </c:pt>
                <c:pt idx="64">
                  <c:v>0.33208</c:v>
                </c:pt>
                <c:pt idx="65">
                  <c:v>0.34973</c:v>
                </c:pt>
                <c:pt idx="66">
                  <c:v>0.36297</c:v>
                </c:pt>
                <c:pt idx="67">
                  <c:v>0.37216</c:v>
                </c:pt>
                <c:pt idx="68">
                  <c:v>0.35928</c:v>
                </c:pt>
                <c:pt idx="69">
                  <c:v>0.32467</c:v>
                </c:pt>
                <c:pt idx="70">
                  <c:v>0.26993</c:v>
                </c:pt>
                <c:pt idx="71">
                  <c:v>0.21345</c:v>
                </c:pt>
                <c:pt idx="72">
                  <c:v>0.17097</c:v>
                </c:pt>
                <c:pt idx="73">
                  <c:v>0.10646</c:v>
                </c:pt>
                <c:pt idx="74">
                  <c:v>0.070494</c:v>
                </c:pt>
                <c:pt idx="75">
                  <c:v>0.041724</c:v>
                </c:pt>
                <c:pt idx="76">
                  <c:v>0.018505</c:v>
                </c:pt>
                <c:pt idx="77">
                  <c:v>0.0005492</c:v>
                </c:pt>
                <c:pt idx="78">
                  <c:v>-0.012219</c:v>
                </c:pt>
                <c:pt idx="79">
                  <c:v>-0.01961</c:v>
                </c:pt>
                <c:pt idx="80">
                  <c:v>-0.02149</c:v>
                </c:pt>
                <c:pt idx="81">
                  <c:v>-0.021236</c:v>
                </c:pt>
                <c:pt idx="82">
                  <c:v>-0.01865</c:v>
                </c:pt>
                <c:pt idx="83">
                  <c:v>-0.012763</c:v>
                </c:pt>
                <c:pt idx="84">
                  <c:v>-0.0059322</c:v>
                </c:pt>
                <c:pt idx="85">
                  <c:v>0.0028013</c:v>
                </c:pt>
                <c:pt idx="86">
                  <c:v>0.011717</c:v>
                </c:pt>
                <c:pt idx="87">
                  <c:v>0.020482</c:v>
                </c:pt>
                <c:pt idx="88">
                  <c:v>0.029595</c:v>
                </c:pt>
                <c:pt idx="89">
                  <c:v>0.039385</c:v>
                </c:pt>
                <c:pt idx="90">
                  <c:v>0.047017</c:v>
                </c:pt>
                <c:pt idx="91">
                  <c:v>0.0539</c:v>
                </c:pt>
                <c:pt idx="92">
                  <c:v>0.059176</c:v>
                </c:pt>
                <c:pt idx="93">
                  <c:v>0.065047</c:v>
                </c:pt>
                <c:pt idx="94">
                  <c:v>0.068508</c:v>
                </c:pt>
                <c:pt idx="95">
                  <c:v>0.069786</c:v>
                </c:pt>
                <c:pt idx="96">
                  <c:v>0.070637</c:v>
                </c:pt>
                <c:pt idx="97">
                  <c:v>0.068884</c:v>
                </c:pt>
                <c:pt idx="98">
                  <c:v>0.066127</c:v>
                </c:pt>
                <c:pt idx="99">
                  <c:v>0.062883</c:v>
                </c:pt>
                <c:pt idx="100">
                  <c:v>0.057882</c:v>
                </c:pt>
                <c:pt idx="101">
                  <c:v>0.052213</c:v>
                </c:pt>
                <c:pt idx="102">
                  <c:v>0.047204</c:v>
                </c:pt>
                <c:pt idx="103">
                  <c:v>0.0425</c:v>
                </c:pt>
                <c:pt idx="104">
                  <c:v>0.037606</c:v>
                </c:pt>
                <c:pt idx="105">
                  <c:v>0.033931</c:v>
                </c:pt>
                <c:pt idx="106">
                  <c:v>0.030989</c:v>
                </c:pt>
                <c:pt idx="107">
                  <c:v>0.029041</c:v>
                </c:pt>
                <c:pt idx="108">
                  <c:v>0.027252</c:v>
                </c:pt>
                <c:pt idx="109">
                  <c:v>0.026095</c:v>
                </c:pt>
                <c:pt idx="110">
                  <c:v>0.025265</c:v>
                </c:pt>
                <c:pt idx="111">
                  <c:v>0.024797</c:v>
                </c:pt>
                <c:pt idx="112">
                  <c:v>0.024219</c:v>
                </c:pt>
                <c:pt idx="113">
                  <c:v>0.023393</c:v>
                </c:pt>
                <c:pt idx="114">
                  <c:v>0.023082</c:v>
                </c:pt>
                <c:pt idx="115">
                  <c:v>0.022185</c:v>
                </c:pt>
                <c:pt idx="116">
                  <c:v>0.021604</c:v>
                </c:pt>
                <c:pt idx="117">
                  <c:v>0.02119</c:v>
                </c:pt>
                <c:pt idx="118">
                  <c:v>0.019876</c:v>
                </c:pt>
                <c:pt idx="119">
                  <c:v>0.019379</c:v>
                </c:pt>
                <c:pt idx="120">
                  <c:v>0.018896</c:v>
                </c:pt>
                <c:pt idx="121">
                  <c:v>0.01771</c:v>
                </c:pt>
                <c:pt idx="122">
                  <c:v>0.017074</c:v>
                </c:pt>
                <c:pt idx="123">
                  <c:v>0.01653</c:v>
                </c:pt>
                <c:pt idx="124">
                  <c:v>0.016434</c:v>
                </c:pt>
                <c:pt idx="125">
                  <c:v>0.015782</c:v>
                </c:pt>
                <c:pt idx="126">
                  <c:v>0.015549</c:v>
                </c:pt>
                <c:pt idx="127">
                  <c:v>0.01476</c:v>
                </c:pt>
                <c:pt idx="128">
                  <c:v>0.015499</c:v>
                </c:pt>
                <c:pt idx="129">
                  <c:v>0.015178</c:v>
                </c:pt>
                <c:pt idx="130">
                  <c:v>0.014692</c:v>
                </c:pt>
                <c:pt idx="131">
                  <c:v>0.014793</c:v>
                </c:pt>
                <c:pt idx="132">
                  <c:v>0.015866</c:v>
                </c:pt>
                <c:pt idx="133">
                  <c:v>0.015448</c:v>
                </c:pt>
                <c:pt idx="134">
                  <c:v>0.015873</c:v>
                </c:pt>
                <c:pt idx="135">
                  <c:v>0.016385</c:v>
                </c:pt>
                <c:pt idx="136">
                  <c:v>0.017322</c:v>
                </c:pt>
                <c:pt idx="137">
                  <c:v>0.017712</c:v>
                </c:pt>
                <c:pt idx="138">
                  <c:v>0.018013</c:v>
                </c:pt>
                <c:pt idx="139">
                  <c:v>0.017897</c:v>
                </c:pt>
                <c:pt idx="140">
                  <c:v>0.019662</c:v>
                </c:pt>
                <c:pt idx="141">
                  <c:v>0.019547</c:v>
                </c:pt>
                <c:pt idx="142">
                  <c:v>0.019451</c:v>
                </c:pt>
                <c:pt idx="143">
                  <c:v>0.019449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142696"/>
        <c:axId val="-2131609064"/>
      </c:scatterChart>
      <c:valAx>
        <c:axId val="-2124142696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2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]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31609064"/>
        <c:crosses val="autoZero"/>
        <c:crossBetween val="midCat"/>
      </c:valAx>
      <c:valAx>
        <c:axId val="-21316090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>
                    <a:latin typeface="Times New Roman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g(r)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24142696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Times New Roman"/>
                <a:cs typeface="Times New Roman"/>
              </a:defRPr>
            </a:pPr>
            <a:r>
              <a:rPr lang="en-US" altLang="zh-CN" b="0">
                <a:latin typeface="Times New Roman"/>
                <a:cs typeface="Times New Roman"/>
              </a:rPr>
              <a:t>CH</a:t>
            </a:r>
            <a:r>
              <a:rPr lang="en-US" altLang="zh-CN" b="0" baseline="-25000">
                <a:latin typeface="Times New Roman"/>
                <a:cs typeface="Times New Roman"/>
              </a:rPr>
              <a:t>4</a:t>
            </a:r>
            <a:r>
              <a:rPr lang="en-US" altLang="zh-CN" b="0" baseline="30000">
                <a:latin typeface="Times New Roman"/>
                <a:cs typeface="Times New Roman"/>
              </a:rPr>
              <a:t>+1</a:t>
            </a:r>
            <a:r>
              <a:rPr lang="en-US" altLang="zh-CN" b="0">
                <a:latin typeface="Times New Roman"/>
                <a:cs typeface="Times New Roman"/>
              </a:rPr>
              <a:t>,</a:t>
            </a:r>
            <a:r>
              <a:rPr lang="en-US" altLang="zh-CN" b="0" baseline="0">
                <a:latin typeface="Times New Roman"/>
                <a:cs typeface="Times New Roman"/>
              </a:rPr>
              <a:t> m</a:t>
            </a:r>
            <a:r>
              <a:rPr lang="en-US" altLang="zh-CN" b="0" baseline="-25000">
                <a:latin typeface="Times New Roman"/>
                <a:cs typeface="Times New Roman"/>
              </a:rPr>
              <a:t>max</a:t>
            </a:r>
            <a:r>
              <a:rPr lang="en-US" altLang="zh-CN" b="0" baseline="0">
                <a:latin typeface="Times New Roman"/>
                <a:cs typeface="Times New Roman"/>
              </a:rPr>
              <a:t>=2</a:t>
            </a:r>
            <a:endParaRPr lang="zh-CN" altLang="en-US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gr1m2!$G$2:$G$201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gr1m2!$H$2:$H$201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3.035E-34</c:v>
                </c:pt>
                <c:pt idx="25">
                  <c:v>2.304E-18</c:v>
                </c:pt>
                <c:pt idx="26">
                  <c:v>1.36E-9</c:v>
                </c:pt>
                <c:pt idx="27">
                  <c:v>8.382E-5</c:v>
                </c:pt>
                <c:pt idx="28">
                  <c:v>0.0292</c:v>
                </c:pt>
                <c:pt idx="29">
                  <c:v>0.5488</c:v>
                </c:pt>
                <c:pt idx="30">
                  <c:v>2.033</c:v>
                </c:pt>
                <c:pt idx="31">
                  <c:v>3.148</c:v>
                </c:pt>
                <c:pt idx="32">
                  <c:v>3.141</c:v>
                </c:pt>
                <c:pt idx="33">
                  <c:v>2.579</c:v>
                </c:pt>
                <c:pt idx="34">
                  <c:v>1.988</c:v>
                </c:pt>
                <c:pt idx="35">
                  <c:v>1.537</c:v>
                </c:pt>
                <c:pt idx="36">
                  <c:v>1.229</c:v>
                </c:pt>
                <c:pt idx="37">
                  <c:v>1.026</c:v>
                </c:pt>
                <c:pt idx="38">
                  <c:v>0.8957</c:v>
                </c:pt>
                <c:pt idx="39">
                  <c:v>0.8127</c:v>
                </c:pt>
                <c:pt idx="40">
                  <c:v>0.7615</c:v>
                </c:pt>
                <c:pt idx="41">
                  <c:v>0.732</c:v>
                </c:pt>
                <c:pt idx="42">
                  <c:v>0.7178</c:v>
                </c:pt>
                <c:pt idx="43">
                  <c:v>0.715</c:v>
                </c:pt>
                <c:pt idx="44">
                  <c:v>0.7212</c:v>
                </c:pt>
                <c:pt idx="45">
                  <c:v>0.7349</c:v>
                </c:pt>
                <c:pt idx="46">
                  <c:v>0.755</c:v>
                </c:pt>
                <c:pt idx="47">
                  <c:v>0.7809</c:v>
                </c:pt>
                <c:pt idx="48">
                  <c:v>0.8117</c:v>
                </c:pt>
                <c:pt idx="49">
                  <c:v>0.8467</c:v>
                </c:pt>
                <c:pt idx="50">
                  <c:v>0.8851</c:v>
                </c:pt>
                <c:pt idx="51">
                  <c:v>0.9257</c:v>
                </c:pt>
                <c:pt idx="52">
                  <c:v>0.9678</c:v>
                </c:pt>
                <c:pt idx="53">
                  <c:v>1.01</c:v>
                </c:pt>
                <c:pt idx="54">
                  <c:v>1.053</c:v>
                </c:pt>
                <c:pt idx="55">
                  <c:v>1.093</c:v>
                </c:pt>
                <c:pt idx="56">
                  <c:v>1.123</c:v>
                </c:pt>
                <c:pt idx="57">
                  <c:v>1.132</c:v>
                </c:pt>
                <c:pt idx="58">
                  <c:v>1.114</c:v>
                </c:pt>
                <c:pt idx="59">
                  <c:v>1.078</c:v>
                </c:pt>
                <c:pt idx="60">
                  <c:v>1.04</c:v>
                </c:pt>
                <c:pt idx="61">
                  <c:v>1.01</c:v>
                </c:pt>
                <c:pt idx="62">
                  <c:v>0.9914</c:v>
                </c:pt>
                <c:pt idx="63">
                  <c:v>0.9814</c:v>
                </c:pt>
                <c:pt idx="64">
                  <c:v>0.9781</c:v>
                </c:pt>
                <c:pt idx="65">
                  <c:v>0.9789</c:v>
                </c:pt>
                <c:pt idx="66">
                  <c:v>0.9822</c:v>
                </c:pt>
                <c:pt idx="67">
                  <c:v>0.9866</c:v>
                </c:pt>
                <c:pt idx="68">
                  <c:v>0.9914</c:v>
                </c:pt>
                <c:pt idx="69">
                  <c:v>0.996</c:v>
                </c:pt>
                <c:pt idx="70">
                  <c:v>1.0</c:v>
                </c:pt>
                <c:pt idx="71">
                  <c:v>1.004</c:v>
                </c:pt>
                <c:pt idx="72">
                  <c:v>1.006</c:v>
                </c:pt>
                <c:pt idx="73">
                  <c:v>1.008</c:v>
                </c:pt>
                <c:pt idx="74">
                  <c:v>1.009</c:v>
                </c:pt>
                <c:pt idx="75">
                  <c:v>1.008</c:v>
                </c:pt>
                <c:pt idx="76">
                  <c:v>1.007</c:v>
                </c:pt>
                <c:pt idx="77">
                  <c:v>1.004</c:v>
                </c:pt>
                <c:pt idx="78">
                  <c:v>1.001</c:v>
                </c:pt>
                <c:pt idx="79">
                  <c:v>0.9973</c:v>
                </c:pt>
                <c:pt idx="80">
                  <c:v>0.9932</c:v>
                </c:pt>
                <c:pt idx="81">
                  <c:v>0.989</c:v>
                </c:pt>
                <c:pt idx="82">
                  <c:v>0.9852</c:v>
                </c:pt>
                <c:pt idx="83">
                  <c:v>0.9819</c:v>
                </c:pt>
                <c:pt idx="84">
                  <c:v>0.9795</c:v>
                </c:pt>
                <c:pt idx="85">
                  <c:v>0.9785</c:v>
                </c:pt>
                <c:pt idx="86">
                  <c:v>0.979</c:v>
                </c:pt>
                <c:pt idx="87">
                  <c:v>0.9811</c:v>
                </c:pt>
                <c:pt idx="88">
                  <c:v>0.9844</c:v>
                </c:pt>
                <c:pt idx="89">
                  <c:v>0.9885</c:v>
                </c:pt>
                <c:pt idx="90">
                  <c:v>0.9929</c:v>
                </c:pt>
                <c:pt idx="91">
                  <c:v>0.9972</c:v>
                </c:pt>
                <c:pt idx="92">
                  <c:v>1.001</c:v>
                </c:pt>
                <c:pt idx="93">
                  <c:v>1.004</c:v>
                </c:pt>
                <c:pt idx="94">
                  <c:v>1.007</c:v>
                </c:pt>
                <c:pt idx="95">
                  <c:v>1.008</c:v>
                </c:pt>
                <c:pt idx="96">
                  <c:v>1.009</c:v>
                </c:pt>
                <c:pt idx="97">
                  <c:v>1.009</c:v>
                </c:pt>
                <c:pt idx="98">
                  <c:v>1.009</c:v>
                </c:pt>
                <c:pt idx="99">
                  <c:v>1.008</c:v>
                </c:pt>
                <c:pt idx="100">
                  <c:v>1.007</c:v>
                </c:pt>
                <c:pt idx="101">
                  <c:v>1.005</c:v>
                </c:pt>
                <c:pt idx="102">
                  <c:v>1.004</c:v>
                </c:pt>
                <c:pt idx="103">
                  <c:v>1.002</c:v>
                </c:pt>
                <c:pt idx="104">
                  <c:v>1.001</c:v>
                </c:pt>
                <c:pt idx="105">
                  <c:v>0.9993</c:v>
                </c:pt>
                <c:pt idx="106">
                  <c:v>0.9982</c:v>
                </c:pt>
                <c:pt idx="107">
                  <c:v>0.9974</c:v>
                </c:pt>
                <c:pt idx="108">
                  <c:v>0.997</c:v>
                </c:pt>
                <c:pt idx="109">
                  <c:v>0.9968</c:v>
                </c:pt>
                <c:pt idx="110">
                  <c:v>0.9968</c:v>
                </c:pt>
                <c:pt idx="111">
                  <c:v>0.9971</c:v>
                </c:pt>
                <c:pt idx="112">
                  <c:v>0.9975</c:v>
                </c:pt>
                <c:pt idx="113">
                  <c:v>0.9979</c:v>
                </c:pt>
                <c:pt idx="114">
                  <c:v>0.9984</c:v>
                </c:pt>
                <c:pt idx="115">
                  <c:v>0.9988</c:v>
                </c:pt>
                <c:pt idx="116">
                  <c:v>0.9992</c:v>
                </c:pt>
                <c:pt idx="117">
                  <c:v>0.9995</c:v>
                </c:pt>
                <c:pt idx="118">
                  <c:v>0.9997</c:v>
                </c:pt>
                <c:pt idx="119">
                  <c:v>0.9998</c:v>
                </c:pt>
                <c:pt idx="120">
                  <c:v>0.9999</c:v>
                </c:pt>
                <c:pt idx="121">
                  <c:v>0.9999</c:v>
                </c:pt>
                <c:pt idx="122">
                  <c:v>0.9999</c:v>
                </c:pt>
                <c:pt idx="123">
                  <c:v>0.9999</c:v>
                </c:pt>
                <c:pt idx="124">
                  <c:v>0.9999</c:v>
                </c:pt>
                <c:pt idx="125">
                  <c:v>0.9999</c:v>
                </c:pt>
                <c:pt idx="126">
                  <c:v>0.9999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1.001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0.9998</c:v>
                </c:pt>
                <c:pt idx="144">
                  <c:v>0.9997</c:v>
                </c:pt>
                <c:pt idx="145">
                  <c:v>0.9996</c:v>
                </c:pt>
                <c:pt idx="146">
                  <c:v>0.9995</c:v>
                </c:pt>
                <c:pt idx="147">
                  <c:v>0.9995</c:v>
                </c:pt>
                <c:pt idx="148">
                  <c:v>0.9995</c:v>
                </c:pt>
                <c:pt idx="149">
                  <c:v>0.9995</c:v>
                </c:pt>
                <c:pt idx="150">
                  <c:v>0.9996</c:v>
                </c:pt>
                <c:pt idx="151">
                  <c:v>0.9996</c:v>
                </c:pt>
                <c:pt idx="152">
                  <c:v>0.9997</c:v>
                </c:pt>
                <c:pt idx="153">
                  <c:v>0.9998</c:v>
                </c:pt>
                <c:pt idx="154">
                  <c:v>0.9999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gr1m2!$G$2:$G$201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gr1m2!$L$2:$L$201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-7.91200000000001E-34</c:v>
                </c:pt>
                <c:pt idx="25">
                  <c:v>-5.82100000000001E-18</c:v>
                </c:pt>
                <c:pt idx="26">
                  <c:v>-3.306E-9</c:v>
                </c:pt>
                <c:pt idx="27">
                  <c:v>-0.0001944</c:v>
                </c:pt>
                <c:pt idx="28">
                  <c:v>-0.064</c:v>
                </c:pt>
                <c:pt idx="29">
                  <c:v>-1.124</c:v>
                </c:pt>
                <c:pt idx="30">
                  <c:v>-3.848</c:v>
                </c:pt>
                <c:pt idx="31">
                  <c:v>-5.44</c:v>
                </c:pt>
                <c:pt idx="32">
                  <c:v>-4.9</c:v>
                </c:pt>
                <c:pt idx="33">
                  <c:v>-3.594</c:v>
                </c:pt>
                <c:pt idx="34">
                  <c:v>-2.449</c:v>
                </c:pt>
                <c:pt idx="35">
                  <c:v>-1.657</c:v>
                </c:pt>
                <c:pt idx="36">
                  <c:v>-1.146</c:v>
                </c:pt>
                <c:pt idx="37">
                  <c:v>-0.8189</c:v>
                </c:pt>
                <c:pt idx="38">
                  <c:v>-0.6062</c:v>
                </c:pt>
                <c:pt idx="39">
                  <c:v>-0.4661</c:v>
                </c:pt>
                <c:pt idx="40">
                  <c:v>-0.3741</c:v>
                </c:pt>
                <c:pt idx="41">
                  <c:v>-0.3164</c:v>
                </c:pt>
                <c:pt idx="42">
                  <c:v>-0.2847</c:v>
                </c:pt>
                <c:pt idx="43">
                  <c:v>-0.2737</c:v>
                </c:pt>
                <c:pt idx="44">
                  <c:v>-0.2801</c:v>
                </c:pt>
                <c:pt idx="45">
                  <c:v>-0.3012</c:v>
                </c:pt>
                <c:pt idx="46">
                  <c:v>-0.3348</c:v>
                </c:pt>
                <c:pt idx="47">
                  <c:v>-0.3788</c:v>
                </c:pt>
                <c:pt idx="48">
                  <c:v>-0.4309</c:v>
                </c:pt>
                <c:pt idx="49">
                  <c:v>-0.4889</c:v>
                </c:pt>
                <c:pt idx="50">
                  <c:v>-0.5502</c:v>
                </c:pt>
                <c:pt idx="51">
                  <c:v>-0.6119</c:v>
                </c:pt>
                <c:pt idx="52">
                  <c:v>-0.6712</c:v>
                </c:pt>
                <c:pt idx="53">
                  <c:v>-0.7255</c:v>
                </c:pt>
                <c:pt idx="54">
                  <c:v>-0.7721</c:v>
                </c:pt>
                <c:pt idx="55">
                  <c:v>-0.8058</c:v>
                </c:pt>
                <c:pt idx="56">
                  <c:v>-0.8122</c:v>
                </c:pt>
                <c:pt idx="57">
                  <c:v>-0.7691</c:v>
                </c:pt>
                <c:pt idx="58">
                  <c:v>-0.6729</c:v>
                </c:pt>
                <c:pt idx="59">
                  <c:v>-0.5512</c:v>
                </c:pt>
                <c:pt idx="60">
                  <c:v>-0.4374</c:v>
                </c:pt>
                <c:pt idx="61">
                  <c:v>-0.3486</c:v>
                </c:pt>
                <c:pt idx="62">
                  <c:v>-0.2864</c:v>
                </c:pt>
                <c:pt idx="63">
                  <c:v>-0.2461</c:v>
                </c:pt>
                <c:pt idx="64">
                  <c:v>-0.2222</c:v>
                </c:pt>
                <c:pt idx="65">
                  <c:v>-0.2104</c:v>
                </c:pt>
                <c:pt idx="66">
                  <c:v>-0.2077</c:v>
                </c:pt>
                <c:pt idx="67">
                  <c:v>-0.2117</c:v>
                </c:pt>
                <c:pt idx="68">
                  <c:v>-0.2205</c:v>
                </c:pt>
                <c:pt idx="69">
                  <c:v>-0.2328</c:v>
                </c:pt>
                <c:pt idx="70">
                  <c:v>-0.2471</c:v>
                </c:pt>
                <c:pt idx="71">
                  <c:v>-0.2621</c:v>
                </c:pt>
                <c:pt idx="72">
                  <c:v>-0.2767</c:v>
                </c:pt>
                <c:pt idx="73">
                  <c:v>-0.2896</c:v>
                </c:pt>
                <c:pt idx="74">
                  <c:v>-0.2999</c:v>
                </c:pt>
                <c:pt idx="75">
                  <c:v>-0.3067</c:v>
                </c:pt>
                <c:pt idx="76">
                  <c:v>-0.3095</c:v>
                </c:pt>
                <c:pt idx="77">
                  <c:v>-0.3079</c:v>
                </c:pt>
                <c:pt idx="78">
                  <c:v>-0.302</c:v>
                </c:pt>
                <c:pt idx="79">
                  <c:v>-0.2921</c:v>
                </c:pt>
                <c:pt idx="80">
                  <c:v>-0.2786</c:v>
                </c:pt>
                <c:pt idx="81">
                  <c:v>-0.2625</c:v>
                </c:pt>
                <c:pt idx="82">
                  <c:v>-0.2443</c:v>
                </c:pt>
                <c:pt idx="83">
                  <c:v>-0.2253</c:v>
                </c:pt>
                <c:pt idx="84">
                  <c:v>-0.2066</c:v>
                </c:pt>
                <c:pt idx="85">
                  <c:v>-0.1895</c:v>
                </c:pt>
                <c:pt idx="86">
                  <c:v>-0.1751</c:v>
                </c:pt>
                <c:pt idx="87">
                  <c:v>-0.1641</c:v>
                </c:pt>
                <c:pt idx="88">
                  <c:v>-0.1566</c:v>
                </c:pt>
                <c:pt idx="89">
                  <c:v>-0.1522</c:v>
                </c:pt>
                <c:pt idx="90">
                  <c:v>-0.1504</c:v>
                </c:pt>
                <c:pt idx="91">
                  <c:v>-0.1505</c:v>
                </c:pt>
                <c:pt idx="92">
                  <c:v>-0.152</c:v>
                </c:pt>
                <c:pt idx="93">
                  <c:v>-0.1542</c:v>
                </c:pt>
                <c:pt idx="94">
                  <c:v>-0.1567</c:v>
                </c:pt>
                <c:pt idx="95">
                  <c:v>-0.1591</c:v>
                </c:pt>
                <c:pt idx="96">
                  <c:v>-0.1609</c:v>
                </c:pt>
                <c:pt idx="97">
                  <c:v>-0.1619</c:v>
                </c:pt>
                <c:pt idx="98">
                  <c:v>-0.162</c:v>
                </c:pt>
                <c:pt idx="99">
                  <c:v>-0.161</c:v>
                </c:pt>
                <c:pt idx="100">
                  <c:v>-0.1589</c:v>
                </c:pt>
                <c:pt idx="101">
                  <c:v>-0.1559</c:v>
                </c:pt>
                <c:pt idx="102">
                  <c:v>-0.152</c:v>
                </c:pt>
                <c:pt idx="103">
                  <c:v>-0.1475</c:v>
                </c:pt>
                <c:pt idx="104">
                  <c:v>-0.1426</c:v>
                </c:pt>
                <c:pt idx="105">
                  <c:v>-0.1374</c:v>
                </c:pt>
                <c:pt idx="106">
                  <c:v>-0.1323</c:v>
                </c:pt>
                <c:pt idx="107">
                  <c:v>-0.1274</c:v>
                </c:pt>
                <c:pt idx="108">
                  <c:v>-0.1229</c:v>
                </c:pt>
                <c:pt idx="109">
                  <c:v>-0.1189</c:v>
                </c:pt>
                <c:pt idx="110">
                  <c:v>-0.1155</c:v>
                </c:pt>
                <c:pt idx="111">
                  <c:v>-0.1126</c:v>
                </c:pt>
                <c:pt idx="112">
                  <c:v>-0.1102</c:v>
                </c:pt>
                <c:pt idx="113">
                  <c:v>-0.1084</c:v>
                </c:pt>
                <c:pt idx="114">
                  <c:v>-0.1069</c:v>
                </c:pt>
                <c:pt idx="115">
                  <c:v>-0.1057</c:v>
                </c:pt>
                <c:pt idx="116">
                  <c:v>-0.1048</c:v>
                </c:pt>
                <c:pt idx="117">
                  <c:v>-0.1039</c:v>
                </c:pt>
                <c:pt idx="118">
                  <c:v>-0.103</c:v>
                </c:pt>
                <c:pt idx="119">
                  <c:v>-0.1021</c:v>
                </c:pt>
                <c:pt idx="120">
                  <c:v>-0.1011</c:v>
                </c:pt>
                <c:pt idx="121">
                  <c:v>-0.1</c:v>
                </c:pt>
                <c:pt idx="122">
                  <c:v>-0.09871</c:v>
                </c:pt>
                <c:pt idx="123">
                  <c:v>-0.09728</c:v>
                </c:pt>
                <c:pt idx="124">
                  <c:v>-0.09571</c:v>
                </c:pt>
                <c:pt idx="125">
                  <c:v>-0.09403</c:v>
                </c:pt>
                <c:pt idx="126">
                  <c:v>-0.09227</c:v>
                </c:pt>
                <c:pt idx="127">
                  <c:v>-0.09049</c:v>
                </c:pt>
                <c:pt idx="128">
                  <c:v>-0.08873</c:v>
                </c:pt>
                <c:pt idx="129">
                  <c:v>-0.087</c:v>
                </c:pt>
                <c:pt idx="130">
                  <c:v>-0.08534</c:v>
                </c:pt>
                <c:pt idx="131">
                  <c:v>-0.08377</c:v>
                </c:pt>
                <c:pt idx="132">
                  <c:v>-0.08229</c:v>
                </c:pt>
                <c:pt idx="133">
                  <c:v>-0.08092</c:v>
                </c:pt>
                <c:pt idx="134">
                  <c:v>-0.07966</c:v>
                </c:pt>
                <c:pt idx="135">
                  <c:v>-0.07848</c:v>
                </c:pt>
                <c:pt idx="136">
                  <c:v>-0.07739</c:v>
                </c:pt>
                <c:pt idx="137">
                  <c:v>-0.07637</c:v>
                </c:pt>
                <c:pt idx="138">
                  <c:v>-0.0754</c:v>
                </c:pt>
                <c:pt idx="139">
                  <c:v>-0.07446</c:v>
                </c:pt>
                <c:pt idx="140">
                  <c:v>-0.07356</c:v>
                </c:pt>
                <c:pt idx="141">
                  <c:v>-0.07266</c:v>
                </c:pt>
                <c:pt idx="142">
                  <c:v>-0.07176</c:v>
                </c:pt>
                <c:pt idx="143">
                  <c:v>-0.07084</c:v>
                </c:pt>
                <c:pt idx="144">
                  <c:v>-0.06992</c:v>
                </c:pt>
                <c:pt idx="145">
                  <c:v>-0.06898</c:v>
                </c:pt>
                <c:pt idx="146">
                  <c:v>-0.06803</c:v>
                </c:pt>
                <c:pt idx="147">
                  <c:v>-0.06708</c:v>
                </c:pt>
                <c:pt idx="148">
                  <c:v>-0.06613</c:v>
                </c:pt>
                <c:pt idx="149">
                  <c:v>-0.06519</c:v>
                </c:pt>
                <c:pt idx="150">
                  <c:v>-0.06426</c:v>
                </c:pt>
                <c:pt idx="151">
                  <c:v>-0.06336</c:v>
                </c:pt>
                <c:pt idx="152">
                  <c:v>-0.06247</c:v>
                </c:pt>
                <c:pt idx="153">
                  <c:v>-0.0616</c:v>
                </c:pt>
                <c:pt idx="154">
                  <c:v>-0.06076</c:v>
                </c:pt>
                <c:pt idx="155">
                  <c:v>-0.05994</c:v>
                </c:pt>
                <c:pt idx="156">
                  <c:v>-0.05914</c:v>
                </c:pt>
                <c:pt idx="157">
                  <c:v>-0.05837</c:v>
                </c:pt>
                <c:pt idx="158">
                  <c:v>-0.05763</c:v>
                </c:pt>
                <c:pt idx="159">
                  <c:v>-0.05692</c:v>
                </c:pt>
                <c:pt idx="160">
                  <c:v>-0.05622</c:v>
                </c:pt>
                <c:pt idx="161">
                  <c:v>-0.05554</c:v>
                </c:pt>
                <c:pt idx="162">
                  <c:v>-0.05488</c:v>
                </c:pt>
                <c:pt idx="163">
                  <c:v>-0.05423</c:v>
                </c:pt>
                <c:pt idx="164">
                  <c:v>-0.0536</c:v>
                </c:pt>
                <c:pt idx="165">
                  <c:v>-0.05298</c:v>
                </c:pt>
                <c:pt idx="166">
                  <c:v>-0.05236</c:v>
                </c:pt>
                <c:pt idx="167">
                  <c:v>-0.05176</c:v>
                </c:pt>
                <c:pt idx="168">
                  <c:v>-0.05116</c:v>
                </c:pt>
                <c:pt idx="169">
                  <c:v>-0.05057</c:v>
                </c:pt>
                <c:pt idx="170">
                  <c:v>-0.04998</c:v>
                </c:pt>
                <c:pt idx="171">
                  <c:v>-0.0494</c:v>
                </c:pt>
                <c:pt idx="172">
                  <c:v>-0.04883</c:v>
                </c:pt>
                <c:pt idx="173">
                  <c:v>-0.04826</c:v>
                </c:pt>
                <c:pt idx="174">
                  <c:v>-0.04771</c:v>
                </c:pt>
                <c:pt idx="175">
                  <c:v>-0.04716</c:v>
                </c:pt>
                <c:pt idx="176">
                  <c:v>-0.04661</c:v>
                </c:pt>
                <c:pt idx="177">
                  <c:v>-0.04608</c:v>
                </c:pt>
                <c:pt idx="178">
                  <c:v>-0.04556</c:v>
                </c:pt>
                <c:pt idx="179">
                  <c:v>-0.04504</c:v>
                </c:pt>
                <c:pt idx="180">
                  <c:v>-0.04453</c:v>
                </c:pt>
                <c:pt idx="181">
                  <c:v>-0.04403</c:v>
                </c:pt>
                <c:pt idx="182">
                  <c:v>-0.04354</c:v>
                </c:pt>
                <c:pt idx="183">
                  <c:v>-0.04305</c:v>
                </c:pt>
                <c:pt idx="184">
                  <c:v>-0.04258</c:v>
                </c:pt>
                <c:pt idx="185">
                  <c:v>-0.04211</c:v>
                </c:pt>
                <c:pt idx="186">
                  <c:v>-0.04166</c:v>
                </c:pt>
                <c:pt idx="187">
                  <c:v>-0.04121</c:v>
                </c:pt>
                <c:pt idx="188">
                  <c:v>-0.04077</c:v>
                </c:pt>
                <c:pt idx="189">
                  <c:v>-0.04034</c:v>
                </c:pt>
                <c:pt idx="190">
                  <c:v>-0.03992</c:v>
                </c:pt>
                <c:pt idx="191">
                  <c:v>-0.03951</c:v>
                </c:pt>
                <c:pt idx="192">
                  <c:v>-0.0391</c:v>
                </c:pt>
                <c:pt idx="193">
                  <c:v>-0.03871</c:v>
                </c:pt>
                <c:pt idx="194">
                  <c:v>-0.03831</c:v>
                </c:pt>
                <c:pt idx="195">
                  <c:v>-0.03793</c:v>
                </c:pt>
                <c:pt idx="196">
                  <c:v>-0.03755</c:v>
                </c:pt>
                <c:pt idx="197">
                  <c:v>-0.03717</c:v>
                </c:pt>
                <c:pt idx="198">
                  <c:v>-0.0368</c:v>
                </c:pt>
                <c:pt idx="199">
                  <c:v>-0.03643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gr1m2!$G$2:$G$201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gr1m2!$J$2:$J$201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9.97000000000001E-34</c:v>
                </c:pt>
                <c:pt idx="25">
                  <c:v>6.86900000000001E-18</c:v>
                </c:pt>
                <c:pt idx="26">
                  <c:v>3.589E-9</c:v>
                </c:pt>
                <c:pt idx="27">
                  <c:v>0.0001896</c:v>
                </c:pt>
                <c:pt idx="28">
                  <c:v>0.05426</c:v>
                </c:pt>
                <c:pt idx="29">
                  <c:v>0.7907</c:v>
                </c:pt>
                <c:pt idx="30">
                  <c:v>2.087</c:v>
                </c:pt>
                <c:pt idx="31">
                  <c:v>2.002</c:v>
                </c:pt>
                <c:pt idx="32">
                  <c:v>0.9052</c:v>
                </c:pt>
                <c:pt idx="33">
                  <c:v>-0.007576</c:v>
                </c:pt>
                <c:pt idx="34">
                  <c:v>-0.4575</c:v>
                </c:pt>
                <c:pt idx="35">
                  <c:v>-0.6031</c:v>
                </c:pt>
                <c:pt idx="36">
                  <c:v>-0.6061</c:v>
                </c:pt>
                <c:pt idx="37">
                  <c:v>-0.5542</c:v>
                </c:pt>
                <c:pt idx="38">
                  <c:v>-0.4865</c:v>
                </c:pt>
                <c:pt idx="39">
                  <c:v>-0.4186</c:v>
                </c:pt>
                <c:pt idx="40">
                  <c:v>-0.3558</c:v>
                </c:pt>
                <c:pt idx="41">
                  <c:v>-0.2993</c:v>
                </c:pt>
                <c:pt idx="42">
                  <c:v>-0.2484</c:v>
                </c:pt>
                <c:pt idx="43">
                  <c:v>-0.2015</c:v>
                </c:pt>
                <c:pt idx="44">
                  <c:v>-0.1567</c:v>
                </c:pt>
                <c:pt idx="45">
                  <c:v>-0.1123</c:v>
                </c:pt>
                <c:pt idx="46">
                  <c:v>-0.0665</c:v>
                </c:pt>
                <c:pt idx="47">
                  <c:v>-0.01837</c:v>
                </c:pt>
                <c:pt idx="48">
                  <c:v>0.03257</c:v>
                </c:pt>
                <c:pt idx="49">
                  <c:v>0.08613</c:v>
                </c:pt>
                <c:pt idx="50">
                  <c:v>0.1414</c:v>
                </c:pt>
                <c:pt idx="51">
                  <c:v>0.1971</c:v>
                </c:pt>
                <c:pt idx="52">
                  <c:v>0.2512</c:v>
                </c:pt>
                <c:pt idx="53">
                  <c:v>0.3019</c:v>
                </c:pt>
                <c:pt idx="54">
                  <c:v>0.3468</c:v>
                </c:pt>
                <c:pt idx="55">
                  <c:v>0.3815</c:v>
                </c:pt>
                <c:pt idx="56">
                  <c:v>0.3921</c:v>
                </c:pt>
                <c:pt idx="57">
                  <c:v>0.3589</c:v>
                </c:pt>
                <c:pt idx="58">
                  <c:v>0.2803</c:v>
                </c:pt>
                <c:pt idx="59">
                  <c:v>0.1827</c:v>
                </c:pt>
                <c:pt idx="60">
                  <c:v>0.09525</c:v>
                </c:pt>
                <c:pt idx="61">
                  <c:v>0.03019</c:v>
                </c:pt>
                <c:pt idx="62">
                  <c:v>-0.01307</c:v>
                </c:pt>
                <c:pt idx="63">
                  <c:v>-0.03932</c:v>
                </c:pt>
                <c:pt idx="64">
                  <c:v>-0.05316</c:v>
                </c:pt>
                <c:pt idx="65">
                  <c:v>-0.05799</c:v>
                </c:pt>
                <c:pt idx="66">
                  <c:v>-0.05616</c:v>
                </c:pt>
                <c:pt idx="67">
                  <c:v>-0.04937</c:v>
                </c:pt>
                <c:pt idx="68">
                  <c:v>-0.03892</c:v>
                </c:pt>
                <c:pt idx="69">
                  <c:v>-0.02586</c:v>
                </c:pt>
                <c:pt idx="70">
                  <c:v>-0.01116</c:v>
                </c:pt>
                <c:pt idx="71">
                  <c:v>0.004304</c:v>
                </c:pt>
                <c:pt idx="72">
                  <c:v>0.01965</c:v>
                </c:pt>
                <c:pt idx="73">
                  <c:v>0.03405</c:v>
                </c:pt>
                <c:pt idx="74">
                  <c:v>0.04675</c:v>
                </c:pt>
                <c:pt idx="75">
                  <c:v>0.05707</c:v>
                </c:pt>
                <c:pt idx="76">
                  <c:v>0.06448</c:v>
                </c:pt>
                <c:pt idx="77">
                  <c:v>0.06861</c:v>
                </c:pt>
                <c:pt idx="78">
                  <c:v>0.06935</c:v>
                </c:pt>
                <c:pt idx="79">
                  <c:v>0.06685</c:v>
                </c:pt>
                <c:pt idx="80">
                  <c:v>0.0615</c:v>
                </c:pt>
                <c:pt idx="81">
                  <c:v>0.05385</c:v>
                </c:pt>
                <c:pt idx="82">
                  <c:v>0.0446</c:v>
                </c:pt>
                <c:pt idx="83">
                  <c:v>0.03458</c:v>
                </c:pt>
                <c:pt idx="84">
                  <c:v>0.02478</c:v>
                </c:pt>
                <c:pt idx="85">
                  <c:v>0.01619</c:v>
                </c:pt>
                <c:pt idx="86">
                  <c:v>0.009569</c:v>
                </c:pt>
                <c:pt idx="87">
                  <c:v>0.005216</c:v>
                </c:pt>
                <c:pt idx="88">
                  <c:v>0.003014</c:v>
                </c:pt>
                <c:pt idx="89">
                  <c:v>0.00258</c:v>
                </c:pt>
                <c:pt idx="90">
                  <c:v>0.003434</c:v>
                </c:pt>
                <c:pt idx="91">
                  <c:v>0.005111</c:v>
                </c:pt>
                <c:pt idx="92">
                  <c:v>0.007214</c:v>
                </c:pt>
                <c:pt idx="93">
                  <c:v>0.009427</c:v>
                </c:pt>
                <c:pt idx="94">
                  <c:v>0.0115</c:v>
                </c:pt>
                <c:pt idx="95">
                  <c:v>0.01326</c:v>
                </c:pt>
                <c:pt idx="96">
                  <c:v>0.01457</c:v>
                </c:pt>
                <c:pt idx="97">
                  <c:v>0.01535</c:v>
                </c:pt>
                <c:pt idx="98">
                  <c:v>0.01558</c:v>
                </c:pt>
                <c:pt idx="99">
                  <c:v>0.01526</c:v>
                </c:pt>
                <c:pt idx="100">
                  <c:v>0.01443</c:v>
                </c:pt>
                <c:pt idx="101">
                  <c:v>0.01317</c:v>
                </c:pt>
                <c:pt idx="102">
                  <c:v>0.01159</c:v>
                </c:pt>
                <c:pt idx="103">
                  <c:v>0.009809</c:v>
                </c:pt>
                <c:pt idx="104">
                  <c:v>0.00797</c:v>
                </c:pt>
                <c:pt idx="105">
                  <c:v>0.006208</c:v>
                </c:pt>
                <c:pt idx="106">
                  <c:v>0.004647</c:v>
                </c:pt>
                <c:pt idx="107">
                  <c:v>0.003379</c:v>
                </c:pt>
                <c:pt idx="108">
                  <c:v>0.002456</c:v>
                </c:pt>
                <c:pt idx="109">
                  <c:v>0.001902</c:v>
                </c:pt>
                <c:pt idx="110">
                  <c:v>0.001711</c:v>
                </c:pt>
                <c:pt idx="111">
                  <c:v>0.001849</c:v>
                </c:pt>
                <c:pt idx="112">
                  <c:v>0.002255</c:v>
                </c:pt>
                <c:pt idx="113">
                  <c:v>0.00285</c:v>
                </c:pt>
                <c:pt idx="114">
                  <c:v>0.003545</c:v>
                </c:pt>
                <c:pt idx="115">
                  <c:v>0.004256</c:v>
                </c:pt>
                <c:pt idx="116">
                  <c:v>0.004907</c:v>
                </c:pt>
                <c:pt idx="117">
                  <c:v>0.005442</c:v>
                </c:pt>
                <c:pt idx="118">
                  <c:v>0.005821</c:v>
                </c:pt>
                <c:pt idx="119">
                  <c:v>0.006022</c:v>
                </c:pt>
                <c:pt idx="120">
                  <c:v>0.006041</c:v>
                </c:pt>
                <c:pt idx="121">
                  <c:v>0.005891</c:v>
                </c:pt>
                <c:pt idx="122">
                  <c:v>0.005592</c:v>
                </c:pt>
                <c:pt idx="123">
                  <c:v>0.005176</c:v>
                </c:pt>
                <c:pt idx="124">
                  <c:v>0.004678</c:v>
                </c:pt>
                <c:pt idx="125">
                  <c:v>0.004131</c:v>
                </c:pt>
                <c:pt idx="126">
                  <c:v>0.003568</c:v>
                </c:pt>
                <c:pt idx="127">
                  <c:v>0.003024</c:v>
                </c:pt>
                <c:pt idx="128">
                  <c:v>0.002535</c:v>
                </c:pt>
                <c:pt idx="129">
                  <c:v>0.002121</c:v>
                </c:pt>
                <c:pt idx="130">
                  <c:v>0.001791</c:v>
                </c:pt>
                <c:pt idx="131">
                  <c:v>0.001545</c:v>
                </c:pt>
                <c:pt idx="132">
                  <c:v>0.001382</c:v>
                </c:pt>
                <c:pt idx="133">
                  <c:v>0.001293</c:v>
                </c:pt>
                <c:pt idx="134">
                  <c:v>0.001266</c:v>
                </c:pt>
                <c:pt idx="135">
                  <c:v>0.001291</c:v>
                </c:pt>
                <c:pt idx="136">
                  <c:v>0.001358</c:v>
                </c:pt>
                <c:pt idx="137">
                  <c:v>0.001451</c:v>
                </c:pt>
                <c:pt idx="138">
                  <c:v>0.00155</c:v>
                </c:pt>
                <c:pt idx="139">
                  <c:v>0.001639</c:v>
                </c:pt>
                <c:pt idx="140">
                  <c:v>0.001713</c:v>
                </c:pt>
                <c:pt idx="141">
                  <c:v>0.001768</c:v>
                </c:pt>
                <c:pt idx="142">
                  <c:v>0.001804</c:v>
                </c:pt>
                <c:pt idx="143">
                  <c:v>0.001822</c:v>
                </c:pt>
                <c:pt idx="144">
                  <c:v>0.001826</c:v>
                </c:pt>
                <c:pt idx="145">
                  <c:v>0.001813</c:v>
                </c:pt>
                <c:pt idx="146">
                  <c:v>0.001782</c:v>
                </c:pt>
                <c:pt idx="147">
                  <c:v>0.001736</c:v>
                </c:pt>
                <c:pt idx="148">
                  <c:v>0.001787</c:v>
                </c:pt>
                <c:pt idx="149">
                  <c:v>0.001729</c:v>
                </c:pt>
                <c:pt idx="150">
                  <c:v>0.001673</c:v>
                </c:pt>
                <c:pt idx="151">
                  <c:v>0.001621</c:v>
                </c:pt>
                <c:pt idx="152">
                  <c:v>0.001573</c:v>
                </c:pt>
                <c:pt idx="153">
                  <c:v>0.001531</c:v>
                </c:pt>
                <c:pt idx="154">
                  <c:v>0.001492</c:v>
                </c:pt>
                <c:pt idx="155">
                  <c:v>0.001456</c:v>
                </c:pt>
                <c:pt idx="156">
                  <c:v>0.001422</c:v>
                </c:pt>
                <c:pt idx="157">
                  <c:v>0.001386</c:v>
                </c:pt>
                <c:pt idx="158">
                  <c:v>0.001349</c:v>
                </c:pt>
                <c:pt idx="159">
                  <c:v>0.001309</c:v>
                </c:pt>
                <c:pt idx="160">
                  <c:v>0.001265</c:v>
                </c:pt>
                <c:pt idx="161">
                  <c:v>0.001219</c:v>
                </c:pt>
                <c:pt idx="162">
                  <c:v>0.00117</c:v>
                </c:pt>
                <c:pt idx="163">
                  <c:v>0.001121</c:v>
                </c:pt>
                <c:pt idx="164">
                  <c:v>0.001071</c:v>
                </c:pt>
                <c:pt idx="165">
                  <c:v>0.001024</c:v>
                </c:pt>
                <c:pt idx="166">
                  <c:v>0.0009787</c:v>
                </c:pt>
                <c:pt idx="167">
                  <c:v>0.0009381</c:v>
                </c:pt>
                <c:pt idx="168">
                  <c:v>0.0009026</c:v>
                </c:pt>
                <c:pt idx="169">
                  <c:v>0.0008729</c:v>
                </c:pt>
                <c:pt idx="170">
                  <c:v>0.0008488</c:v>
                </c:pt>
                <c:pt idx="171">
                  <c:v>0.0008302</c:v>
                </c:pt>
                <c:pt idx="172">
                  <c:v>0.0008162</c:v>
                </c:pt>
                <c:pt idx="173">
                  <c:v>0.0008061</c:v>
                </c:pt>
                <c:pt idx="174">
                  <c:v>0.0007993</c:v>
                </c:pt>
                <c:pt idx="175">
                  <c:v>0.0007954</c:v>
                </c:pt>
                <c:pt idx="176">
                  <c:v>0.0007937</c:v>
                </c:pt>
                <c:pt idx="177">
                  <c:v>0.0007929</c:v>
                </c:pt>
                <c:pt idx="178">
                  <c:v>0.0007916</c:v>
                </c:pt>
                <c:pt idx="179">
                  <c:v>0.0007888</c:v>
                </c:pt>
                <c:pt idx="180">
                  <c:v>0.0007839</c:v>
                </c:pt>
                <c:pt idx="181">
                  <c:v>0.0007764</c:v>
                </c:pt>
                <c:pt idx="182">
                  <c:v>0.0007661</c:v>
                </c:pt>
                <c:pt idx="183">
                  <c:v>0.0007533</c:v>
                </c:pt>
                <c:pt idx="184">
                  <c:v>0.0007382</c:v>
                </c:pt>
                <c:pt idx="185">
                  <c:v>0.0007213</c:v>
                </c:pt>
                <c:pt idx="186">
                  <c:v>0.0007033</c:v>
                </c:pt>
                <c:pt idx="187">
                  <c:v>0.0006846</c:v>
                </c:pt>
                <c:pt idx="188">
                  <c:v>0.000666</c:v>
                </c:pt>
                <c:pt idx="189">
                  <c:v>0.0006477</c:v>
                </c:pt>
                <c:pt idx="190">
                  <c:v>0.0006302</c:v>
                </c:pt>
                <c:pt idx="191">
                  <c:v>0.0006137</c:v>
                </c:pt>
                <c:pt idx="192">
                  <c:v>0.0005983</c:v>
                </c:pt>
                <c:pt idx="193">
                  <c:v>0.000584</c:v>
                </c:pt>
                <c:pt idx="194">
                  <c:v>0.0005708</c:v>
                </c:pt>
                <c:pt idx="195">
                  <c:v>0.0005584</c:v>
                </c:pt>
                <c:pt idx="196">
                  <c:v>0.0005467</c:v>
                </c:pt>
                <c:pt idx="197">
                  <c:v>0.0005355</c:v>
                </c:pt>
                <c:pt idx="198">
                  <c:v>0.0005247</c:v>
                </c:pt>
                <c:pt idx="199">
                  <c:v>0.000514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gr1m2!$G$2:$G$201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gr1m2!$K$2:$K$201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-1.484E-34</c:v>
                </c:pt>
                <c:pt idx="25">
                  <c:v>-1.337E-18</c:v>
                </c:pt>
                <c:pt idx="26">
                  <c:v>-9.244E-10</c:v>
                </c:pt>
                <c:pt idx="27">
                  <c:v>-6.566E-5</c:v>
                </c:pt>
                <c:pt idx="28">
                  <c:v>-0.02586</c:v>
                </c:pt>
                <c:pt idx="29">
                  <c:v>-0.5373</c:v>
                </c:pt>
                <c:pt idx="30">
                  <c:v>-2.144</c:v>
                </c:pt>
                <c:pt idx="31">
                  <c:v>-3.472</c:v>
                </c:pt>
                <c:pt idx="32">
                  <c:v>-3.517</c:v>
                </c:pt>
                <c:pt idx="33">
                  <c:v>-2.843</c:v>
                </c:pt>
                <c:pt idx="34">
                  <c:v>-2.095</c:v>
                </c:pt>
                <c:pt idx="35">
                  <c:v>-1.507</c:v>
                </c:pt>
                <c:pt idx="36">
                  <c:v>-1.093</c:v>
                </c:pt>
                <c:pt idx="37">
                  <c:v>-0.8096</c:v>
                </c:pt>
                <c:pt idx="38">
                  <c:v>-0.6139</c:v>
                </c:pt>
                <c:pt idx="39">
                  <c:v>-0.476</c:v>
                </c:pt>
                <c:pt idx="40">
                  <c:v>-0.3765</c:v>
                </c:pt>
                <c:pt idx="41">
                  <c:v>-0.3036</c:v>
                </c:pt>
                <c:pt idx="42">
                  <c:v>-0.2498</c:v>
                </c:pt>
                <c:pt idx="43">
                  <c:v>-0.2105</c:v>
                </c:pt>
                <c:pt idx="44">
                  <c:v>-0.1826</c:v>
                </c:pt>
                <c:pt idx="45">
                  <c:v>-0.164</c:v>
                </c:pt>
                <c:pt idx="46">
                  <c:v>-0.1531</c:v>
                </c:pt>
                <c:pt idx="47">
                  <c:v>-0.1487</c:v>
                </c:pt>
                <c:pt idx="48">
                  <c:v>-0.1495</c:v>
                </c:pt>
                <c:pt idx="49">
                  <c:v>-0.1545</c:v>
                </c:pt>
                <c:pt idx="50">
                  <c:v>-0.1628</c:v>
                </c:pt>
                <c:pt idx="51">
                  <c:v>-0.1734</c:v>
                </c:pt>
                <c:pt idx="52">
                  <c:v>-0.1853</c:v>
                </c:pt>
                <c:pt idx="53">
                  <c:v>-0.1975</c:v>
                </c:pt>
                <c:pt idx="54">
                  <c:v>-0.209</c:v>
                </c:pt>
                <c:pt idx="55">
                  <c:v>-0.2186</c:v>
                </c:pt>
                <c:pt idx="56">
                  <c:v>-0.2237</c:v>
                </c:pt>
                <c:pt idx="57">
                  <c:v>-0.221</c:v>
                </c:pt>
                <c:pt idx="58">
                  <c:v>-0.2086</c:v>
                </c:pt>
                <c:pt idx="59">
                  <c:v>-0.1895</c:v>
                </c:pt>
                <c:pt idx="60">
                  <c:v>-0.1688</c:v>
                </c:pt>
                <c:pt idx="61">
                  <c:v>-0.1503</c:v>
                </c:pt>
                <c:pt idx="62">
                  <c:v>-0.1349</c:v>
                </c:pt>
                <c:pt idx="63">
                  <c:v>-0.1222</c:v>
                </c:pt>
                <c:pt idx="64">
                  <c:v>-0.1113</c:v>
                </c:pt>
                <c:pt idx="65">
                  <c:v>-0.1018</c:v>
                </c:pt>
                <c:pt idx="66">
                  <c:v>-0.09345</c:v>
                </c:pt>
                <c:pt idx="67">
                  <c:v>-0.08635</c:v>
                </c:pt>
                <c:pt idx="68">
                  <c:v>-0.08069</c:v>
                </c:pt>
                <c:pt idx="69">
                  <c:v>-0.07656</c:v>
                </c:pt>
                <c:pt idx="70">
                  <c:v>-0.07399</c:v>
                </c:pt>
                <c:pt idx="71">
                  <c:v>-0.07283</c:v>
                </c:pt>
                <c:pt idx="72">
                  <c:v>-0.07287</c:v>
                </c:pt>
                <c:pt idx="73">
                  <c:v>-0.07379</c:v>
                </c:pt>
                <c:pt idx="74">
                  <c:v>-0.07522</c:v>
                </c:pt>
                <c:pt idx="75">
                  <c:v>-0.07678</c:v>
                </c:pt>
                <c:pt idx="76">
                  <c:v>-0.0781</c:v>
                </c:pt>
                <c:pt idx="77">
                  <c:v>-0.07886</c:v>
                </c:pt>
                <c:pt idx="78">
                  <c:v>-0.07881</c:v>
                </c:pt>
                <c:pt idx="79">
                  <c:v>-0.07776</c:v>
                </c:pt>
                <c:pt idx="80">
                  <c:v>-0.07559</c:v>
                </c:pt>
                <c:pt idx="81">
                  <c:v>-0.07228</c:v>
                </c:pt>
                <c:pt idx="82">
                  <c:v>-0.06788</c:v>
                </c:pt>
                <c:pt idx="83">
                  <c:v>-0.06254</c:v>
                </c:pt>
                <c:pt idx="84">
                  <c:v>-0.05657</c:v>
                </c:pt>
                <c:pt idx="85">
                  <c:v>-0.05042</c:v>
                </c:pt>
                <c:pt idx="86">
                  <c:v>-0.04457</c:v>
                </c:pt>
                <c:pt idx="87">
                  <c:v>-0.03946</c:v>
                </c:pt>
                <c:pt idx="88">
                  <c:v>-0.03534</c:v>
                </c:pt>
                <c:pt idx="89">
                  <c:v>-0.03236</c:v>
                </c:pt>
                <c:pt idx="90">
                  <c:v>-0.03049</c:v>
                </c:pt>
                <c:pt idx="91">
                  <c:v>-0.02965</c:v>
                </c:pt>
                <c:pt idx="92">
                  <c:v>-0.02969</c:v>
                </c:pt>
                <c:pt idx="93">
                  <c:v>-0.03045</c:v>
                </c:pt>
                <c:pt idx="94">
                  <c:v>-0.03173</c:v>
                </c:pt>
                <c:pt idx="95">
                  <c:v>-0.03334</c:v>
                </c:pt>
                <c:pt idx="96">
                  <c:v>-0.0351</c:v>
                </c:pt>
                <c:pt idx="97">
                  <c:v>-0.0368</c:v>
                </c:pt>
                <c:pt idx="98">
                  <c:v>-0.03827</c:v>
                </c:pt>
                <c:pt idx="99">
                  <c:v>-0.03937</c:v>
                </c:pt>
                <c:pt idx="100">
                  <c:v>-0.04001</c:v>
                </c:pt>
                <c:pt idx="101">
                  <c:v>-0.04012</c:v>
                </c:pt>
                <c:pt idx="102">
                  <c:v>-0.03969</c:v>
                </c:pt>
                <c:pt idx="103">
                  <c:v>-0.03875</c:v>
                </c:pt>
                <c:pt idx="104">
                  <c:v>-0.03735</c:v>
                </c:pt>
                <c:pt idx="105">
                  <c:v>-0.03557</c:v>
                </c:pt>
                <c:pt idx="106">
                  <c:v>-0.03352</c:v>
                </c:pt>
                <c:pt idx="107">
                  <c:v>-0.0313</c:v>
                </c:pt>
                <c:pt idx="108">
                  <c:v>-0.029</c:v>
                </c:pt>
                <c:pt idx="109">
                  <c:v>-0.02674</c:v>
                </c:pt>
                <c:pt idx="110">
                  <c:v>-0.02461</c:v>
                </c:pt>
                <c:pt idx="111">
                  <c:v>-0.02268</c:v>
                </c:pt>
                <c:pt idx="112">
                  <c:v>-0.021</c:v>
                </c:pt>
                <c:pt idx="113">
                  <c:v>-0.01962</c:v>
                </c:pt>
                <c:pt idx="114">
                  <c:v>-0.01854</c:v>
                </c:pt>
                <c:pt idx="115">
                  <c:v>-0.01777</c:v>
                </c:pt>
                <c:pt idx="116">
                  <c:v>-0.01727</c:v>
                </c:pt>
                <c:pt idx="117">
                  <c:v>-0.01701</c:v>
                </c:pt>
                <c:pt idx="118">
                  <c:v>-0.01695</c:v>
                </c:pt>
                <c:pt idx="119">
                  <c:v>-0.01703</c:v>
                </c:pt>
                <c:pt idx="120">
                  <c:v>-0.01719</c:v>
                </c:pt>
                <c:pt idx="121">
                  <c:v>-0.01736</c:v>
                </c:pt>
                <c:pt idx="122">
                  <c:v>-0.01752</c:v>
                </c:pt>
                <c:pt idx="123">
                  <c:v>-0.01763</c:v>
                </c:pt>
                <c:pt idx="124">
                  <c:v>-0.01765</c:v>
                </c:pt>
                <c:pt idx="125">
                  <c:v>-0.01758</c:v>
                </c:pt>
                <c:pt idx="126">
                  <c:v>-0.01741</c:v>
                </c:pt>
                <c:pt idx="127">
                  <c:v>-0.01713</c:v>
                </c:pt>
                <c:pt idx="128">
                  <c:v>-0.01677</c:v>
                </c:pt>
                <c:pt idx="129">
                  <c:v>-0.01633</c:v>
                </c:pt>
                <c:pt idx="130">
                  <c:v>-0.01585</c:v>
                </c:pt>
                <c:pt idx="131">
                  <c:v>-0.01535</c:v>
                </c:pt>
                <c:pt idx="132">
                  <c:v>-0.01483</c:v>
                </c:pt>
                <c:pt idx="133">
                  <c:v>-0.01432</c:v>
                </c:pt>
                <c:pt idx="134">
                  <c:v>-0.01385</c:v>
                </c:pt>
                <c:pt idx="135">
                  <c:v>-0.01341</c:v>
                </c:pt>
                <c:pt idx="136">
                  <c:v>-0.01301</c:v>
                </c:pt>
                <c:pt idx="137">
                  <c:v>-0.01266</c:v>
                </c:pt>
                <c:pt idx="138">
                  <c:v>-0.01235</c:v>
                </c:pt>
                <c:pt idx="139">
                  <c:v>-0.01209</c:v>
                </c:pt>
                <c:pt idx="140">
                  <c:v>-0.01185</c:v>
                </c:pt>
                <c:pt idx="141">
                  <c:v>-0.01165</c:v>
                </c:pt>
                <c:pt idx="142">
                  <c:v>-0.01146</c:v>
                </c:pt>
                <c:pt idx="143">
                  <c:v>-0.01128</c:v>
                </c:pt>
                <c:pt idx="144">
                  <c:v>-0.0111</c:v>
                </c:pt>
                <c:pt idx="145">
                  <c:v>-0.01092</c:v>
                </c:pt>
                <c:pt idx="146">
                  <c:v>-0.01072</c:v>
                </c:pt>
                <c:pt idx="147">
                  <c:v>-0.01051</c:v>
                </c:pt>
                <c:pt idx="148">
                  <c:v>-0.0104</c:v>
                </c:pt>
                <c:pt idx="149">
                  <c:v>-0.01017</c:v>
                </c:pt>
                <c:pt idx="150">
                  <c:v>-0.009932</c:v>
                </c:pt>
                <c:pt idx="151">
                  <c:v>-0.009685</c:v>
                </c:pt>
                <c:pt idx="152">
                  <c:v>-0.009437</c:v>
                </c:pt>
                <c:pt idx="153">
                  <c:v>-0.009195</c:v>
                </c:pt>
                <c:pt idx="154">
                  <c:v>-0.008963</c:v>
                </c:pt>
                <c:pt idx="155">
                  <c:v>-0.008746</c:v>
                </c:pt>
                <c:pt idx="156">
                  <c:v>-0.008545</c:v>
                </c:pt>
                <c:pt idx="157">
                  <c:v>-0.008363</c:v>
                </c:pt>
                <c:pt idx="158">
                  <c:v>-0.008199</c:v>
                </c:pt>
                <c:pt idx="159">
                  <c:v>-0.008053</c:v>
                </c:pt>
                <c:pt idx="160">
                  <c:v>-0.007923</c:v>
                </c:pt>
                <c:pt idx="161">
                  <c:v>-0.007807</c:v>
                </c:pt>
                <c:pt idx="162">
                  <c:v>-0.007701</c:v>
                </c:pt>
                <c:pt idx="163">
                  <c:v>-0.007603</c:v>
                </c:pt>
                <c:pt idx="164">
                  <c:v>-0.007509</c:v>
                </c:pt>
                <c:pt idx="165">
                  <c:v>-0.007417</c:v>
                </c:pt>
                <c:pt idx="166">
                  <c:v>-0.007323</c:v>
                </c:pt>
                <c:pt idx="167">
                  <c:v>-0.007226</c:v>
                </c:pt>
                <c:pt idx="168">
                  <c:v>-0.007123</c:v>
                </c:pt>
                <c:pt idx="169">
                  <c:v>-0.007014</c:v>
                </c:pt>
                <c:pt idx="170">
                  <c:v>-0.006899</c:v>
                </c:pt>
                <c:pt idx="171">
                  <c:v>-0.006778</c:v>
                </c:pt>
                <c:pt idx="172">
                  <c:v>-0.006653</c:v>
                </c:pt>
                <c:pt idx="173">
                  <c:v>-0.006524</c:v>
                </c:pt>
                <c:pt idx="174">
                  <c:v>-0.006393</c:v>
                </c:pt>
                <c:pt idx="175">
                  <c:v>-0.006262</c:v>
                </c:pt>
                <c:pt idx="176">
                  <c:v>-0.006134</c:v>
                </c:pt>
                <c:pt idx="177">
                  <c:v>-0.006009</c:v>
                </c:pt>
                <c:pt idx="178">
                  <c:v>-0.005888</c:v>
                </c:pt>
                <c:pt idx="179">
                  <c:v>-0.005772</c:v>
                </c:pt>
                <c:pt idx="180">
                  <c:v>-0.005662</c:v>
                </c:pt>
                <c:pt idx="181">
                  <c:v>-0.005557</c:v>
                </c:pt>
                <c:pt idx="182">
                  <c:v>-0.005458</c:v>
                </c:pt>
                <c:pt idx="183">
                  <c:v>-0.005364</c:v>
                </c:pt>
                <c:pt idx="184">
                  <c:v>-0.005276</c:v>
                </c:pt>
                <c:pt idx="185">
                  <c:v>-0.005193</c:v>
                </c:pt>
                <c:pt idx="186">
                  <c:v>-0.005114</c:v>
                </c:pt>
                <c:pt idx="187">
                  <c:v>-0.005038</c:v>
                </c:pt>
                <c:pt idx="188">
                  <c:v>-0.004966</c:v>
                </c:pt>
                <c:pt idx="189">
                  <c:v>-0.004895</c:v>
                </c:pt>
                <c:pt idx="190">
                  <c:v>-0.004826</c:v>
                </c:pt>
                <c:pt idx="191">
                  <c:v>-0.004758</c:v>
                </c:pt>
                <c:pt idx="192">
                  <c:v>-0.004691</c:v>
                </c:pt>
                <c:pt idx="193">
                  <c:v>-0.004625</c:v>
                </c:pt>
                <c:pt idx="194">
                  <c:v>-0.004558</c:v>
                </c:pt>
                <c:pt idx="195">
                  <c:v>-0.004493</c:v>
                </c:pt>
                <c:pt idx="196">
                  <c:v>-0.004427</c:v>
                </c:pt>
                <c:pt idx="197">
                  <c:v>-0.004363</c:v>
                </c:pt>
                <c:pt idx="198">
                  <c:v>-0.004298</c:v>
                </c:pt>
                <c:pt idx="199">
                  <c:v>-0.004235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gr1m2!$A$2:$A$205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gr1m2!$B$2:$B$205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0.00049371</c:v>
                </c:pt>
                <c:pt idx="33">
                  <c:v>0.023348</c:v>
                </c:pt>
                <c:pt idx="34">
                  <c:v>0.29544</c:v>
                </c:pt>
                <c:pt idx="35">
                  <c:v>1.1224</c:v>
                </c:pt>
                <c:pt idx="36">
                  <c:v>2.7459</c:v>
                </c:pt>
                <c:pt idx="37">
                  <c:v>3.1182</c:v>
                </c:pt>
                <c:pt idx="38">
                  <c:v>2.9908</c:v>
                </c:pt>
                <c:pt idx="39">
                  <c:v>2.5113</c:v>
                </c:pt>
                <c:pt idx="40">
                  <c:v>2.0516</c:v>
                </c:pt>
                <c:pt idx="41">
                  <c:v>1.642</c:v>
                </c:pt>
                <c:pt idx="42">
                  <c:v>1.3468</c:v>
                </c:pt>
                <c:pt idx="43">
                  <c:v>1.2198</c:v>
                </c:pt>
                <c:pt idx="44">
                  <c:v>1.0547</c:v>
                </c:pt>
                <c:pt idx="45">
                  <c:v>0.90398</c:v>
                </c:pt>
                <c:pt idx="46">
                  <c:v>0.82566</c:v>
                </c:pt>
                <c:pt idx="47">
                  <c:v>0.78125</c:v>
                </c:pt>
                <c:pt idx="48">
                  <c:v>0.73735</c:v>
                </c:pt>
                <c:pt idx="49">
                  <c:v>0.7316</c:v>
                </c:pt>
                <c:pt idx="50">
                  <c:v>0.71883</c:v>
                </c:pt>
                <c:pt idx="51">
                  <c:v>0.73972</c:v>
                </c:pt>
                <c:pt idx="52">
                  <c:v>0.73712</c:v>
                </c:pt>
                <c:pt idx="53">
                  <c:v>0.73475</c:v>
                </c:pt>
                <c:pt idx="54">
                  <c:v>0.75078</c:v>
                </c:pt>
                <c:pt idx="55">
                  <c:v>0.77112</c:v>
                </c:pt>
                <c:pt idx="56">
                  <c:v>0.77705</c:v>
                </c:pt>
                <c:pt idx="57">
                  <c:v>0.8161</c:v>
                </c:pt>
                <c:pt idx="58">
                  <c:v>0.84271</c:v>
                </c:pt>
                <c:pt idx="59">
                  <c:v>0.87421</c:v>
                </c:pt>
                <c:pt idx="60">
                  <c:v>0.91544</c:v>
                </c:pt>
                <c:pt idx="61">
                  <c:v>0.93287</c:v>
                </c:pt>
                <c:pt idx="62">
                  <c:v>0.97055</c:v>
                </c:pt>
                <c:pt idx="63">
                  <c:v>1.004</c:v>
                </c:pt>
                <c:pt idx="64">
                  <c:v>1.0317</c:v>
                </c:pt>
                <c:pt idx="65">
                  <c:v>1.0744</c:v>
                </c:pt>
                <c:pt idx="66">
                  <c:v>1.1026</c:v>
                </c:pt>
                <c:pt idx="67">
                  <c:v>1.126</c:v>
                </c:pt>
                <c:pt idx="68">
                  <c:v>1.1325</c:v>
                </c:pt>
                <c:pt idx="69">
                  <c:v>1.1076</c:v>
                </c:pt>
                <c:pt idx="70">
                  <c:v>1.0756</c:v>
                </c:pt>
                <c:pt idx="71">
                  <c:v>1.0501</c:v>
                </c:pt>
                <c:pt idx="72">
                  <c:v>1.0182</c:v>
                </c:pt>
                <c:pt idx="73">
                  <c:v>0.9989</c:v>
                </c:pt>
                <c:pt idx="74">
                  <c:v>0.98957</c:v>
                </c:pt>
                <c:pt idx="75">
                  <c:v>0.98407</c:v>
                </c:pt>
                <c:pt idx="76">
                  <c:v>0.98381</c:v>
                </c:pt>
                <c:pt idx="77">
                  <c:v>0.97832</c:v>
                </c:pt>
                <c:pt idx="78">
                  <c:v>0.98049</c:v>
                </c:pt>
                <c:pt idx="79">
                  <c:v>0.98342</c:v>
                </c:pt>
                <c:pt idx="80">
                  <c:v>0.98282</c:v>
                </c:pt>
                <c:pt idx="81">
                  <c:v>0.9907</c:v>
                </c:pt>
                <c:pt idx="82">
                  <c:v>0.99544</c:v>
                </c:pt>
                <c:pt idx="83">
                  <c:v>0.999</c:v>
                </c:pt>
                <c:pt idx="84">
                  <c:v>1.0065</c:v>
                </c:pt>
                <c:pt idx="85">
                  <c:v>1.0045</c:v>
                </c:pt>
                <c:pt idx="86">
                  <c:v>1.0071</c:v>
                </c:pt>
                <c:pt idx="87">
                  <c:v>1.0068</c:v>
                </c:pt>
                <c:pt idx="88">
                  <c:v>1.0053</c:v>
                </c:pt>
                <c:pt idx="89">
                  <c:v>1.0084</c:v>
                </c:pt>
                <c:pt idx="90">
                  <c:v>1.0074</c:v>
                </c:pt>
                <c:pt idx="91">
                  <c:v>1.0067</c:v>
                </c:pt>
                <c:pt idx="92">
                  <c:v>1.0071</c:v>
                </c:pt>
                <c:pt idx="93">
                  <c:v>1.0003</c:v>
                </c:pt>
                <c:pt idx="94">
                  <c:v>0.99827</c:v>
                </c:pt>
                <c:pt idx="95">
                  <c:v>0.99422</c:v>
                </c:pt>
                <c:pt idx="96">
                  <c:v>0.98786</c:v>
                </c:pt>
                <c:pt idx="97">
                  <c:v>0.9887</c:v>
                </c:pt>
                <c:pt idx="98">
                  <c:v>0.9846</c:v>
                </c:pt>
                <c:pt idx="99">
                  <c:v>0.98395</c:v>
                </c:pt>
                <c:pt idx="100">
                  <c:v>0.98328</c:v>
                </c:pt>
                <c:pt idx="101">
                  <c:v>0.98046</c:v>
                </c:pt>
                <c:pt idx="102">
                  <c:v>0.97933</c:v>
                </c:pt>
                <c:pt idx="103">
                  <c:v>0.98082</c:v>
                </c:pt>
                <c:pt idx="104">
                  <c:v>0.9822</c:v>
                </c:pt>
                <c:pt idx="105">
                  <c:v>0.98658</c:v>
                </c:pt>
                <c:pt idx="106">
                  <c:v>0.98976</c:v>
                </c:pt>
                <c:pt idx="107">
                  <c:v>0.99288</c:v>
                </c:pt>
                <c:pt idx="108">
                  <c:v>1.0003</c:v>
                </c:pt>
                <c:pt idx="109">
                  <c:v>0.99983</c:v>
                </c:pt>
                <c:pt idx="110">
                  <c:v>1.0036</c:v>
                </c:pt>
                <c:pt idx="111">
                  <c:v>1.0047</c:v>
                </c:pt>
                <c:pt idx="112">
                  <c:v>1.006</c:v>
                </c:pt>
                <c:pt idx="113">
                  <c:v>1.0102</c:v>
                </c:pt>
                <c:pt idx="114">
                  <c:v>1.0094</c:v>
                </c:pt>
                <c:pt idx="115">
                  <c:v>1.0106</c:v>
                </c:pt>
                <c:pt idx="116">
                  <c:v>1.0122</c:v>
                </c:pt>
                <c:pt idx="117">
                  <c:v>1.0101</c:v>
                </c:pt>
                <c:pt idx="118">
                  <c:v>1.0092</c:v>
                </c:pt>
                <c:pt idx="119">
                  <c:v>1.0079</c:v>
                </c:pt>
                <c:pt idx="120">
                  <c:v>1.0054</c:v>
                </c:pt>
                <c:pt idx="121">
                  <c:v>1.0059</c:v>
                </c:pt>
                <c:pt idx="122">
                  <c:v>1.0043</c:v>
                </c:pt>
                <c:pt idx="123">
                  <c:v>1.0034</c:v>
                </c:pt>
                <c:pt idx="124">
                  <c:v>1.0026</c:v>
                </c:pt>
                <c:pt idx="125">
                  <c:v>1.0001</c:v>
                </c:pt>
                <c:pt idx="126">
                  <c:v>0.99927</c:v>
                </c:pt>
                <c:pt idx="127">
                  <c:v>0.99824</c:v>
                </c:pt>
                <c:pt idx="128">
                  <c:v>0.9958</c:v>
                </c:pt>
                <c:pt idx="129">
                  <c:v>0.99732</c:v>
                </c:pt>
                <c:pt idx="130">
                  <c:v>0.99629</c:v>
                </c:pt>
                <c:pt idx="131">
                  <c:v>0.99687</c:v>
                </c:pt>
                <c:pt idx="132">
                  <c:v>0.99838</c:v>
                </c:pt>
                <c:pt idx="133">
                  <c:v>0.99597</c:v>
                </c:pt>
                <c:pt idx="134">
                  <c:v>0.99789</c:v>
                </c:pt>
                <c:pt idx="135">
                  <c:v>0.99784</c:v>
                </c:pt>
                <c:pt idx="136">
                  <c:v>0.99621</c:v>
                </c:pt>
                <c:pt idx="137">
                  <c:v>0.9985</c:v>
                </c:pt>
                <c:pt idx="138">
                  <c:v>0.99857</c:v>
                </c:pt>
                <c:pt idx="139">
                  <c:v>0.9994</c:v>
                </c:pt>
                <c:pt idx="140">
                  <c:v>0.99983</c:v>
                </c:pt>
                <c:pt idx="141">
                  <c:v>0.99841</c:v>
                </c:pt>
                <c:pt idx="142">
                  <c:v>0.99953</c:v>
                </c:pt>
                <c:pt idx="143">
                  <c:v>1.0001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gr1m2!$A$2:$A$205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gr1m2!$C$2:$C$205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-0.0011217</c:v>
                </c:pt>
                <c:pt idx="33">
                  <c:v>-0.050663</c:v>
                </c:pt>
                <c:pt idx="34">
                  <c:v>-0.60794</c:v>
                </c:pt>
                <c:pt idx="35">
                  <c:v>-2.1892</c:v>
                </c:pt>
                <c:pt idx="36">
                  <c:v>-5.0192</c:v>
                </c:pt>
                <c:pt idx="37">
                  <c:v>-5.147399999999999</c:v>
                </c:pt>
                <c:pt idx="38">
                  <c:v>-4.5216</c:v>
                </c:pt>
                <c:pt idx="39">
                  <c:v>-3.4576</c:v>
                </c:pt>
                <c:pt idx="40">
                  <c:v>-2.5664</c:v>
                </c:pt>
                <c:pt idx="41">
                  <c:v>-1.8113</c:v>
                </c:pt>
                <c:pt idx="42">
                  <c:v>-1.3076</c:v>
                </c:pt>
                <c:pt idx="43">
                  <c:v>-1.0819</c:v>
                </c:pt>
                <c:pt idx="44">
                  <c:v>-0.81007</c:v>
                </c:pt>
                <c:pt idx="45">
                  <c:v>-0.5864</c:v>
                </c:pt>
                <c:pt idx="46">
                  <c:v>-0.47082</c:v>
                </c:pt>
                <c:pt idx="47">
                  <c:v>-0.39801</c:v>
                </c:pt>
                <c:pt idx="48">
                  <c:v>-0.32585</c:v>
                </c:pt>
                <c:pt idx="49">
                  <c:v>-0.29756</c:v>
                </c:pt>
                <c:pt idx="50">
                  <c:v>-0.27141</c:v>
                </c:pt>
                <c:pt idx="51">
                  <c:v>-0.27344</c:v>
                </c:pt>
                <c:pt idx="52">
                  <c:v>-0.27418</c:v>
                </c:pt>
                <c:pt idx="53">
                  <c:v>-0.28266</c:v>
                </c:pt>
                <c:pt idx="54">
                  <c:v>-0.30823</c:v>
                </c:pt>
                <c:pt idx="55">
                  <c:v>-0.34686</c:v>
                </c:pt>
                <c:pt idx="56">
                  <c:v>-0.36573</c:v>
                </c:pt>
                <c:pt idx="57">
                  <c:v>-0.42186</c:v>
                </c:pt>
                <c:pt idx="58">
                  <c:v>-0.46302</c:v>
                </c:pt>
                <c:pt idx="59">
                  <c:v>-0.51505</c:v>
                </c:pt>
                <c:pt idx="60">
                  <c:v>-0.5611</c:v>
                </c:pt>
                <c:pt idx="61">
                  <c:v>-0.60175</c:v>
                </c:pt>
                <c:pt idx="62">
                  <c:v>-0.65222</c:v>
                </c:pt>
                <c:pt idx="63">
                  <c:v>-0.69744</c:v>
                </c:pt>
                <c:pt idx="64">
                  <c:v>-0.72991</c:v>
                </c:pt>
                <c:pt idx="65">
                  <c:v>-0.76768</c:v>
                </c:pt>
                <c:pt idx="66">
                  <c:v>-0.77841</c:v>
                </c:pt>
                <c:pt idx="67">
                  <c:v>-0.77958</c:v>
                </c:pt>
                <c:pt idx="68">
                  <c:v>-0.72739</c:v>
                </c:pt>
                <c:pt idx="69">
                  <c:v>-0.63724</c:v>
                </c:pt>
                <c:pt idx="70">
                  <c:v>-0.52875</c:v>
                </c:pt>
                <c:pt idx="71">
                  <c:v>-0.43822</c:v>
                </c:pt>
                <c:pt idx="72">
                  <c:v>-0.36745</c:v>
                </c:pt>
                <c:pt idx="73">
                  <c:v>-0.28746</c:v>
                </c:pt>
                <c:pt idx="74">
                  <c:v>-0.25284</c:v>
                </c:pt>
                <c:pt idx="75">
                  <c:v>-0.22169</c:v>
                </c:pt>
                <c:pt idx="76">
                  <c:v>-0.20145</c:v>
                </c:pt>
                <c:pt idx="77">
                  <c:v>-0.18657</c:v>
                </c:pt>
                <c:pt idx="78">
                  <c:v>-0.18143</c:v>
                </c:pt>
                <c:pt idx="79">
                  <c:v>-0.1817</c:v>
                </c:pt>
                <c:pt idx="80">
                  <c:v>-0.18429</c:v>
                </c:pt>
                <c:pt idx="81">
                  <c:v>-0.19251</c:v>
                </c:pt>
                <c:pt idx="82">
                  <c:v>-0.20271</c:v>
                </c:pt>
                <c:pt idx="83">
                  <c:v>-0.21484</c:v>
                </c:pt>
                <c:pt idx="84">
                  <c:v>-0.2249</c:v>
                </c:pt>
                <c:pt idx="85">
                  <c:v>-0.2377</c:v>
                </c:pt>
                <c:pt idx="86">
                  <c:v>-0.2502</c:v>
                </c:pt>
                <c:pt idx="87">
                  <c:v>-0.25922</c:v>
                </c:pt>
                <c:pt idx="88">
                  <c:v>-0.26428</c:v>
                </c:pt>
                <c:pt idx="89">
                  <c:v>-0.27357</c:v>
                </c:pt>
                <c:pt idx="90">
                  <c:v>-0.27629</c:v>
                </c:pt>
                <c:pt idx="91">
                  <c:v>-0.27679</c:v>
                </c:pt>
                <c:pt idx="92">
                  <c:v>-0.27361</c:v>
                </c:pt>
                <c:pt idx="93">
                  <c:v>-0.26755</c:v>
                </c:pt>
                <c:pt idx="94">
                  <c:v>-0.25903</c:v>
                </c:pt>
                <c:pt idx="95">
                  <c:v>-0.2515</c:v>
                </c:pt>
                <c:pt idx="96">
                  <c:v>-0.23234</c:v>
                </c:pt>
                <c:pt idx="97">
                  <c:v>-0.22203</c:v>
                </c:pt>
                <c:pt idx="98">
                  <c:v>-0.20711</c:v>
                </c:pt>
                <c:pt idx="99">
                  <c:v>-0.19295</c:v>
                </c:pt>
                <c:pt idx="100">
                  <c:v>-0.17547</c:v>
                </c:pt>
                <c:pt idx="101">
                  <c:v>-0.15921</c:v>
                </c:pt>
                <c:pt idx="102">
                  <c:v>-0.14616</c:v>
                </c:pt>
                <c:pt idx="103">
                  <c:v>-0.13694</c:v>
                </c:pt>
                <c:pt idx="104">
                  <c:v>-0.12626</c:v>
                </c:pt>
                <c:pt idx="105">
                  <c:v>-0.11938</c:v>
                </c:pt>
                <c:pt idx="106">
                  <c:v>-0.11604</c:v>
                </c:pt>
                <c:pt idx="107">
                  <c:v>-0.11307</c:v>
                </c:pt>
                <c:pt idx="108">
                  <c:v>-0.11216</c:v>
                </c:pt>
                <c:pt idx="109">
                  <c:v>-0.11071</c:v>
                </c:pt>
                <c:pt idx="110">
                  <c:v>-0.11257</c:v>
                </c:pt>
                <c:pt idx="111">
                  <c:v>-0.11323</c:v>
                </c:pt>
                <c:pt idx="112">
                  <c:v>-0.11261</c:v>
                </c:pt>
                <c:pt idx="113">
                  <c:v>-0.11696</c:v>
                </c:pt>
                <c:pt idx="114">
                  <c:v>-0.11544</c:v>
                </c:pt>
                <c:pt idx="115">
                  <c:v>-0.11625</c:v>
                </c:pt>
                <c:pt idx="116">
                  <c:v>-0.11664</c:v>
                </c:pt>
                <c:pt idx="117">
                  <c:v>-0.11609</c:v>
                </c:pt>
                <c:pt idx="118">
                  <c:v>-0.11421</c:v>
                </c:pt>
                <c:pt idx="119">
                  <c:v>-0.11289</c:v>
                </c:pt>
                <c:pt idx="120">
                  <c:v>-0.10892</c:v>
                </c:pt>
                <c:pt idx="121">
                  <c:v>-0.10692</c:v>
                </c:pt>
                <c:pt idx="122">
                  <c:v>-0.10403</c:v>
                </c:pt>
                <c:pt idx="123">
                  <c:v>-0.10055</c:v>
                </c:pt>
                <c:pt idx="124">
                  <c:v>-0.094675</c:v>
                </c:pt>
                <c:pt idx="125">
                  <c:v>-0.091248</c:v>
                </c:pt>
                <c:pt idx="126">
                  <c:v>-0.087299</c:v>
                </c:pt>
                <c:pt idx="127">
                  <c:v>-0.08414</c:v>
                </c:pt>
                <c:pt idx="128">
                  <c:v>-0.077165</c:v>
                </c:pt>
                <c:pt idx="129">
                  <c:v>-0.075098</c:v>
                </c:pt>
                <c:pt idx="130">
                  <c:v>-0.07266</c:v>
                </c:pt>
                <c:pt idx="131">
                  <c:v>-0.070036</c:v>
                </c:pt>
                <c:pt idx="132">
                  <c:v>-0.063566</c:v>
                </c:pt>
                <c:pt idx="133">
                  <c:v>-0.064058</c:v>
                </c:pt>
                <c:pt idx="134">
                  <c:v>-0.062133</c:v>
                </c:pt>
                <c:pt idx="135">
                  <c:v>-0.060381</c:v>
                </c:pt>
                <c:pt idx="136">
                  <c:v>-0.05599</c:v>
                </c:pt>
                <c:pt idx="137">
                  <c:v>-0.055862</c:v>
                </c:pt>
                <c:pt idx="138">
                  <c:v>-0.055186</c:v>
                </c:pt>
                <c:pt idx="139">
                  <c:v>-0.05583</c:v>
                </c:pt>
                <c:pt idx="140">
                  <c:v>-0.05033</c:v>
                </c:pt>
                <c:pt idx="141">
                  <c:v>-0.050487</c:v>
                </c:pt>
                <c:pt idx="142">
                  <c:v>-0.050485</c:v>
                </c:pt>
                <c:pt idx="143">
                  <c:v>-0.048641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gr1m2!$A$2:$A$205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gr1m2!$D$2:$D$205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0.0010306</c:v>
                </c:pt>
                <c:pt idx="33">
                  <c:v>0.04204</c:v>
                </c:pt>
                <c:pt idx="34">
                  <c:v>0.43508</c:v>
                </c:pt>
                <c:pt idx="35">
                  <c:v>1.3276</c:v>
                </c:pt>
                <c:pt idx="36">
                  <c:v>2.396799999999999</c:v>
                </c:pt>
                <c:pt idx="37">
                  <c:v>1.4715</c:v>
                </c:pt>
                <c:pt idx="38">
                  <c:v>0.58322</c:v>
                </c:pt>
                <c:pt idx="39">
                  <c:v>-0.082009</c:v>
                </c:pt>
                <c:pt idx="40">
                  <c:v>-0.42521</c:v>
                </c:pt>
                <c:pt idx="41">
                  <c:v>-0.62192</c:v>
                </c:pt>
                <c:pt idx="42">
                  <c:v>-0.65485</c:v>
                </c:pt>
                <c:pt idx="43">
                  <c:v>-0.6477</c:v>
                </c:pt>
                <c:pt idx="44">
                  <c:v>-0.58552</c:v>
                </c:pt>
                <c:pt idx="45">
                  <c:v>-0.50467</c:v>
                </c:pt>
                <c:pt idx="46">
                  <c:v>-0.44026</c:v>
                </c:pt>
                <c:pt idx="47">
                  <c:v>-0.39592</c:v>
                </c:pt>
                <c:pt idx="48">
                  <c:v>-0.32688</c:v>
                </c:pt>
                <c:pt idx="49">
                  <c:v>-0.28707</c:v>
                </c:pt>
                <c:pt idx="50">
                  <c:v>-0.24412</c:v>
                </c:pt>
                <c:pt idx="51">
                  <c:v>-0.2144</c:v>
                </c:pt>
                <c:pt idx="52">
                  <c:v>-0.17378</c:v>
                </c:pt>
                <c:pt idx="53">
                  <c:v>-0.12778</c:v>
                </c:pt>
                <c:pt idx="54">
                  <c:v>-0.089271</c:v>
                </c:pt>
                <c:pt idx="55">
                  <c:v>-0.046147</c:v>
                </c:pt>
                <c:pt idx="56">
                  <c:v>-0.011055</c:v>
                </c:pt>
                <c:pt idx="57">
                  <c:v>0.035408</c:v>
                </c:pt>
                <c:pt idx="58">
                  <c:v>0.073963</c:v>
                </c:pt>
                <c:pt idx="59">
                  <c:v>0.11955</c:v>
                </c:pt>
                <c:pt idx="60">
                  <c:v>0.1594</c:v>
                </c:pt>
                <c:pt idx="61">
                  <c:v>0.20199</c:v>
                </c:pt>
                <c:pt idx="62">
                  <c:v>0.24849</c:v>
                </c:pt>
                <c:pt idx="63">
                  <c:v>0.29129</c:v>
                </c:pt>
                <c:pt idx="64">
                  <c:v>0.32931</c:v>
                </c:pt>
                <c:pt idx="65">
                  <c:v>0.36254</c:v>
                </c:pt>
                <c:pt idx="66">
                  <c:v>0.37611</c:v>
                </c:pt>
                <c:pt idx="67">
                  <c:v>0.37736</c:v>
                </c:pt>
                <c:pt idx="68">
                  <c:v>0.34045</c:v>
                </c:pt>
                <c:pt idx="69">
                  <c:v>0.26901</c:v>
                </c:pt>
                <c:pt idx="70">
                  <c:v>0.18453</c:v>
                </c:pt>
                <c:pt idx="71">
                  <c:v>0.11559</c:v>
                </c:pt>
                <c:pt idx="72">
                  <c:v>0.063605</c:v>
                </c:pt>
                <c:pt idx="73">
                  <c:v>0.0067515</c:v>
                </c:pt>
                <c:pt idx="74">
                  <c:v>-0.018512</c:v>
                </c:pt>
                <c:pt idx="75">
                  <c:v>-0.038695</c:v>
                </c:pt>
                <c:pt idx="76">
                  <c:v>-0.050685</c:v>
                </c:pt>
                <c:pt idx="77">
                  <c:v>-0.057573</c:v>
                </c:pt>
                <c:pt idx="78">
                  <c:v>-0.058924</c:v>
                </c:pt>
                <c:pt idx="79">
                  <c:v>-0.056612</c:v>
                </c:pt>
                <c:pt idx="80">
                  <c:v>-0.050475</c:v>
                </c:pt>
                <c:pt idx="81">
                  <c:v>-0.042046</c:v>
                </c:pt>
                <c:pt idx="82">
                  <c:v>-0.031769</c:v>
                </c:pt>
                <c:pt idx="83">
                  <c:v>-0.020002</c:v>
                </c:pt>
                <c:pt idx="84">
                  <c:v>-0.0084948</c:v>
                </c:pt>
                <c:pt idx="85">
                  <c:v>0.0045349</c:v>
                </c:pt>
                <c:pt idx="86">
                  <c:v>0.016774</c:v>
                </c:pt>
                <c:pt idx="87">
                  <c:v>0.027497</c:v>
                </c:pt>
                <c:pt idx="88">
                  <c:v>0.036688</c:v>
                </c:pt>
                <c:pt idx="89">
                  <c:v>0.047005</c:v>
                </c:pt>
                <c:pt idx="90">
                  <c:v>0.053213</c:v>
                </c:pt>
                <c:pt idx="91">
                  <c:v>0.057118</c:v>
                </c:pt>
                <c:pt idx="92">
                  <c:v>0.060307</c:v>
                </c:pt>
                <c:pt idx="93">
                  <c:v>0.060082</c:v>
                </c:pt>
                <c:pt idx="94">
                  <c:v>0.058201</c:v>
                </c:pt>
                <c:pt idx="95">
                  <c:v>0.055099</c:v>
                </c:pt>
                <c:pt idx="96">
                  <c:v>0.048203</c:v>
                </c:pt>
                <c:pt idx="97">
                  <c:v>0.042683</c:v>
                </c:pt>
                <c:pt idx="98">
                  <c:v>0.035235</c:v>
                </c:pt>
                <c:pt idx="99">
                  <c:v>0.027759</c:v>
                </c:pt>
                <c:pt idx="100">
                  <c:v>0.019933</c:v>
                </c:pt>
                <c:pt idx="101">
                  <c:v>0.011615</c:v>
                </c:pt>
                <c:pt idx="102">
                  <c:v>0.0058265</c:v>
                </c:pt>
                <c:pt idx="103">
                  <c:v>0.0017906</c:v>
                </c:pt>
                <c:pt idx="104">
                  <c:v>-0.0018845</c:v>
                </c:pt>
                <c:pt idx="105">
                  <c:v>-0.0034939</c:v>
                </c:pt>
                <c:pt idx="106">
                  <c:v>-0.0040537</c:v>
                </c:pt>
                <c:pt idx="107">
                  <c:v>-0.0036607</c:v>
                </c:pt>
                <c:pt idx="108">
                  <c:v>-0.0029783</c:v>
                </c:pt>
                <c:pt idx="109">
                  <c:v>-0.0018389</c:v>
                </c:pt>
                <c:pt idx="110">
                  <c:v>-1.2853E-5</c:v>
                </c:pt>
                <c:pt idx="111">
                  <c:v>0.0015861</c:v>
                </c:pt>
                <c:pt idx="112">
                  <c:v>0.0028438</c:v>
                </c:pt>
                <c:pt idx="113">
                  <c:v>0.004571</c:v>
                </c:pt>
                <c:pt idx="114">
                  <c:v>0.0057807</c:v>
                </c:pt>
                <c:pt idx="115">
                  <c:v>0.0064476</c:v>
                </c:pt>
                <c:pt idx="116">
                  <c:v>0.0072069</c:v>
                </c:pt>
                <c:pt idx="117">
                  <c:v>0.0073702</c:v>
                </c:pt>
                <c:pt idx="118">
                  <c:v>0.0074433</c:v>
                </c:pt>
                <c:pt idx="119">
                  <c:v>0.0071832</c:v>
                </c:pt>
                <c:pt idx="120">
                  <c:v>0.0062438</c:v>
                </c:pt>
                <c:pt idx="121">
                  <c:v>0.0056037</c:v>
                </c:pt>
                <c:pt idx="122">
                  <c:v>0.0045713</c:v>
                </c:pt>
                <c:pt idx="123">
                  <c:v>0.0036572</c:v>
                </c:pt>
                <c:pt idx="124">
                  <c:v>0.0025003</c:v>
                </c:pt>
                <c:pt idx="125">
                  <c:v>0.0011115</c:v>
                </c:pt>
                <c:pt idx="126">
                  <c:v>0.00040649</c:v>
                </c:pt>
                <c:pt idx="127">
                  <c:v>-0.00062868</c:v>
                </c:pt>
                <c:pt idx="128">
                  <c:v>-0.001213</c:v>
                </c:pt>
                <c:pt idx="129">
                  <c:v>-0.0014977</c:v>
                </c:pt>
                <c:pt idx="130">
                  <c:v>-0.0020425</c:v>
                </c:pt>
                <c:pt idx="131">
                  <c:v>-0.0019911</c:v>
                </c:pt>
                <c:pt idx="132">
                  <c:v>-0.0015456</c:v>
                </c:pt>
                <c:pt idx="133">
                  <c:v>-0.0014845</c:v>
                </c:pt>
                <c:pt idx="134">
                  <c:v>-0.00086702</c:v>
                </c:pt>
                <c:pt idx="135">
                  <c:v>-0.00038389</c:v>
                </c:pt>
                <c:pt idx="136">
                  <c:v>0.00044754</c:v>
                </c:pt>
                <c:pt idx="137">
                  <c:v>0.0012096</c:v>
                </c:pt>
                <c:pt idx="138">
                  <c:v>0.0015492</c:v>
                </c:pt>
                <c:pt idx="139">
                  <c:v>0.002108</c:v>
                </c:pt>
                <c:pt idx="140">
                  <c:v>0.0029094</c:v>
                </c:pt>
                <c:pt idx="141">
                  <c:v>0.0031086</c:v>
                </c:pt>
                <c:pt idx="142">
                  <c:v>0.0034352</c:v>
                </c:pt>
                <c:pt idx="143">
                  <c:v>0.0033807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gr1m2!$A$2:$A$205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gr1m2!$E$2:$E$205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-0.00040228</c:v>
                </c:pt>
                <c:pt idx="33">
                  <c:v>-0.021091</c:v>
                </c:pt>
                <c:pt idx="34">
                  <c:v>-0.29542</c:v>
                </c:pt>
                <c:pt idx="35">
                  <c:v>-1.1566</c:v>
                </c:pt>
                <c:pt idx="36">
                  <c:v>-2.9485</c:v>
                </c:pt>
                <c:pt idx="37">
                  <c:v>-3.5264</c:v>
                </c:pt>
                <c:pt idx="38">
                  <c:v>-3.4347</c:v>
                </c:pt>
                <c:pt idx="39">
                  <c:v>-2.822799999999999</c:v>
                </c:pt>
                <c:pt idx="40">
                  <c:v>-2.2491</c:v>
                </c:pt>
                <c:pt idx="41">
                  <c:v>-1.6946</c:v>
                </c:pt>
                <c:pt idx="42">
                  <c:v>-1.2854</c:v>
                </c:pt>
                <c:pt idx="43">
                  <c:v>-1.094</c:v>
                </c:pt>
                <c:pt idx="44">
                  <c:v>-0.839</c:v>
                </c:pt>
                <c:pt idx="45">
                  <c:v>-0.63091</c:v>
                </c:pt>
                <c:pt idx="46">
                  <c:v>-0.50843</c:v>
                </c:pt>
                <c:pt idx="47">
                  <c:v>-0.42705</c:v>
                </c:pt>
                <c:pt idx="48">
                  <c:v>-0.34288</c:v>
                </c:pt>
                <c:pt idx="49">
                  <c:v>-0.29236</c:v>
                </c:pt>
                <c:pt idx="50">
                  <c:v>-0.247</c:v>
                </c:pt>
                <c:pt idx="51">
                  <c:v>-0.22419</c:v>
                </c:pt>
                <c:pt idx="52">
                  <c:v>-0.19987</c:v>
                </c:pt>
                <c:pt idx="53">
                  <c:v>-0.17599</c:v>
                </c:pt>
                <c:pt idx="54">
                  <c:v>-0.16269</c:v>
                </c:pt>
                <c:pt idx="55">
                  <c:v>-0.15671</c:v>
                </c:pt>
                <c:pt idx="56">
                  <c:v>-0.15489</c:v>
                </c:pt>
                <c:pt idx="57">
                  <c:v>-0.15695</c:v>
                </c:pt>
                <c:pt idx="58">
                  <c:v>-0.16258</c:v>
                </c:pt>
                <c:pt idx="59">
                  <c:v>-0.16755</c:v>
                </c:pt>
                <c:pt idx="60">
                  <c:v>-0.17829</c:v>
                </c:pt>
                <c:pt idx="61">
                  <c:v>-0.18491</c:v>
                </c:pt>
                <c:pt idx="62">
                  <c:v>-0.19522</c:v>
                </c:pt>
                <c:pt idx="63">
                  <c:v>-0.20453</c:v>
                </c:pt>
                <c:pt idx="64">
                  <c:v>-0.21294</c:v>
                </c:pt>
                <c:pt idx="65">
                  <c:v>-0.22187</c:v>
                </c:pt>
                <c:pt idx="66">
                  <c:v>-0.2267</c:v>
                </c:pt>
                <c:pt idx="67">
                  <c:v>-0.23076</c:v>
                </c:pt>
                <c:pt idx="68">
                  <c:v>-0.22185</c:v>
                </c:pt>
                <c:pt idx="69">
                  <c:v>-0.21125</c:v>
                </c:pt>
                <c:pt idx="70">
                  <c:v>-0.19177</c:v>
                </c:pt>
                <c:pt idx="71">
                  <c:v>-0.17322</c:v>
                </c:pt>
                <c:pt idx="72">
                  <c:v>-0.16135</c:v>
                </c:pt>
                <c:pt idx="73">
                  <c:v>-0.14202</c:v>
                </c:pt>
                <c:pt idx="74">
                  <c:v>-0.13187</c:v>
                </c:pt>
                <c:pt idx="75">
                  <c:v>-0.12382</c:v>
                </c:pt>
                <c:pt idx="76">
                  <c:v>-0.11373</c:v>
                </c:pt>
                <c:pt idx="77">
                  <c:v>-0.1069</c:v>
                </c:pt>
                <c:pt idx="78">
                  <c:v>-0.098803</c:v>
                </c:pt>
                <c:pt idx="79">
                  <c:v>-0.092378</c:v>
                </c:pt>
                <c:pt idx="80">
                  <c:v>-0.087335</c:v>
                </c:pt>
                <c:pt idx="81">
                  <c:v>-0.083403</c:v>
                </c:pt>
                <c:pt idx="82">
                  <c:v>-0.080198</c:v>
                </c:pt>
                <c:pt idx="83">
                  <c:v>-0.07805</c:v>
                </c:pt>
                <c:pt idx="84">
                  <c:v>-0.077422</c:v>
                </c:pt>
                <c:pt idx="85">
                  <c:v>-0.076215</c:v>
                </c:pt>
                <c:pt idx="86">
                  <c:v>-0.07794</c:v>
                </c:pt>
                <c:pt idx="87">
                  <c:v>-0.077868</c:v>
                </c:pt>
                <c:pt idx="88">
                  <c:v>-0.078646</c:v>
                </c:pt>
                <c:pt idx="89">
                  <c:v>-0.081219</c:v>
                </c:pt>
                <c:pt idx="90">
                  <c:v>-0.080831</c:v>
                </c:pt>
                <c:pt idx="91">
                  <c:v>-0.082822</c:v>
                </c:pt>
                <c:pt idx="92">
                  <c:v>-0.082894</c:v>
                </c:pt>
                <c:pt idx="93">
                  <c:v>-0.082841</c:v>
                </c:pt>
                <c:pt idx="94">
                  <c:v>-0.081475</c:v>
                </c:pt>
                <c:pt idx="95">
                  <c:v>-0.080089</c:v>
                </c:pt>
                <c:pt idx="96">
                  <c:v>-0.077139</c:v>
                </c:pt>
                <c:pt idx="97">
                  <c:v>-0.073879</c:v>
                </c:pt>
                <c:pt idx="98">
                  <c:v>-0.070049</c:v>
                </c:pt>
                <c:pt idx="99">
                  <c:v>-0.064889</c:v>
                </c:pt>
                <c:pt idx="100">
                  <c:v>-0.060505</c:v>
                </c:pt>
                <c:pt idx="101">
                  <c:v>-0.054418</c:v>
                </c:pt>
                <c:pt idx="102">
                  <c:v>-0.048978</c:v>
                </c:pt>
                <c:pt idx="103">
                  <c:v>-0.044053</c:v>
                </c:pt>
                <c:pt idx="104">
                  <c:v>-0.039913</c:v>
                </c:pt>
                <c:pt idx="105">
                  <c:v>-0.036387</c:v>
                </c:pt>
                <c:pt idx="106">
                  <c:v>-0.033188</c:v>
                </c:pt>
                <c:pt idx="107">
                  <c:v>-0.03134</c:v>
                </c:pt>
                <c:pt idx="108">
                  <c:v>-0.030665</c:v>
                </c:pt>
                <c:pt idx="109">
                  <c:v>-0.029945</c:v>
                </c:pt>
                <c:pt idx="110">
                  <c:v>-0.029958</c:v>
                </c:pt>
                <c:pt idx="111">
                  <c:v>-0.030425</c:v>
                </c:pt>
                <c:pt idx="112">
                  <c:v>-0.032294</c:v>
                </c:pt>
                <c:pt idx="113">
                  <c:v>-0.033316</c:v>
                </c:pt>
                <c:pt idx="114">
                  <c:v>-0.034938</c:v>
                </c:pt>
                <c:pt idx="115">
                  <c:v>-0.036138</c:v>
                </c:pt>
                <c:pt idx="116">
                  <c:v>-0.038191</c:v>
                </c:pt>
                <c:pt idx="117">
                  <c:v>-0.040169</c:v>
                </c:pt>
                <c:pt idx="118">
                  <c:v>-0.040498</c:v>
                </c:pt>
                <c:pt idx="119">
                  <c:v>-0.041631</c:v>
                </c:pt>
                <c:pt idx="120">
                  <c:v>-0.042733</c:v>
                </c:pt>
                <c:pt idx="121">
                  <c:v>-0.042986</c:v>
                </c:pt>
                <c:pt idx="122">
                  <c:v>-0.042611</c:v>
                </c:pt>
                <c:pt idx="123">
                  <c:v>-0.04214</c:v>
                </c:pt>
                <c:pt idx="124">
                  <c:v>-0.042141</c:v>
                </c:pt>
                <c:pt idx="125">
                  <c:v>-0.041396</c:v>
                </c:pt>
                <c:pt idx="126">
                  <c:v>-0.039904</c:v>
                </c:pt>
                <c:pt idx="127">
                  <c:v>-0.038074</c:v>
                </c:pt>
                <c:pt idx="128">
                  <c:v>-0.037346</c:v>
                </c:pt>
                <c:pt idx="129">
                  <c:v>-0.035637</c:v>
                </c:pt>
                <c:pt idx="130">
                  <c:v>-0.033455</c:v>
                </c:pt>
                <c:pt idx="131">
                  <c:v>-0.031573</c:v>
                </c:pt>
                <c:pt idx="132">
                  <c:v>-0.030556</c:v>
                </c:pt>
                <c:pt idx="133">
                  <c:v>-0.028047</c:v>
                </c:pt>
                <c:pt idx="134">
                  <c:v>-0.026427</c:v>
                </c:pt>
                <c:pt idx="135">
                  <c:v>-0.025189</c:v>
                </c:pt>
                <c:pt idx="136">
                  <c:v>-0.023944</c:v>
                </c:pt>
                <c:pt idx="137">
                  <c:v>-0.022689</c:v>
                </c:pt>
                <c:pt idx="138">
                  <c:v>-0.022406</c:v>
                </c:pt>
                <c:pt idx="139">
                  <c:v>-0.021023</c:v>
                </c:pt>
                <c:pt idx="140">
                  <c:v>-0.021749</c:v>
                </c:pt>
                <c:pt idx="141">
                  <c:v>-0.021281</c:v>
                </c:pt>
                <c:pt idx="142">
                  <c:v>-0.020583</c:v>
                </c:pt>
                <c:pt idx="143">
                  <c:v>-0.021013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863016"/>
        <c:axId val="-2132697528"/>
      </c:scatterChart>
      <c:valAx>
        <c:axId val="-2132863016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2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]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32697528"/>
        <c:crosses val="autoZero"/>
        <c:crossBetween val="midCat"/>
      </c:valAx>
      <c:valAx>
        <c:axId val="-21326975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>
                    <a:latin typeface="Times New Roman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g(r)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32863016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Times New Roman"/>
                <a:cs typeface="Times New Roman"/>
              </a:defRPr>
            </a:pPr>
            <a:r>
              <a:rPr lang="en-US" altLang="zh-CN" b="0">
                <a:latin typeface="Times New Roman"/>
                <a:cs typeface="Times New Roman"/>
              </a:rPr>
              <a:t>CH</a:t>
            </a:r>
            <a:r>
              <a:rPr lang="en-US" altLang="zh-CN" b="0" baseline="-25000">
                <a:latin typeface="Times New Roman"/>
                <a:cs typeface="Times New Roman"/>
              </a:rPr>
              <a:t>4</a:t>
            </a:r>
            <a:r>
              <a:rPr lang="en-US" altLang="zh-CN" b="0" baseline="30000">
                <a:latin typeface="Times New Roman"/>
                <a:cs typeface="Times New Roman"/>
              </a:rPr>
              <a:t>-0.6</a:t>
            </a:r>
            <a:r>
              <a:rPr lang="en-US" altLang="zh-CN" b="0">
                <a:latin typeface="Times New Roman"/>
                <a:cs typeface="Times New Roman"/>
              </a:rPr>
              <a:t>,</a:t>
            </a:r>
            <a:r>
              <a:rPr lang="en-US" altLang="zh-CN" b="0" baseline="0">
                <a:latin typeface="Times New Roman"/>
                <a:cs typeface="Times New Roman"/>
              </a:rPr>
              <a:t> m</a:t>
            </a:r>
            <a:r>
              <a:rPr lang="en-US" altLang="zh-CN" b="0" baseline="-25000">
                <a:latin typeface="Times New Roman"/>
                <a:cs typeface="Times New Roman"/>
              </a:rPr>
              <a:t>max</a:t>
            </a:r>
            <a:r>
              <a:rPr lang="en-US" altLang="zh-CN" b="0" baseline="0">
                <a:latin typeface="Times New Roman"/>
                <a:cs typeface="Times New Roman"/>
              </a:rPr>
              <a:t>=3</a:t>
            </a:r>
            <a:endParaRPr lang="zh-CN" altLang="en-US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'gr-.6m3'!$G$2:$G$201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'gr-.6m3'!$H$2:$H$201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1.343E-33</c:v>
                </c:pt>
                <c:pt idx="25">
                  <c:v>5.53300000000001E-18</c:v>
                </c:pt>
                <c:pt idx="26">
                  <c:v>2.016E-9</c:v>
                </c:pt>
                <c:pt idx="27">
                  <c:v>8.411E-5</c:v>
                </c:pt>
                <c:pt idx="28">
                  <c:v>0.02156</c:v>
                </c:pt>
                <c:pt idx="29">
                  <c:v>0.3294</c:v>
                </c:pt>
                <c:pt idx="30">
                  <c:v>1.134</c:v>
                </c:pt>
                <c:pt idx="31">
                  <c:v>1.909</c:v>
                </c:pt>
                <c:pt idx="32">
                  <c:v>2.351999999999999</c:v>
                </c:pt>
                <c:pt idx="33">
                  <c:v>2.496</c:v>
                </c:pt>
                <c:pt idx="34">
                  <c:v>2.417</c:v>
                </c:pt>
                <c:pt idx="35">
                  <c:v>2.204</c:v>
                </c:pt>
                <c:pt idx="36">
                  <c:v>1.941</c:v>
                </c:pt>
                <c:pt idx="37">
                  <c:v>1.684</c:v>
                </c:pt>
                <c:pt idx="38">
                  <c:v>1.461</c:v>
                </c:pt>
                <c:pt idx="39">
                  <c:v>1.278</c:v>
                </c:pt>
                <c:pt idx="40">
                  <c:v>1.133</c:v>
                </c:pt>
                <c:pt idx="41">
                  <c:v>1.021</c:v>
                </c:pt>
                <c:pt idx="42">
                  <c:v>0.9354</c:v>
                </c:pt>
                <c:pt idx="43">
                  <c:v>0.8718</c:v>
                </c:pt>
                <c:pt idx="44">
                  <c:v>0.8258</c:v>
                </c:pt>
                <c:pt idx="45">
                  <c:v>0.794</c:v>
                </c:pt>
                <c:pt idx="46">
                  <c:v>0.7739</c:v>
                </c:pt>
                <c:pt idx="47">
                  <c:v>0.7639</c:v>
                </c:pt>
                <c:pt idx="48">
                  <c:v>0.7625</c:v>
                </c:pt>
                <c:pt idx="49">
                  <c:v>0.7688</c:v>
                </c:pt>
                <c:pt idx="50">
                  <c:v>0.782</c:v>
                </c:pt>
                <c:pt idx="51">
                  <c:v>0.8016</c:v>
                </c:pt>
                <c:pt idx="52">
                  <c:v>0.8274</c:v>
                </c:pt>
                <c:pt idx="53">
                  <c:v>0.8591</c:v>
                </c:pt>
                <c:pt idx="54">
                  <c:v>0.8969</c:v>
                </c:pt>
                <c:pt idx="55">
                  <c:v>0.941</c:v>
                </c:pt>
                <c:pt idx="56">
                  <c:v>0.9917</c:v>
                </c:pt>
                <c:pt idx="57">
                  <c:v>1.045</c:v>
                </c:pt>
                <c:pt idx="58">
                  <c:v>1.09</c:v>
                </c:pt>
                <c:pt idx="59">
                  <c:v>1.114</c:v>
                </c:pt>
                <c:pt idx="60">
                  <c:v>1.111</c:v>
                </c:pt>
                <c:pt idx="61">
                  <c:v>1.089</c:v>
                </c:pt>
                <c:pt idx="62">
                  <c:v>1.062</c:v>
                </c:pt>
                <c:pt idx="63">
                  <c:v>1.038</c:v>
                </c:pt>
                <c:pt idx="64">
                  <c:v>1.02</c:v>
                </c:pt>
                <c:pt idx="65">
                  <c:v>1.009</c:v>
                </c:pt>
                <c:pt idx="66">
                  <c:v>1.005</c:v>
                </c:pt>
                <c:pt idx="67">
                  <c:v>1.006</c:v>
                </c:pt>
                <c:pt idx="68">
                  <c:v>1.01</c:v>
                </c:pt>
                <c:pt idx="69">
                  <c:v>1.015</c:v>
                </c:pt>
                <c:pt idx="70">
                  <c:v>1.021</c:v>
                </c:pt>
                <c:pt idx="71">
                  <c:v>1.027</c:v>
                </c:pt>
                <c:pt idx="72">
                  <c:v>1.031</c:v>
                </c:pt>
                <c:pt idx="73">
                  <c:v>1.034</c:v>
                </c:pt>
                <c:pt idx="74">
                  <c:v>1.035</c:v>
                </c:pt>
                <c:pt idx="75">
                  <c:v>1.033</c:v>
                </c:pt>
                <c:pt idx="76">
                  <c:v>1.03</c:v>
                </c:pt>
                <c:pt idx="77">
                  <c:v>1.025</c:v>
                </c:pt>
                <c:pt idx="78">
                  <c:v>1.019</c:v>
                </c:pt>
                <c:pt idx="79">
                  <c:v>1.012</c:v>
                </c:pt>
                <c:pt idx="80">
                  <c:v>1.004</c:v>
                </c:pt>
                <c:pt idx="81">
                  <c:v>0.9962</c:v>
                </c:pt>
                <c:pt idx="82">
                  <c:v>0.9884</c:v>
                </c:pt>
                <c:pt idx="83">
                  <c:v>0.9813</c:v>
                </c:pt>
                <c:pt idx="84">
                  <c:v>0.9751</c:v>
                </c:pt>
                <c:pt idx="85">
                  <c:v>0.9704</c:v>
                </c:pt>
                <c:pt idx="86">
                  <c:v>0.9676</c:v>
                </c:pt>
                <c:pt idx="87">
                  <c:v>0.9669</c:v>
                </c:pt>
                <c:pt idx="88">
                  <c:v>0.9684</c:v>
                </c:pt>
                <c:pt idx="89">
                  <c:v>0.9717</c:v>
                </c:pt>
                <c:pt idx="90">
                  <c:v>0.9765</c:v>
                </c:pt>
                <c:pt idx="91">
                  <c:v>0.9825</c:v>
                </c:pt>
                <c:pt idx="92">
                  <c:v>0.989</c:v>
                </c:pt>
                <c:pt idx="93">
                  <c:v>0.9957</c:v>
                </c:pt>
                <c:pt idx="94">
                  <c:v>1.002</c:v>
                </c:pt>
                <c:pt idx="95">
                  <c:v>1.008</c:v>
                </c:pt>
                <c:pt idx="96">
                  <c:v>1.013</c:v>
                </c:pt>
                <c:pt idx="97">
                  <c:v>1.016</c:v>
                </c:pt>
                <c:pt idx="98">
                  <c:v>1.018</c:v>
                </c:pt>
                <c:pt idx="99">
                  <c:v>1.019</c:v>
                </c:pt>
                <c:pt idx="100">
                  <c:v>1.019</c:v>
                </c:pt>
                <c:pt idx="101">
                  <c:v>1.018</c:v>
                </c:pt>
                <c:pt idx="102">
                  <c:v>1.016</c:v>
                </c:pt>
                <c:pt idx="103">
                  <c:v>1.013</c:v>
                </c:pt>
                <c:pt idx="104">
                  <c:v>1.01</c:v>
                </c:pt>
                <c:pt idx="105">
                  <c:v>1.006</c:v>
                </c:pt>
                <c:pt idx="106">
                  <c:v>1.003</c:v>
                </c:pt>
                <c:pt idx="107">
                  <c:v>1.001</c:v>
                </c:pt>
                <c:pt idx="108">
                  <c:v>0.9987</c:v>
                </c:pt>
                <c:pt idx="109">
                  <c:v>0.997</c:v>
                </c:pt>
                <c:pt idx="110">
                  <c:v>0.9959</c:v>
                </c:pt>
                <c:pt idx="111">
                  <c:v>0.9952</c:v>
                </c:pt>
                <c:pt idx="112">
                  <c:v>0.995</c:v>
                </c:pt>
                <c:pt idx="113">
                  <c:v>0.9952</c:v>
                </c:pt>
                <c:pt idx="114">
                  <c:v>0.9956</c:v>
                </c:pt>
                <c:pt idx="115">
                  <c:v>0.9962</c:v>
                </c:pt>
                <c:pt idx="116">
                  <c:v>0.9969</c:v>
                </c:pt>
                <c:pt idx="117">
                  <c:v>0.9976</c:v>
                </c:pt>
                <c:pt idx="118">
                  <c:v>0.9983</c:v>
                </c:pt>
                <c:pt idx="119">
                  <c:v>0.9989</c:v>
                </c:pt>
                <c:pt idx="120">
                  <c:v>0.9994</c:v>
                </c:pt>
                <c:pt idx="121">
                  <c:v>0.9997</c:v>
                </c:pt>
                <c:pt idx="122">
                  <c:v>0.9999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1.001</c:v>
                </c:pt>
                <c:pt idx="141">
                  <c:v>1.001</c:v>
                </c:pt>
                <c:pt idx="142">
                  <c:v>1.001</c:v>
                </c:pt>
                <c:pt idx="143">
                  <c:v>1.001</c:v>
                </c:pt>
                <c:pt idx="144">
                  <c:v>1.0</c:v>
                </c:pt>
                <c:pt idx="145">
                  <c:v>1.0</c:v>
                </c:pt>
                <c:pt idx="146">
                  <c:v>0.9999</c:v>
                </c:pt>
                <c:pt idx="147">
                  <c:v>0.9996</c:v>
                </c:pt>
                <c:pt idx="148">
                  <c:v>0.9994</c:v>
                </c:pt>
                <c:pt idx="149">
                  <c:v>0.9993</c:v>
                </c:pt>
                <c:pt idx="150">
                  <c:v>0.9992</c:v>
                </c:pt>
                <c:pt idx="151">
                  <c:v>0.9992</c:v>
                </c:pt>
                <c:pt idx="152">
                  <c:v>0.9992</c:v>
                </c:pt>
                <c:pt idx="153">
                  <c:v>0.9992</c:v>
                </c:pt>
                <c:pt idx="154">
                  <c:v>0.9993</c:v>
                </c:pt>
                <c:pt idx="155">
                  <c:v>0.9994</c:v>
                </c:pt>
                <c:pt idx="156">
                  <c:v>0.9996</c:v>
                </c:pt>
                <c:pt idx="157">
                  <c:v>0.9997</c:v>
                </c:pt>
                <c:pt idx="158">
                  <c:v>0.9999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0.9999</c:v>
                </c:pt>
                <c:pt idx="185">
                  <c:v>0.9999</c:v>
                </c:pt>
                <c:pt idx="186">
                  <c:v>0.9999</c:v>
                </c:pt>
                <c:pt idx="187">
                  <c:v>0.9999</c:v>
                </c:pt>
                <c:pt idx="188">
                  <c:v>0.9999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'gr-.6m3'!$G$2:$G$201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'gr-.6m3'!$N$2:$N$201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2.446E-33</c:v>
                </c:pt>
                <c:pt idx="25">
                  <c:v>9.89900000000001E-18</c:v>
                </c:pt>
                <c:pt idx="26">
                  <c:v>3.56E-9</c:v>
                </c:pt>
                <c:pt idx="27">
                  <c:v>0.0001473</c:v>
                </c:pt>
                <c:pt idx="28">
                  <c:v>0.03766</c:v>
                </c:pt>
                <c:pt idx="29">
                  <c:v>0.5745</c:v>
                </c:pt>
                <c:pt idx="30">
                  <c:v>1.946</c:v>
                </c:pt>
                <c:pt idx="31">
                  <c:v>3.075</c:v>
                </c:pt>
                <c:pt idx="32">
                  <c:v>3.298</c:v>
                </c:pt>
                <c:pt idx="33">
                  <c:v>2.838999999999999</c:v>
                </c:pt>
                <c:pt idx="34">
                  <c:v>2.122</c:v>
                </c:pt>
                <c:pt idx="35">
                  <c:v>1.442</c:v>
                </c:pt>
                <c:pt idx="36">
                  <c:v>0.9211</c:v>
                </c:pt>
                <c:pt idx="37">
                  <c:v>0.5654</c:v>
                </c:pt>
                <c:pt idx="38">
                  <c:v>0.3388</c:v>
                </c:pt>
                <c:pt idx="39">
                  <c:v>0.2004</c:v>
                </c:pt>
                <c:pt idx="40">
                  <c:v>0.1186</c:v>
                </c:pt>
                <c:pt idx="41">
                  <c:v>0.07228</c:v>
                </c:pt>
                <c:pt idx="42">
                  <c:v>0.04802</c:v>
                </c:pt>
                <c:pt idx="43">
                  <c:v>0.03773</c:v>
                </c:pt>
                <c:pt idx="44">
                  <c:v>0.03662</c:v>
                </c:pt>
                <c:pt idx="45">
                  <c:v>0.0419</c:v>
                </c:pt>
                <c:pt idx="46">
                  <c:v>0.05207</c:v>
                </c:pt>
                <c:pt idx="47">
                  <c:v>0.06649</c:v>
                </c:pt>
                <c:pt idx="48">
                  <c:v>0.08513</c:v>
                </c:pt>
                <c:pt idx="49">
                  <c:v>0.1085</c:v>
                </c:pt>
                <c:pt idx="50">
                  <c:v>0.1374</c:v>
                </c:pt>
                <c:pt idx="51">
                  <c:v>0.1733</c:v>
                </c:pt>
                <c:pt idx="52">
                  <c:v>0.2175</c:v>
                </c:pt>
                <c:pt idx="53">
                  <c:v>0.272</c:v>
                </c:pt>
                <c:pt idx="54">
                  <c:v>0.3382</c:v>
                </c:pt>
                <c:pt idx="55">
                  <c:v>0.4163</c:v>
                </c:pt>
                <c:pt idx="56">
                  <c:v>0.4992</c:v>
                </c:pt>
                <c:pt idx="57">
                  <c:v>0.5681</c:v>
                </c:pt>
                <c:pt idx="58">
                  <c:v>0.597</c:v>
                </c:pt>
                <c:pt idx="59">
                  <c:v>0.57</c:v>
                </c:pt>
                <c:pt idx="60">
                  <c:v>0.4959</c:v>
                </c:pt>
                <c:pt idx="61">
                  <c:v>0.4025</c:v>
                </c:pt>
                <c:pt idx="62">
                  <c:v>0.3156</c:v>
                </c:pt>
                <c:pt idx="63">
                  <c:v>0.2481</c:v>
                </c:pt>
                <c:pt idx="64">
                  <c:v>0.2011</c:v>
                </c:pt>
                <c:pt idx="65">
                  <c:v>0.1705</c:v>
                </c:pt>
                <c:pt idx="66">
                  <c:v>0.1512</c:v>
                </c:pt>
                <c:pt idx="67">
                  <c:v>0.1392</c:v>
                </c:pt>
                <c:pt idx="68">
                  <c:v>0.1316</c:v>
                </c:pt>
                <c:pt idx="69">
                  <c:v>0.1266</c:v>
                </c:pt>
                <c:pt idx="70">
                  <c:v>0.1233</c:v>
                </c:pt>
                <c:pt idx="71">
                  <c:v>0.1212</c:v>
                </c:pt>
                <c:pt idx="72">
                  <c:v>0.1203</c:v>
                </c:pt>
                <c:pt idx="73">
                  <c:v>0.1206</c:v>
                </c:pt>
                <c:pt idx="74">
                  <c:v>0.1223</c:v>
                </c:pt>
                <c:pt idx="75">
                  <c:v>0.1253</c:v>
                </c:pt>
                <c:pt idx="76">
                  <c:v>0.1295</c:v>
                </c:pt>
                <c:pt idx="77">
                  <c:v>0.1344</c:v>
                </c:pt>
                <c:pt idx="78">
                  <c:v>0.1397</c:v>
                </c:pt>
                <c:pt idx="79">
                  <c:v>0.1446</c:v>
                </c:pt>
                <c:pt idx="80">
                  <c:v>0.1486</c:v>
                </c:pt>
                <c:pt idx="81">
                  <c:v>0.1511</c:v>
                </c:pt>
                <c:pt idx="82">
                  <c:v>0.1519</c:v>
                </c:pt>
                <c:pt idx="83">
                  <c:v>0.1506</c:v>
                </c:pt>
                <c:pt idx="84">
                  <c:v>0.1471</c:v>
                </c:pt>
                <c:pt idx="85">
                  <c:v>0.1416</c:v>
                </c:pt>
                <c:pt idx="86">
                  <c:v>0.1347</c:v>
                </c:pt>
                <c:pt idx="87">
                  <c:v>0.1272</c:v>
                </c:pt>
                <c:pt idx="88">
                  <c:v>0.1199</c:v>
                </c:pt>
                <c:pt idx="89">
                  <c:v>0.1135</c:v>
                </c:pt>
                <c:pt idx="90">
                  <c:v>0.1081</c:v>
                </c:pt>
                <c:pt idx="91">
                  <c:v>0.1038</c:v>
                </c:pt>
                <c:pt idx="92">
                  <c:v>0.1002</c:v>
                </c:pt>
                <c:pt idx="93">
                  <c:v>0.09727</c:v>
                </c:pt>
                <c:pt idx="94">
                  <c:v>0.09464</c:v>
                </c:pt>
                <c:pt idx="95">
                  <c:v>0.09225</c:v>
                </c:pt>
                <c:pt idx="96">
                  <c:v>0.09004</c:v>
                </c:pt>
                <c:pt idx="97">
                  <c:v>0.08807</c:v>
                </c:pt>
                <c:pt idx="98">
                  <c:v>0.08638</c:v>
                </c:pt>
                <c:pt idx="99">
                  <c:v>0.08502</c:v>
                </c:pt>
                <c:pt idx="100">
                  <c:v>0.08399</c:v>
                </c:pt>
                <c:pt idx="101">
                  <c:v>0.08325</c:v>
                </c:pt>
                <c:pt idx="102">
                  <c:v>0.08272</c:v>
                </c:pt>
                <c:pt idx="103">
                  <c:v>0.08226</c:v>
                </c:pt>
                <c:pt idx="104">
                  <c:v>0.08173</c:v>
                </c:pt>
                <c:pt idx="105">
                  <c:v>0.08103</c:v>
                </c:pt>
                <c:pt idx="106">
                  <c:v>0.08006</c:v>
                </c:pt>
                <c:pt idx="107">
                  <c:v>0.07879</c:v>
                </c:pt>
                <c:pt idx="108">
                  <c:v>0.07723</c:v>
                </c:pt>
                <c:pt idx="109">
                  <c:v>0.07541</c:v>
                </c:pt>
                <c:pt idx="110">
                  <c:v>0.07341</c:v>
                </c:pt>
                <c:pt idx="111">
                  <c:v>0.07132</c:v>
                </c:pt>
                <c:pt idx="112">
                  <c:v>0.06924</c:v>
                </c:pt>
                <c:pt idx="113">
                  <c:v>0.06725</c:v>
                </c:pt>
                <c:pt idx="114">
                  <c:v>0.06542</c:v>
                </c:pt>
                <c:pt idx="115">
                  <c:v>0.06375</c:v>
                </c:pt>
                <c:pt idx="116">
                  <c:v>0.06233</c:v>
                </c:pt>
                <c:pt idx="117">
                  <c:v>0.06112</c:v>
                </c:pt>
                <c:pt idx="118">
                  <c:v>0.06011</c:v>
                </c:pt>
                <c:pt idx="119">
                  <c:v>0.05927</c:v>
                </c:pt>
                <c:pt idx="120">
                  <c:v>0.05858</c:v>
                </c:pt>
                <c:pt idx="121">
                  <c:v>0.05801</c:v>
                </c:pt>
                <c:pt idx="122">
                  <c:v>0.05753</c:v>
                </c:pt>
                <c:pt idx="123">
                  <c:v>0.0571</c:v>
                </c:pt>
                <c:pt idx="124">
                  <c:v>0.05671</c:v>
                </c:pt>
                <c:pt idx="125">
                  <c:v>0.0563</c:v>
                </c:pt>
                <c:pt idx="126">
                  <c:v>0.05586</c:v>
                </c:pt>
                <c:pt idx="127">
                  <c:v>0.05535</c:v>
                </c:pt>
                <c:pt idx="128">
                  <c:v>0.05476</c:v>
                </c:pt>
                <c:pt idx="129">
                  <c:v>0.05406</c:v>
                </c:pt>
                <c:pt idx="130">
                  <c:v>0.05326</c:v>
                </c:pt>
                <c:pt idx="131">
                  <c:v>0.05236</c:v>
                </c:pt>
                <c:pt idx="132">
                  <c:v>0.05136</c:v>
                </c:pt>
                <c:pt idx="133">
                  <c:v>0.05029</c:v>
                </c:pt>
                <c:pt idx="134">
                  <c:v>0.04919</c:v>
                </c:pt>
                <c:pt idx="135">
                  <c:v>0.04807</c:v>
                </c:pt>
                <c:pt idx="136">
                  <c:v>0.04696</c:v>
                </c:pt>
                <c:pt idx="137">
                  <c:v>0.0459</c:v>
                </c:pt>
                <c:pt idx="138">
                  <c:v>0.04491</c:v>
                </c:pt>
                <c:pt idx="139">
                  <c:v>0.044</c:v>
                </c:pt>
                <c:pt idx="140">
                  <c:v>0.04318</c:v>
                </c:pt>
                <c:pt idx="141">
                  <c:v>0.04246</c:v>
                </c:pt>
                <c:pt idx="142">
                  <c:v>0.04184</c:v>
                </c:pt>
                <c:pt idx="143">
                  <c:v>0.04129</c:v>
                </c:pt>
                <c:pt idx="144">
                  <c:v>0.04083</c:v>
                </c:pt>
                <c:pt idx="145">
                  <c:v>0.04042</c:v>
                </c:pt>
                <c:pt idx="146">
                  <c:v>0.04005</c:v>
                </c:pt>
                <c:pt idx="147">
                  <c:v>0.03971</c:v>
                </c:pt>
                <c:pt idx="148">
                  <c:v>0.03937</c:v>
                </c:pt>
                <c:pt idx="149">
                  <c:v>0.03903</c:v>
                </c:pt>
                <c:pt idx="150">
                  <c:v>0.03867</c:v>
                </c:pt>
                <c:pt idx="151">
                  <c:v>0.0383</c:v>
                </c:pt>
                <c:pt idx="152">
                  <c:v>0.0379</c:v>
                </c:pt>
                <c:pt idx="153">
                  <c:v>0.03747</c:v>
                </c:pt>
                <c:pt idx="154">
                  <c:v>0.03702</c:v>
                </c:pt>
                <c:pt idx="155">
                  <c:v>0.03654</c:v>
                </c:pt>
                <c:pt idx="156">
                  <c:v>0.03604</c:v>
                </c:pt>
                <c:pt idx="157">
                  <c:v>0.03553</c:v>
                </c:pt>
                <c:pt idx="158">
                  <c:v>0.03501</c:v>
                </c:pt>
                <c:pt idx="159">
                  <c:v>0.03449</c:v>
                </c:pt>
                <c:pt idx="160">
                  <c:v>0.03397</c:v>
                </c:pt>
                <c:pt idx="161">
                  <c:v>0.03347</c:v>
                </c:pt>
                <c:pt idx="162">
                  <c:v>0.03298</c:v>
                </c:pt>
                <c:pt idx="163">
                  <c:v>0.03252</c:v>
                </c:pt>
                <c:pt idx="164">
                  <c:v>0.03208</c:v>
                </c:pt>
                <c:pt idx="165">
                  <c:v>0.03166</c:v>
                </c:pt>
                <c:pt idx="166">
                  <c:v>0.03127</c:v>
                </c:pt>
                <c:pt idx="167">
                  <c:v>0.03089</c:v>
                </c:pt>
                <c:pt idx="168">
                  <c:v>0.03054</c:v>
                </c:pt>
                <c:pt idx="169">
                  <c:v>0.0302</c:v>
                </c:pt>
                <c:pt idx="170">
                  <c:v>0.02987</c:v>
                </c:pt>
                <c:pt idx="171">
                  <c:v>0.02955</c:v>
                </c:pt>
                <c:pt idx="172">
                  <c:v>0.02924</c:v>
                </c:pt>
                <c:pt idx="173">
                  <c:v>0.02893</c:v>
                </c:pt>
                <c:pt idx="174">
                  <c:v>0.02861</c:v>
                </c:pt>
                <c:pt idx="175">
                  <c:v>0.0283</c:v>
                </c:pt>
                <c:pt idx="176">
                  <c:v>0.02798</c:v>
                </c:pt>
                <c:pt idx="177">
                  <c:v>0.02767</c:v>
                </c:pt>
                <c:pt idx="178">
                  <c:v>0.02735</c:v>
                </c:pt>
                <c:pt idx="179">
                  <c:v>0.02704</c:v>
                </c:pt>
                <c:pt idx="180">
                  <c:v>0.02673</c:v>
                </c:pt>
                <c:pt idx="181">
                  <c:v>0.02642</c:v>
                </c:pt>
                <c:pt idx="182">
                  <c:v>0.02612</c:v>
                </c:pt>
                <c:pt idx="183">
                  <c:v>0.02583</c:v>
                </c:pt>
                <c:pt idx="184">
                  <c:v>0.02555</c:v>
                </c:pt>
                <c:pt idx="185">
                  <c:v>0.02527</c:v>
                </c:pt>
                <c:pt idx="186">
                  <c:v>0.025</c:v>
                </c:pt>
                <c:pt idx="187">
                  <c:v>0.02473</c:v>
                </c:pt>
                <c:pt idx="188">
                  <c:v>0.02447</c:v>
                </c:pt>
                <c:pt idx="189">
                  <c:v>0.02422</c:v>
                </c:pt>
                <c:pt idx="190">
                  <c:v>0.02397</c:v>
                </c:pt>
                <c:pt idx="191">
                  <c:v>0.02373</c:v>
                </c:pt>
                <c:pt idx="192">
                  <c:v>0.02349</c:v>
                </c:pt>
                <c:pt idx="193">
                  <c:v>0.02326</c:v>
                </c:pt>
                <c:pt idx="194">
                  <c:v>0.02302</c:v>
                </c:pt>
                <c:pt idx="195">
                  <c:v>0.02279</c:v>
                </c:pt>
                <c:pt idx="196">
                  <c:v>0.02256</c:v>
                </c:pt>
                <c:pt idx="197">
                  <c:v>0.02233</c:v>
                </c:pt>
                <c:pt idx="198">
                  <c:v>0.02211</c:v>
                </c:pt>
                <c:pt idx="199">
                  <c:v>0.02188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'gr-.6m3'!$G$2:$G$201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'gr-.6m3'!$J$2:$J$201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4.86300000000001E-34</c:v>
                </c:pt>
                <c:pt idx="25">
                  <c:v>1.513E-18</c:v>
                </c:pt>
                <c:pt idx="26">
                  <c:v>4.355E-10</c:v>
                </c:pt>
                <c:pt idx="27">
                  <c:v>1.652E-5</c:v>
                </c:pt>
                <c:pt idx="28">
                  <c:v>0.004793</c:v>
                </c:pt>
                <c:pt idx="29">
                  <c:v>0.09784</c:v>
                </c:pt>
                <c:pt idx="30">
                  <c:v>0.4453</c:v>
                </c:pt>
                <c:pt idx="31">
                  <c:v>0.8175</c:v>
                </c:pt>
                <c:pt idx="32">
                  <c:v>0.8169</c:v>
                </c:pt>
                <c:pt idx="33">
                  <c:v>0.4846</c:v>
                </c:pt>
                <c:pt idx="34">
                  <c:v>0.09951</c:v>
                </c:pt>
                <c:pt idx="35">
                  <c:v>-0.1681</c:v>
                </c:pt>
                <c:pt idx="36">
                  <c:v>-0.2972</c:v>
                </c:pt>
                <c:pt idx="37">
                  <c:v>-0.33</c:v>
                </c:pt>
                <c:pt idx="38">
                  <c:v>-0.3113</c:v>
                </c:pt>
                <c:pt idx="39">
                  <c:v>-0.2707</c:v>
                </c:pt>
                <c:pt idx="40">
                  <c:v>-0.224</c:v>
                </c:pt>
                <c:pt idx="41">
                  <c:v>-0.1782</c:v>
                </c:pt>
                <c:pt idx="42">
                  <c:v>-0.1357</c:v>
                </c:pt>
                <c:pt idx="43">
                  <c:v>-0.09695</c:v>
                </c:pt>
                <c:pt idx="44">
                  <c:v>-0.06163</c:v>
                </c:pt>
                <c:pt idx="45">
                  <c:v>-0.02911</c:v>
                </c:pt>
                <c:pt idx="46">
                  <c:v>0.001121</c:v>
                </c:pt>
                <c:pt idx="47">
                  <c:v>0.02936</c:v>
                </c:pt>
                <c:pt idx="48">
                  <c:v>0.05564</c:v>
                </c:pt>
                <c:pt idx="49">
                  <c:v>0.07969</c:v>
                </c:pt>
                <c:pt idx="50">
                  <c:v>0.1009</c:v>
                </c:pt>
                <c:pt idx="51">
                  <c:v>0.1183</c:v>
                </c:pt>
                <c:pt idx="52">
                  <c:v>0.1306</c:v>
                </c:pt>
                <c:pt idx="53">
                  <c:v>0.1364</c:v>
                </c:pt>
                <c:pt idx="54">
                  <c:v>0.1341</c:v>
                </c:pt>
                <c:pt idx="55">
                  <c:v>0.1233</c:v>
                </c:pt>
                <c:pt idx="56">
                  <c:v>0.1074</c:v>
                </c:pt>
                <c:pt idx="57">
                  <c:v>0.09393</c:v>
                </c:pt>
                <c:pt idx="58">
                  <c:v>0.08946</c:v>
                </c:pt>
                <c:pt idx="59">
                  <c:v>0.09383</c:v>
                </c:pt>
                <c:pt idx="60">
                  <c:v>0.09935</c:v>
                </c:pt>
                <c:pt idx="61">
                  <c:v>0.09748</c:v>
                </c:pt>
                <c:pt idx="62">
                  <c:v>0.08519</c:v>
                </c:pt>
                <c:pt idx="63">
                  <c:v>0.06509</c:v>
                </c:pt>
                <c:pt idx="64">
                  <c:v>0.04185</c:v>
                </c:pt>
                <c:pt idx="65">
                  <c:v>0.01939</c:v>
                </c:pt>
                <c:pt idx="66">
                  <c:v>0.0001064</c:v>
                </c:pt>
                <c:pt idx="67">
                  <c:v>-0.0149</c:v>
                </c:pt>
                <c:pt idx="68">
                  <c:v>-0.02535</c:v>
                </c:pt>
                <c:pt idx="69">
                  <c:v>-0.03143</c:v>
                </c:pt>
                <c:pt idx="70">
                  <c:v>-0.03358</c:v>
                </c:pt>
                <c:pt idx="71">
                  <c:v>-0.03243</c:v>
                </c:pt>
                <c:pt idx="72">
                  <c:v>-0.02871</c:v>
                </c:pt>
                <c:pt idx="73">
                  <c:v>-0.02324</c:v>
                </c:pt>
                <c:pt idx="74">
                  <c:v>-0.01684</c:v>
                </c:pt>
                <c:pt idx="75">
                  <c:v>-0.0103</c:v>
                </c:pt>
                <c:pt idx="76">
                  <c:v>-0.004244</c:v>
                </c:pt>
                <c:pt idx="77">
                  <c:v>0.0008363</c:v>
                </c:pt>
                <c:pt idx="78">
                  <c:v>0.004662</c:v>
                </c:pt>
                <c:pt idx="79">
                  <c:v>0.007144</c:v>
                </c:pt>
                <c:pt idx="80">
                  <c:v>0.008359</c:v>
                </c:pt>
                <c:pt idx="81">
                  <c:v>0.008504</c:v>
                </c:pt>
                <c:pt idx="82">
                  <c:v>0.007855</c:v>
                </c:pt>
                <c:pt idx="83">
                  <c:v>0.006739</c:v>
                </c:pt>
                <c:pt idx="84">
                  <c:v>0.005494</c:v>
                </c:pt>
                <c:pt idx="85">
                  <c:v>0.004409</c:v>
                </c:pt>
                <c:pt idx="86">
                  <c:v>0.003645</c:v>
                </c:pt>
                <c:pt idx="87">
                  <c:v>0.00321</c:v>
                </c:pt>
                <c:pt idx="88">
                  <c:v>0.003026</c:v>
                </c:pt>
                <c:pt idx="89">
                  <c:v>0.003018</c:v>
                </c:pt>
                <c:pt idx="90">
                  <c:v>0.003152</c:v>
                </c:pt>
                <c:pt idx="91">
                  <c:v>0.003428</c:v>
                </c:pt>
                <c:pt idx="92">
                  <c:v>0.003845</c:v>
                </c:pt>
                <c:pt idx="93">
                  <c:v>0.004381</c:v>
                </c:pt>
                <c:pt idx="94">
                  <c:v>0.004971</c:v>
                </c:pt>
                <c:pt idx="95">
                  <c:v>0.005518</c:v>
                </c:pt>
                <c:pt idx="96">
                  <c:v>0.005911</c:v>
                </c:pt>
                <c:pt idx="97">
                  <c:v>0.006043</c:v>
                </c:pt>
                <c:pt idx="98">
                  <c:v>0.005826</c:v>
                </c:pt>
                <c:pt idx="99">
                  <c:v>0.00521</c:v>
                </c:pt>
                <c:pt idx="100">
                  <c:v>0.004201</c:v>
                </c:pt>
                <c:pt idx="101">
                  <c:v>0.002856</c:v>
                </c:pt>
                <c:pt idx="102">
                  <c:v>0.001273</c:v>
                </c:pt>
                <c:pt idx="103">
                  <c:v>-0.0004145</c:v>
                </c:pt>
                <c:pt idx="104">
                  <c:v>-0.002061</c:v>
                </c:pt>
                <c:pt idx="105">
                  <c:v>-0.003528</c:v>
                </c:pt>
                <c:pt idx="106">
                  <c:v>-0.004698</c:v>
                </c:pt>
                <c:pt idx="107">
                  <c:v>-0.005487</c:v>
                </c:pt>
                <c:pt idx="108">
                  <c:v>-0.005845</c:v>
                </c:pt>
                <c:pt idx="109">
                  <c:v>-0.005763</c:v>
                </c:pt>
                <c:pt idx="110">
                  <c:v>-0.005269</c:v>
                </c:pt>
                <c:pt idx="111">
                  <c:v>-0.004419</c:v>
                </c:pt>
                <c:pt idx="112">
                  <c:v>-0.003294</c:v>
                </c:pt>
                <c:pt idx="113">
                  <c:v>-0.001988</c:v>
                </c:pt>
                <c:pt idx="114">
                  <c:v>-0.0005979</c:v>
                </c:pt>
                <c:pt idx="115">
                  <c:v>0.0007826</c:v>
                </c:pt>
                <c:pt idx="116">
                  <c:v>0.002074</c:v>
                </c:pt>
                <c:pt idx="117">
                  <c:v>0.003209</c:v>
                </c:pt>
                <c:pt idx="118">
                  <c:v>0.004133</c:v>
                </c:pt>
                <c:pt idx="119">
                  <c:v>0.004811</c:v>
                </c:pt>
                <c:pt idx="120">
                  <c:v>0.005227</c:v>
                </c:pt>
                <c:pt idx="121">
                  <c:v>0.005375</c:v>
                </c:pt>
                <c:pt idx="122">
                  <c:v>0.005268</c:v>
                </c:pt>
                <c:pt idx="123">
                  <c:v>0.004935</c:v>
                </c:pt>
                <c:pt idx="124">
                  <c:v>0.004419</c:v>
                </c:pt>
                <c:pt idx="125">
                  <c:v>0.003769</c:v>
                </c:pt>
                <c:pt idx="126">
                  <c:v>0.003038</c:v>
                </c:pt>
                <c:pt idx="127">
                  <c:v>0.002279</c:v>
                </c:pt>
                <c:pt idx="128">
                  <c:v>0.001543</c:v>
                </c:pt>
                <c:pt idx="129">
                  <c:v>0.0008716</c:v>
                </c:pt>
                <c:pt idx="130">
                  <c:v>0.0002979</c:v>
                </c:pt>
                <c:pt idx="131">
                  <c:v>-0.0001554</c:v>
                </c:pt>
                <c:pt idx="132">
                  <c:v>-0.0004776</c:v>
                </c:pt>
                <c:pt idx="133">
                  <c:v>-0.0006679</c:v>
                </c:pt>
                <c:pt idx="134">
                  <c:v>-0.0007369</c:v>
                </c:pt>
                <c:pt idx="135">
                  <c:v>-0.0007059</c:v>
                </c:pt>
                <c:pt idx="136">
                  <c:v>-0.000602</c:v>
                </c:pt>
                <c:pt idx="137">
                  <c:v>-0.0004528</c:v>
                </c:pt>
                <c:pt idx="138">
                  <c:v>-0.000281</c:v>
                </c:pt>
                <c:pt idx="139">
                  <c:v>-0.000105</c:v>
                </c:pt>
                <c:pt idx="140">
                  <c:v>5.927E-5</c:v>
                </c:pt>
                <c:pt idx="141">
                  <c:v>0.000199</c:v>
                </c:pt>
                <c:pt idx="142">
                  <c:v>0.0003058</c:v>
                </c:pt>
                <c:pt idx="143">
                  <c:v>0.000377</c:v>
                </c:pt>
                <c:pt idx="144">
                  <c:v>0.0004153</c:v>
                </c:pt>
                <c:pt idx="145">
                  <c:v>0.0004261</c:v>
                </c:pt>
                <c:pt idx="146">
                  <c:v>0.0004155</c:v>
                </c:pt>
                <c:pt idx="147">
                  <c:v>0.000391</c:v>
                </c:pt>
                <c:pt idx="148">
                  <c:v>0.0003596</c:v>
                </c:pt>
                <c:pt idx="149">
                  <c:v>0.0003281</c:v>
                </c:pt>
                <c:pt idx="150">
                  <c:v>0.0003036</c:v>
                </c:pt>
                <c:pt idx="151">
                  <c:v>0.0002911</c:v>
                </c:pt>
                <c:pt idx="152">
                  <c:v>0.0002917</c:v>
                </c:pt>
                <c:pt idx="153">
                  <c:v>0.0003044</c:v>
                </c:pt>
                <c:pt idx="154">
                  <c:v>0.0003278</c:v>
                </c:pt>
                <c:pt idx="155">
                  <c:v>0.00036</c:v>
                </c:pt>
                <c:pt idx="156">
                  <c:v>0.0003981</c:v>
                </c:pt>
                <c:pt idx="157">
                  <c:v>0.0004385</c:v>
                </c:pt>
                <c:pt idx="158">
                  <c:v>0.000477</c:v>
                </c:pt>
                <c:pt idx="159">
                  <c:v>0.0005092</c:v>
                </c:pt>
                <c:pt idx="160">
                  <c:v>0.0005313</c:v>
                </c:pt>
                <c:pt idx="161">
                  <c:v>0.0005402</c:v>
                </c:pt>
                <c:pt idx="162">
                  <c:v>0.0005338</c:v>
                </c:pt>
                <c:pt idx="163">
                  <c:v>0.0005115</c:v>
                </c:pt>
                <c:pt idx="164">
                  <c:v>0.0004739</c:v>
                </c:pt>
                <c:pt idx="165">
                  <c:v>0.0004232</c:v>
                </c:pt>
                <c:pt idx="166">
                  <c:v>0.0003629</c:v>
                </c:pt>
                <c:pt idx="167">
                  <c:v>0.0002969</c:v>
                </c:pt>
                <c:pt idx="168">
                  <c:v>0.0002297</c:v>
                </c:pt>
                <c:pt idx="169">
                  <c:v>0.0001652</c:v>
                </c:pt>
                <c:pt idx="170">
                  <c:v>0.0001071</c:v>
                </c:pt>
                <c:pt idx="171">
                  <c:v>5.861E-5</c:v>
                </c:pt>
                <c:pt idx="172">
                  <c:v>2.197E-5</c:v>
                </c:pt>
                <c:pt idx="173">
                  <c:v>-1.449E-6</c:v>
                </c:pt>
                <c:pt idx="174">
                  <c:v>-1.145E-5</c:v>
                </c:pt>
                <c:pt idx="175">
                  <c:v>-8.874E-6</c:v>
                </c:pt>
                <c:pt idx="176">
                  <c:v>4.579E-6</c:v>
                </c:pt>
                <c:pt idx="177">
                  <c:v>2.667E-5</c:v>
                </c:pt>
                <c:pt idx="178">
                  <c:v>5.487E-5</c:v>
                </c:pt>
                <c:pt idx="179">
                  <c:v>8.661E-5</c:v>
                </c:pt>
                <c:pt idx="180">
                  <c:v>0.0001194</c:v>
                </c:pt>
                <c:pt idx="181">
                  <c:v>0.0001511</c:v>
                </c:pt>
                <c:pt idx="182">
                  <c:v>0.0001799</c:v>
                </c:pt>
                <c:pt idx="183">
                  <c:v>0.0002043</c:v>
                </c:pt>
                <c:pt idx="184">
                  <c:v>0.0002234</c:v>
                </c:pt>
                <c:pt idx="185">
                  <c:v>0.0002365</c:v>
                </c:pt>
                <c:pt idx="186">
                  <c:v>0.0002436</c:v>
                </c:pt>
                <c:pt idx="187">
                  <c:v>0.0002449</c:v>
                </c:pt>
                <c:pt idx="188">
                  <c:v>0.0002409</c:v>
                </c:pt>
                <c:pt idx="189">
                  <c:v>0.0002324</c:v>
                </c:pt>
                <c:pt idx="190">
                  <c:v>0.0002205</c:v>
                </c:pt>
                <c:pt idx="191">
                  <c:v>0.0002061</c:v>
                </c:pt>
                <c:pt idx="192">
                  <c:v>0.0001904</c:v>
                </c:pt>
                <c:pt idx="193">
                  <c:v>0.0001743</c:v>
                </c:pt>
                <c:pt idx="194">
                  <c:v>0.0001588</c:v>
                </c:pt>
                <c:pt idx="195">
                  <c:v>0.0001444</c:v>
                </c:pt>
                <c:pt idx="196">
                  <c:v>0.0001316</c:v>
                </c:pt>
                <c:pt idx="197">
                  <c:v>0.0001207</c:v>
                </c:pt>
                <c:pt idx="198">
                  <c:v>0.0001117</c:v>
                </c:pt>
                <c:pt idx="199">
                  <c:v>0.0001046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'gr-.6m3'!$G$2:$G$201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'gr-.6m3'!$K$2:$K$201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2.412E-33</c:v>
                </c:pt>
                <c:pt idx="25">
                  <c:v>1.009E-17</c:v>
                </c:pt>
                <c:pt idx="26">
                  <c:v>3.689E-9</c:v>
                </c:pt>
                <c:pt idx="27">
                  <c:v>0.000152</c:v>
                </c:pt>
                <c:pt idx="28">
                  <c:v>0.03753</c:v>
                </c:pt>
                <c:pt idx="29">
                  <c:v>0.5272</c:v>
                </c:pt>
                <c:pt idx="30">
                  <c:v>1.523</c:v>
                </c:pt>
                <c:pt idx="31">
                  <c:v>1.844</c:v>
                </c:pt>
                <c:pt idx="32">
                  <c:v>1.322</c:v>
                </c:pt>
                <c:pt idx="33">
                  <c:v>0.6062</c:v>
                </c:pt>
                <c:pt idx="34">
                  <c:v>0.09271</c:v>
                </c:pt>
                <c:pt idx="35">
                  <c:v>-0.1684</c:v>
                </c:pt>
                <c:pt idx="36">
                  <c:v>-0.2592</c:v>
                </c:pt>
                <c:pt idx="37">
                  <c:v>-0.2629</c:v>
                </c:pt>
                <c:pt idx="38">
                  <c:v>-0.2316</c:v>
                </c:pt>
                <c:pt idx="39">
                  <c:v>-0.1909</c:v>
                </c:pt>
                <c:pt idx="40">
                  <c:v>-0.1517</c:v>
                </c:pt>
                <c:pt idx="41">
                  <c:v>-0.1174</c:v>
                </c:pt>
                <c:pt idx="42">
                  <c:v>-0.08856</c:v>
                </c:pt>
                <c:pt idx="43">
                  <c:v>-0.06422</c:v>
                </c:pt>
                <c:pt idx="44">
                  <c:v>-0.04326</c:v>
                </c:pt>
                <c:pt idx="45">
                  <c:v>-0.02445</c:v>
                </c:pt>
                <c:pt idx="46">
                  <c:v>-0.006588</c:v>
                </c:pt>
                <c:pt idx="47">
                  <c:v>0.01153</c:v>
                </c:pt>
                <c:pt idx="48">
                  <c:v>0.03111</c:v>
                </c:pt>
                <c:pt idx="49">
                  <c:v>0.05345</c:v>
                </c:pt>
                <c:pt idx="50">
                  <c:v>0.07996</c:v>
                </c:pt>
                <c:pt idx="51">
                  <c:v>0.1122</c:v>
                </c:pt>
                <c:pt idx="52">
                  <c:v>0.1518</c:v>
                </c:pt>
                <c:pt idx="53">
                  <c:v>0.2007</c:v>
                </c:pt>
                <c:pt idx="54">
                  <c:v>0.2606</c:v>
                </c:pt>
                <c:pt idx="55">
                  <c:v>0.3326</c:v>
                </c:pt>
                <c:pt idx="56">
                  <c:v>0.4124</c:v>
                </c:pt>
                <c:pt idx="57">
                  <c:v>0.4842</c:v>
                </c:pt>
                <c:pt idx="58">
                  <c:v>0.5213</c:v>
                </c:pt>
                <c:pt idx="59">
                  <c:v>0.5024</c:v>
                </c:pt>
                <c:pt idx="60">
                  <c:v>0.4307</c:v>
                </c:pt>
                <c:pt idx="61">
                  <c:v>0.3314</c:v>
                </c:pt>
                <c:pt idx="62">
                  <c:v>0.2317</c:v>
                </c:pt>
                <c:pt idx="63">
                  <c:v>0.1472</c:v>
                </c:pt>
                <c:pt idx="64">
                  <c:v>0.08254</c:v>
                </c:pt>
                <c:pt idx="65">
                  <c:v>0.03603</c:v>
                </c:pt>
                <c:pt idx="66">
                  <c:v>0.004292</c:v>
                </c:pt>
                <c:pt idx="67">
                  <c:v>-0.01598</c:v>
                </c:pt>
                <c:pt idx="68">
                  <c:v>-0.02744</c:v>
                </c:pt>
                <c:pt idx="69">
                  <c:v>-0.03212</c:v>
                </c:pt>
                <c:pt idx="70">
                  <c:v>-0.0316</c:v>
                </c:pt>
                <c:pt idx="71">
                  <c:v>-0.02711</c:v>
                </c:pt>
                <c:pt idx="72">
                  <c:v>-0.01967</c:v>
                </c:pt>
                <c:pt idx="73">
                  <c:v>-0.01014</c:v>
                </c:pt>
                <c:pt idx="74">
                  <c:v>0.0007706</c:v>
                </c:pt>
                <c:pt idx="75">
                  <c:v>0.01242</c:v>
                </c:pt>
                <c:pt idx="76">
                  <c:v>0.02426</c:v>
                </c:pt>
                <c:pt idx="77">
                  <c:v>0.03575</c:v>
                </c:pt>
                <c:pt idx="78">
                  <c:v>0.04638</c:v>
                </c:pt>
                <c:pt idx="79">
                  <c:v>0.05566</c:v>
                </c:pt>
                <c:pt idx="80">
                  <c:v>0.06309</c:v>
                </c:pt>
                <c:pt idx="81">
                  <c:v>0.06827</c:v>
                </c:pt>
                <c:pt idx="82">
                  <c:v>0.07089</c:v>
                </c:pt>
                <c:pt idx="83">
                  <c:v>0.07082</c:v>
                </c:pt>
                <c:pt idx="84">
                  <c:v>0.06818</c:v>
                </c:pt>
                <c:pt idx="85">
                  <c:v>0.06335</c:v>
                </c:pt>
                <c:pt idx="86">
                  <c:v>0.05703</c:v>
                </c:pt>
                <c:pt idx="87">
                  <c:v>0.05009</c:v>
                </c:pt>
                <c:pt idx="88">
                  <c:v>0.04339</c:v>
                </c:pt>
                <c:pt idx="89">
                  <c:v>0.03754</c:v>
                </c:pt>
                <c:pt idx="90">
                  <c:v>0.03285</c:v>
                </c:pt>
                <c:pt idx="91">
                  <c:v>0.02935</c:v>
                </c:pt>
                <c:pt idx="92">
                  <c:v>0.02685</c:v>
                </c:pt>
                <c:pt idx="93">
                  <c:v>0.02509</c:v>
                </c:pt>
                <c:pt idx="94">
                  <c:v>0.02383</c:v>
                </c:pt>
                <c:pt idx="95">
                  <c:v>0.02286</c:v>
                </c:pt>
                <c:pt idx="96">
                  <c:v>0.02202</c:v>
                </c:pt>
                <c:pt idx="97">
                  <c:v>0.02122</c:v>
                </c:pt>
                <c:pt idx="98">
                  <c:v>0.0204</c:v>
                </c:pt>
                <c:pt idx="99">
                  <c:v>0.01957</c:v>
                </c:pt>
                <c:pt idx="100">
                  <c:v>0.01873</c:v>
                </c:pt>
                <c:pt idx="101">
                  <c:v>0.01789</c:v>
                </c:pt>
                <c:pt idx="102">
                  <c:v>0.01708</c:v>
                </c:pt>
                <c:pt idx="103">
                  <c:v>0.01628</c:v>
                </c:pt>
                <c:pt idx="104">
                  <c:v>0.01551</c:v>
                </c:pt>
                <c:pt idx="105">
                  <c:v>0.01477</c:v>
                </c:pt>
                <c:pt idx="106">
                  <c:v>0.01407</c:v>
                </c:pt>
                <c:pt idx="107">
                  <c:v>0.01341</c:v>
                </c:pt>
                <c:pt idx="108">
                  <c:v>0.01282</c:v>
                </c:pt>
                <c:pt idx="109">
                  <c:v>0.01233</c:v>
                </c:pt>
                <c:pt idx="110">
                  <c:v>0.01196</c:v>
                </c:pt>
                <c:pt idx="111">
                  <c:v>0.01175</c:v>
                </c:pt>
                <c:pt idx="112">
                  <c:v>0.0117</c:v>
                </c:pt>
                <c:pt idx="113">
                  <c:v>0.01181</c:v>
                </c:pt>
                <c:pt idx="114">
                  <c:v>0.01205</c:v>
                </c:pt>
                <c:pt idx="115">
                  <c:v>0.0124</c:v>
                </c:pt>
                <c:pt idx="116">
                  <c:v>0.0128</c:v>
                </c:pt>
                <c:pt idx="117">
                  <c:v>0.01321</c:v>
                </c:pt>
                <c:pt idx="118">
                  <c:v>0.01359</c:v>
                </c:pt>
                <c:pt idx="119">
                  <c:v>0.01387</c:v>
                </c:pt>
                <c:pt idx="120">
                  <c:v>0.01405</c:v>
                </c:pt>
                <c:pt idx="121">
                  <c:v>0.01408</c:v>
                </c:pt>
                <c:pt idx="122">
                  <c:v>0.01398</c:v>
                </c:pt>
                <c:pt idx="123">
                  <c:v>0.01375</c:v>
                </c:pt>
                <c:pt idx="124">
                  <c:v>0.01339</c:v>
                </c:pt>
                <c:pt idx="125">
                  <c:v>0.01294</c:v>
                </c:pt>
                <c:pt idx="126">
                  <c:v>0.01241</c:v>
                </c:pt>
                <c:pt idx="127">
                  <c:v>0.01181</c:v>
                </c:pt>
                <c:pt idx="128">
                  <c:v>0.01119</c:v>
                </c:pt>
                <c:pt idx="129">
                  <c:v>0.01055</c:v>
                </c:pt>
                <c:pt idx="130">
                  <c:v>0.009931</c:v>
                </c:pt>
                <c:pt idx="131">
                  <c:v>0.00934</c:v>
                </c:pt>
                <c:pt idx="132">
                  <c:v>0.008793</c:v>
                </c:pt>
                <c:pt idx="133">
                  <c:v>0.008299</c:v>
                </c:pt>
                <c:pt idx="134">
                  <c:v>0.007865</c:v>
                </c:pt>
                <c:pt idx="135">
                  <c:v>0.007494</c:v>
                </c:pt>
                <c:pt idx="136">
                  <c:v>0.007183</c:v>
                </c:pt>
                <c:pt idx="137">
                  <c:v>0.00693</c:v>
                </c:pt>
                <c:pt idx="138">
                  <c:v>0.006731</c:v>
                </c:pt>
                <c:pt idx="139">
                  <c:v>0.006582</c:v>
                </c:pt>
                <c:pt idx="140">
                  <c:v>0.006476</c:v>
                </c:pt>
                <c:pt idx="141">
                  <c:v>0.006406</c:v>
                </c:pt>
                <c:pt idx="142">
                  <c:v>0.006363</c:v>
                </c:pt>
                <c:pt idx="143">
                  <c:v>0.006337</c:v>
                </c:pt>
                <c:pt idx="144">
                  <c:v>0.006323</c:v>
                </c:pt>
                <c:pt idx="145">
                  <c:v>0.006313</c:v>
                </c:pt>
                <c:pt idx="146">
                  <c:v>0.006303</c:v>
                </c:pt>
                <c:pt idx="147">
                  <c:v>0.006291</c:v>
                </c:pt>
                <c:pt idx="148">
                  <c:v>0.006277</c:v>
                </c:pt>
                <c:pt idx="149">
                  <c:v>0.006257</c:v>
                </c:pt>
                <c:pt idx="150">
                  <c:v>0.006228</c:v>
                </c:pt>
                <c:pt idx="151">
                  <c:v>0.006188</c:v>
                </c:pt>
                <c:pt idx="152">
                  <c:v>0.006138</c:v>
                </c:pt>
                <c:pt idx="153">
                  <c:v>0.006076</c:v>
                </c:pt>
                <c:pt idx="154">
                  <c:v>0.006002</c:v>
                </c:pt>
                <c:pt idx="155">
                  <c:v>0.005913</c:v>
                </c:pt>
                <c:pt idx="156">
                  <c:v>0.005809</c:v>
                </c:pt>
                <c:pt idx="157">
                  <c:v>0.005693</c:v>
                </c:pt>
                <c:pt idx="158">
                  <c:v>0.005563</c:v>
                </c:pt>
                <c:pt idx="159">
                  <c:v>0.005423</c:v>
                </c:pt>
                <c:pt idx="160">
                  <c:v>0.005276</c:v>
                </c:pt>
                <c:pt idx="161">
                  <c:v>0.005122</c:v>
                </c:pt>
                <c:pt idx="162">
                  <c:v>0.004967</c:v>
                </c:pt>
                <c:pt idx="163">
                  <c:v>0.004812</c:v>
                </c:pt>
                <c:pt idx="164">
                  <c:v>0.00466</c:v>
                </c:pt>
                <c:pt idx="165">
                  <c:v>0.004515</c:v>
                </c:pt>
                <c:pt idx="166">
                  <c:v>0.004378</c:v>
                </c:pt>
                <c:pt idx="167">
                  <c:v>0.004253</c:v>
                </c:pt>
                <c:pt idx="168">
                  <c:v>0.004139</c:v>
                </c:pt>
                <c:pt idx="169">
                  <c:v>0.004038</c:v>
                </c:pt>
                <c:pt idx="170">
                  <c:v>0.00395</c:v>
                </c:pt>
                <c:pt idx="171">
                  <c:v>0.003873</c:v>
                </c:pt>
                <c:pt idx="172">
                  <c:v>0.003807</c:v>
                </c:pt>
                <c:pt idx="173">
                  <c:v>0.003751</c:v>
                </c:pt>
                <c:pt idx="174">
                  <c:v>0.003703</c:v>
                </c:pt>
                <c:pt idx="175">
                  <c:v>0.003661</c:v>
                </c:pt>
                <c:pt idx="176">
                  <c:v>0.003624</c:v>
                </c:pt>
                <c:pt idx="177">
                  <c:v>0.003589</c:v>
                </c:pt>
                <c:pt idx="178">
                  <c:v>0.003556</c:v>
                </c:pt>
                <c:pt idx="179">
                  <c:v>0.003523</c:v>
                </c:pt>
                <c:pt idx="180">
                  <c:v>0.003488</c:v>
                </c:pt>
                <c:pt idx="181">
                  <c:v>0.003452</c:v>
                </c:pt>
                <c:pt idx="182">
                  <c:v>0.003413</c:v>
                </c:pt>
                <c:pt idx="183">
                  <c:v>0.003372</c:v>
                </c:pt>
                <c:pt idx="184">
                  <c:v>0.003327</c:v>
                </c:pt>
                <c:pt idx="185">
                  <c:v>0.00328</c:v>
                </c:pt>
                <c:pt idx="186">
                  <c:v>0.00323</c:v>
                </c:pt>
                <c:pt idx="187">
                  <c:v>0.003179</c:v>
                </c:pt>
                <c:pt idx="188">
                  <c:v>0.003126</c:v>
                </c:pt>
                <c:pt idx="189">
                  <c:v>0.003072</c:v>
                </c:pt>
                <c:pt idx="190">
                  <c:v>0.003018</c:v>
                </c:pt>
                <c:pt idx="191">
                  <c:v>0.002965</c:v>
                </c:pt>
                <c:pt idx="192">
                  <c:v>0.002912</c:v>
                </c:pt>
                <c:pt idx="193">
                  <c:v>0.00286</c:v>
                </c:pt>
                <c:pt idx="194">
                  <c:v>0.00281</c:v>
                </c:pt>
                <c:pt idx="195">
                  <c:v>0.002761</c:v>
                </c:pt>
                <c:pt idx="196">
                  <c:v>0.002713</c:v>
                </c:pt>
                <c:pt idx="197">
                  <c:v>0.002667</c:v>
                </c:pt>
                <c:pt idx="198">
                  <c:v>0.002622</c:v>
                </c:pt>
                <c:pt idx="199">
                  <c:v>0.002578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'gr-.6m3'!$A$2:$A$205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'gr-.6m3'!$B$2:$B$205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0.00050375</c:v>
                </c:pt>
                <c:pt idx="33">
                  <c:v>0.018428</c:v>
                </c:pt>
                <c:pt idx="34">
                  <c:v>0.19223</c:v>
                </c:pt>
                <c:pt idx="35">
                  <c:v>0.67807</c:v>
                </c:pt>
                <c:pt idx="36">
                  <c:v>1.3184</c:v>
                </c:pt>
                <c:pt idx="37">
                  <c:v>2.0815</c:v>
                </c:pt>
                <c:pt idx="38">
                  <c:v>2.3708</c:v>
                </c:pt>
                <c:pt idx="39">
                  <c:v>2.5361</c:v>
                </c:pt>
                <c:pt idx="40">
                  <c:v>2.522</c:v>
                </c:pt>
                <c:pt idx="41">
                  <c:v>2.2591</c:v>
                </c:pt>
                <c:pt idx="42">
                  <c:v>2.0503</c:v>
                </c:pt>
                <c:pt idx="43">
                  <c:v>1.8811</c:v>
                </c:pt>
                <c:pt idx="44">
                  <c:v>1.6334</c:v>
                </c:pt>
                <c:pt idx="45">
                  <c:v>1.4579</c:v>
                </c:pt>
                <c:pt idx="46">
                  <c:v>1.3136</c:v>
                </c:pt>
                <c:pt idx="47">
                  <c:v>1.2017</c:v>
                </c:pt>
                <c:pt idx="48">
                  <c:v>1.104</c:v>
                </c:pt>
                <c:pt idx="49">
                  <c:v>0.99911</c:v>
                </c:pt>
                <c:pt idx="50">
                  <c:v>0.92812</c:v>
                </c:pt>
                <c:pt idx="51">
                  <c:v>0.88058</c:v>
                </c:pt>
                <c:pt idx="52">
                  <c:v>0.83578</c:v>
                </c:pt>
                <c:pt idx="53">
                  <c:v>0.80767</c:v>
                </c:pt>
                <c:pt idx="54">
                  <c:v>0.78507</c:v>
                </c:pt>
                <c:pt idx="55">
                  <c:v>0.77573</c:v>
                </c:pt>
                <c:pt idx="56">
                  <c:v>0.77465</c:v>
                </c:pt>
                <c:pt idx="57">
                  <c:v>0.764</c:v>
                </c:pt>
                <c:pt idx="58">
                  <c:v>0.76908</c:v>
                </c:pt>
                <c:pt idx="59">
                  <c:v>0.77543</c:v>
                </c:pt>
                <c:pt idx="60">
                  <c:v>0.78158</c:v>
                </c:pt>
                <c:pt idx="61">
                  <c:v>0.80516</c:v>
                </c:pt>
                <c:pt idx="62">
                  <c:v>0.82974</c:v>
                </c:pt>
                <c:pt idx="63">
                  <c:v>0.85317</c:v>
                </c:pt>
                <c:pt idx="64">
                  <c:v>0.89054</c:v>
                </c:pt>
                <c:pt idx="65">
                  <c:v>0.917</c:v>
                </c:pt>
                <c:pt idx="66">
                  <c:v>0.95534</c:v>
                </c:pt>
                <c:pt idx="67">
                  <c:v>0.9976</c:v>
                </c:pt>
                <c:pt idx="68">
                  <c:v>1.0388</c:v>
                </c:pt>
                <c:pt idx="69">
                  <c:v>1.0838</c:v>
                </c:pt>
                <c:pt idx="70">
                  <c:v>1.1064</c:v>
                </c:pt>
                <c:pt idx="71">
                  <c:v>1.1059</c:v>
                </c:pt>
                <c:pt idx="72">
                  <c:v>1.1057</c:v>
                </c:pt>
                <c:pt idx="73">
                  <c:v>1.0744</c:v>
                </c:pt>
                <c:pt idx="74">
                  <c:v>1.0541</c:v>
                </c:pt>
                <c:pt idx="75">
                  <c:v>1.0362</c:v>
                </c:pt>
                <c:pt idx="76">
                  <c:v>1.0176</c:v>
                </c:pt>
                <c:pt idx="77">
                  <c:v>1.0099</c:v>
                </c:pt>
                <c:pt idx="78">
                  <c:v>1.0049</c:v>
                </c:pt>
                <c:pt idx="79">
                  <c:v>1.0047</c:v>
                </c:pt>
                <c:pt idx="80">
                  <c:v>1.0065</c:v>
                </c:pt>
                <c:pt idx="81">
                  <c:v>1.0076</c:v>
                </c:pt>
                <c:pt idx="82">
                  <c:v>1.0113</c:v>
                </c:pt>
                <c:pt idx="83">
                  <c:v>1.0178</c:v>
                </c:pt>
                <c:pt idx="84">
                  <c:v>1.0178</c:v>
                </c:pt>
                <c:pt idx="85">
                  <c:v>1.0265</c:v>
                </c:pt>
                <c:pt idx="86">
                  <c:v>1.03</c:v>
                </c:pt>
                <c:pt idx="87">
                  <c:v>1.0326</c:v>
                </c:pt>
                <c:pt idx="88">
                  <c:v>1.0351</c:v>
                </c:pt>
                <c:pt idx="89">
                  <c:v>1.0322</c:v>
                </c:pt>
                <c:pt idx="90">
                  <c:v>1.031</c:v>
                </c:pt>
                <c:pt idx="91">
                  <c:v>1.0271</c:v>
                </c:pt>
                <c:pt idx="92">
                  <c:v>1.0227</c:v>
                </c:pt>
                <c:pt idx="93">
                  <c:v>1.0183</c:v>
                </c:pt>
                <c:pt idx="94">
                  <c:v>1.013</c:v>
                </c:pt>
                <c:pt idx="95">
                  <c:v>1.0069</c:v>
                </c:pt>
                <c:pt idx="96">
                  <c:v>1.0022</c:v>
                </c:pt>
                <c:pt idx="97">
                  <c:v>0.99436</c:v>
                </c:pt>
                <c:pt idx="98">
                  <c:v>0.98854</c:v>
                </c:pt>
                <c:pt idx="99">
                  <c:v>0.9817</c:v>
                </c:pt>
                <c:pt idx="100">
                  <c:v>0.97712</c:v>
                </c:pt>
                <c:pt idx="101">
                  <c:v>0.97384</c:v>
                </c:pt>
                <c:pt idx="102">
                  <c:v>0.96981</c:v>
                </c:pt>
                <c:pt idx="103">
                  <c:v>0.96963</c:v>
                </c:pt>
                <c:pt idx="104">
                  <c:v>0.97047</c:v>
                </c:pt>
                <c:pt idx="105">
                  <c:v>0.97065</c:v>
                </c:pt>
                <c:pt idx="106">
                  <c:v>0.97276</c:v>
                </c:pt>
                <c:pt idx="107">
                  <c:v>0.97618</c:v>
                </c:pt>
                <c:pt idx="108">
                  <c:v>0.98067</c:v>
                </c:pt>
                <c:pt idx="109">
                  <c:v>0.98605</c:v>
                </c:pt>
                <c:pt idx="110">
                  <c:v>0.99171</c:v>
                </c:pt>
                <c:pt idx="111">
                  <c:v>0.99647</c:v>
                </c:pt>
                <c:pt idx="112">
                  <c:v>1.003</c:v>
                </c:pt>
                <c:pt idx="113">
                  <c:v>1.0077</c:v>
                </c:pt>
                <c:pt idx="114">
                  <c:v>1.0107</c:v>
                </c:pt>
                <c:pt idx="115">
                  <c:v>1.0133</c:v>
                </c:pt>
                <c:pt idx="116">
                  <c:v>1.0163</c:v>
                </c:pt>
                <c:pt idx="117">
                  <c:v>1.0191</c:v>
                </c:pt>
                <c:pt idx="118">
                  <c:v>1.0195</c:v>
                </c:pt>
                <c:pt idx="119">
                  <c:v>1.0192</c:v>
                </c:pt>
                <c:pt idx="120">
                  <c:v>1.0198</c:v>
                </c:pt>
                <c:pt idx="121">
                  <c:v>1.0173</c:v>
                </c:pt>
                <c:pt idx="122">
                  <c:v>1.0155</c:v>
                </c:pt>
                <c:pt idx="123">
                  <c:v>1.0127</c:v>
                </c:pt>
                <c:pt idx="124">
                  <c:v>1.0092</c:v>
                </c:pt>
                <c:pt idx="125">
                  <c:v>1.0077</c:v>
                </c:pt>
                <c:pt idx="126">
                  <c:v>1.005</c:v>
                </c:pt>
                <c:pt idx="127">
                  <c:v>1.0024</c:v>
                </c:pt>
                <c:pt idx="128">
                  <c:v>1.0002</c:v>
                </c:pt>
                <c:pt idx="129">
                  <c:v>0.99862</c:v>
                </c:pt>
                <c:pt idx="130">
                  <c:v>0.99627</c:v>
                </c:pt>
                <c:pt idx="131">
                  <c:v>0.99607</c:v>
                </c:pt>
                <c:pt idx="132">
                  <c:v>0.9944</c:v>
                </c:pt>
                <c:pt idx="133">
                  <c:v>0.99369</c:v>
                </c:pt>
                <c:pt idx="134">
                  <c:v>0.99562</c:v>
                </c:pt>
                <c:pt idx="135">
                  <c:v>0.99539</c:v>
                </c:pt>
                <c:pt idx="136">
                  <c:v>0.9952</c:v>
                </c:pt>
                <c:pt idx="137">
                  <c:v>0.99635</c:v>
                </c:pt>
                <c:pt idx="138">
                  <c:v>0.99657</c:v>
                </c:pt>
                <c:pt idx="139">
                  <c:v>0.99741</c:v>
                </c:pt>
                <c:pt idx="140">
                  <c:v>0.9971</c:v>
                </c:pt>
                <c:pt idx="141">
                  <c:v>0.99776</c:v>
                </c:pt>
                <c:pt idx="142">
                  <c:v>0.99933</c:v>
                </c:pt>
                <c:pt idx="143">
                  <c:v>1.0002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'gr-.6m3'!$A$2:$A$205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'gr-.6m3'!$C$2:$C$205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0.00087825</c:v>
                </c:pt>
                <c:pt idx="33">
                  <c:v>0.032011</c:v>
                </c:pt>
                <c:pt idx="34">
                  <c:v>0.33493</c:v>
                </c:pt>
                <c:pt idx="35">
                  <c:v>1.1772</c:v>
                </c:pt>
                <c:pt idx="36">
                  <c:v>2.2149</c:v>
                </c:pt>
                <c:pt idx="37">
                  <c:v>3.1962</c:v>
                </c:pt>
                <c:pt idx="38">
                  <c:v>3.2148</c:v>
                </c:pt>
                <c:pt idx="39">
                  <c:v>2.8621</c:v>
                </c:pt>
                <c:pt idx="40">
                  <c:v>2.355799999999999</c:v>
                </c:pt>
                <c:pt idx="41">
                  <c:v>1.5976</c:v>
                </c:pt>
                <c:pt idx="42">
                  <c:v>1.1006</c:v>
                </c:pt>
                <c:pt idx="43">
                  <c:v>0.83338</c:v>
                </c:pt>
                <c:pt idx="44">
                  <c:v>0.51446</c:v>
                </c:pt>
                <c:pt idx="45">
                  <c:v>0.3236</c:v>
                </c:pt>
                <c:pt idx="46">
                  <c:v>0.21222</c:v>
                </c:pt>
                <c:pt idx="47">
                  <c:v>0.1451</c:v>
                </c:pt>
                <c:pt idx="48">
                  <c:v>0.091082</c:v>
                </c:pt>
                <c:pt idx="49">
                  <c:v>0.055657</c:v>
                </c:pt>
                <c:pt idx="50">
                  <c:v>0.040252</c:v>
                </c:pt>
                <c:pt idx="51">
                  <c:v>0.035484</c:v>
                </c:pt>
                <c:pt idx="52">
                  <c:v>0.032653</c:v>
                </c:pt>
                <c:pt idx="53">
                  <c:v>0.034186</c:v>
                </c:pt>
                <c:pt idx="54">
                  <c:v>0.042087</c:v>
                </c:pt>
                <c:pt idx="55">
                  <c:v>0.05053</c:v>
                </c:pt>
                <c:pt idx="56">
                  <c:v>0.062496</c:v>
                </c:pt>
                <c:pt idx="57">
                  <c:v>0.077544</c:v>
                </c:pt>
                <c:pt idx="58">
                  <c:v>0.092637</c:v>
                </c:pt>
                <c:pt idx="59">
                  <c:v>0.11811</c:v>
                </c:pt>
                <c:pt idx="60">
                  <c:v>0.13583</c:v>
                </c:pt>
                <c:pt idx="61">
                  <c:v>0.16717</c:v>
                </c:pt>
                <c:pt idx="62">
                  <c:v>0.21008</c:v>
                </c:pt>
                <c:pt idx="63">
                  <c:v>0.24885</c:v>
                </c:pt>
                <c:pt idx="64">
                  <c:v>0.30233</c:v>
                </c:pt>
                <c:pt idx="65">
                  <c:v>0.36241</c:v>
                </c:pt>
                <c:pt idx="66">
                  <c:v>0.4313</c:v>
                </c:pt>
                <c:pt idx="67">
                  <c:v>0.49214</c:v>
                </c:pt>
                <c:pt idx="68">
                  <c:v>0.54067</c:v>
                </c:pt>
                <c:pt idx="69">
                  <c:v>0.56741</c:v>
                </c:pt>
                <c:pt idx="70">
                  <c:v>0.55507</c:v>
                </c:pt>
                <c:pt idx="71">
                  <c:v>0.50482</c:v>
                </c:pt>
                <c:pt idx="72">
                  <c:v>0.44012</c:v>
                </c:pt>
                <c:pt idx="73">
                  <c:v>0.34862</c:v>
                </c:pt>
                <c:pt idx="74">
                  <c:v>0.28554</c:v>
                </c:pt>
                <c:pt idx="75">
                  <c:v>0.23914</c:v>
                </c:pt>
                <c:pt idx="76">
                  <c:v>0.19366</c:v>
                </c:pt>
                <c:pt idx="77">
                  <c:v>0.16646</c:v>
                </c:pt>
                <c:pt idx="78">
                  <c:v>0.14462</c:v>
                </c:pt>
                <c:pt idx="79">
                  <c:v>0.13372</c:v>
                </c:pt>
                <c:pt idx="80">
                  <c:v>0.12265</c:v>
                </c:pt>
                <c:pt idx="81">
                  <c:v>0.11561</c:v>
                </c:pt>
                <c:pt idx="82">
                  <c:v>0.11255</c:v>
                </c:pt>
                <c:pt idx="83">
                  <c:v>0.10862</c:v>
                </c:pt>
                <c:pt idx="84">
                  <c:v>0.10523</c:v>
                </c:pt>
                <c:pt idx="85">
                  <c:v>0.10433</c:v>
                </c:pt>
                <c:pt idx="86">
                  <c:v>0.10368</c:v>
                </c:pt>
                <c:pt idx="87">
                  <c:v>0.10346</c:v>
                </c:pt>
                <c:pt idx="88">
                  <c:v>0.10333</c:v>
                </c:pt>
                <c:pt idx="89">
                  <c:v>0.10616</c:v>
                </c:pt>
                <c:pt idx="90">
                  <c:v>0.10781</c:v>
                </c:pt>
                <c:pt idx="91">
                  <c:v>0.11251</c:v>
                </c:pt>
                <c:pt idx="92">
                  <c:v>0.11407</c:v>
                </c:pt>
                <c:pt idx="93">
                  <c:v>0.11946</c:v>
                </c:pt>
                <c:pt idx="94">
                  <c:v>0.12357</c:v>
                </c:pt>
                <c:pt idx="95">
                  <c:v>0.12729</c:v>
                </c:pt>
                <c:pt idx="96">
                  <c:v>0.12868</c:v>
                </c:pt>
                <c:pt idx="97">
                  <c:v>0.12987</c:v>
                </c:pt>
                <c:pt idx="98">
                  <c:v>0.13074</c:v>
                </c:pt>
                <c:pt idx="99">
                  <c:v>0.13041</c:v>
                </c:pt>
                <c:pt idx="100">
                  <c:v>0.12602</c:v>
                </c:pt>
                <c:pt idx="101">
                  <c:v>0.12186</c:v>
                </c:pt>
                <c:pt idx="102">
                  <c:v>0.11748</c:v>
                </c:pt>
                <c:pt idx="103">
                  <c:v>0.11221</c:v>
                </c:pt>
                <c:pt idx="104">
                  <c:v>0.10462</c:v>
                </c:pt>
                <c:pt idx="105">
                  <c:v>0.098498</c:v>
                </c:pt>
                <c:pt idx="106">
                  <c:v>0.09298</c:v>
                </c:pt>
                <c:pt idx="107">
                  <c:v>0.088307</c:v>
                </c:pt>
                <c:pt idx="108">
                  <c:v>0.083663</c:v>
                </c:pt>
                <c:pt idx="109">
                  <c:v>0.079217</c:v>
                </c:pt>
                <c:pt idx="110">
                  <c:v>0.076815</c:v>
                </c:pt>
                <c:pt idx="111">
                  <c:v>0.073493</c:v>
                </c:pt>
                <c:pt idx="112">
                  <c:v>0.068769</c:v>
                </c:pt>
                <c:pt idx="113">
                  <c:v>0.068243</c:v>
                </c:pt>
                <c:pt idx="114">
                  <c:v>0.064157</c:v>
                </c:pt>
                <c:pt idx="115">
                  <c:v>0.062065</c:v>
                </c:pt>
                <c:pt idx="116">
                  <c:v>0.059525</c:v>
                </c:pt>
                <c:pt idx="117">
                  <c:v>0.057634</c:v>
                </c:pt>
                <c:pt idx="118">
                  <c:v>0.05606</c:v>
                </c:pt>
                <c:pt idx="119">
                  <c:v>0.054972</c:v>
                </c:pt>
                <c:pt idx="120">
                  <c:v>0.052775</c:v>
                </c:pt>
                <c:pt idx="121">
                  <c:v>0.052593</c:v>
                </c:pt>
                <c:pt idx="122">
                  <c:v>0.052547</c:v>
                </c:pt>
                <c:pt idx="123">
                  <c:v>0.052445</c:v>
                </c:pt>
                <c:pt idx="124">
                  <c:v>0.050457</c:v>
                </c:pt>
                <c:pt idx="125">
                  <c:v>0.050724</c:v>
                </c:pt>
                <c:pt idx="126">
                  <c:v>0.050347</c:v>
                </c:pt>
                <c:pt idx="127">
                  <c:v>0.050386</c:v>
                </c:pt>
                <c:pt idx="128">
                  <c:v>0.047625</c:v>
                </c:pt>
                <c:pt idx="129">
                  <c:v>0.047413</c:v>
                </c:pt>
                <c:pt idx="130">
                  <c:v>0.046772</c:v>
                </c:pt>
                <c:pt idx="131">
                  <c:v>0.045728</c:v>
                </c:pt>
                <c:pt idx="132">
                  <c:v>0.042326</c:v>
                </c:pt>
                <c:pt idx="133">
                  <c:v>0.04206</c:v>
                </c:pt>
                <c:pt idx="134">
                  <c:v>0.040356</c:v>
                </c:pt>
                <c:pt idx="135">
                  <c:v>0.038909</c:v>
                </c:pt>
                <c:pt idx="136">
                  <c:v>0.036038</c:v>
                </c:pt>
                <c:pt idx="137">
                  <c:v>0.034734</c:v>
                </c:pt>
                <c:pt idx="138">
                  <c:v>0.03353</c:v>
                </c:pt>
                <c:pt idx="139">
                  <c:v>0.033167</c:v>
                </c:pt>
                <c:pt idx="140">
                  <c:v>0.029733</c:v>
                </c:pt>
                <c:pt idx="141">
                  <c:v>0.02883</c:v>
                </c:pt>
                <c:pt idx="142">
                  <c:v>0.028336</c:v>
                </c:pt>
                <c:pt idx="143">
                  <c:v>0.026934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'gr-.6m3'!$A$2:$A$205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'gr-.6m3'!$D$2:$D$205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9.0622E-5</c:v>
                </c:pt>
                <c:pt idx="33">
                  <c:v>0.0032921</c:v>
                </c:pt>
                <c:pt idx="34">
                  <c:v>0.051369</c:v>
                </c:pt>
                <c:pt idx="35">
                  <c:v>0.23821</c:v>
                </c:pt>
                <c:pt idx="36">
                  <c:v>0.55215</c:v>
                </c:pt>
                <c:pt idx="37">
                  <c:v>0.80336</c:v>
                </c:pt>
                <c:pt idx="38">
                  <c:v>0.71905</c:v>
                </c:pt>
                <c:pt idx="39">
                  <c:v>0.44301</c:v>
                </c:pt>
                <c:pt idx="40">
                  <c:v>0.15037</c:v>
                </c:pt>
                <c:pt idx="41">
                  <c:v>-0.12281</c:v>
                </c:pt>
                <c:pt idx="42">
                  <c:v>-0.28145</c:v>
                </c:pt>
                <c:pt idx="43">
                  <c:v>-0.32183</c:v>
                </c:pt>
                <c:pt idx="44">
                  <c:v>-0.34747</c:v>
                </c:pt>
                <c:pt idx="45">
                  <c:v>-0.33765</c:v>
                </c:pt>
                <c:pt idx="46">
                  <c:v>-0.28826</c:v>
                </c:pt>
                <c:pt idx="47">
                  <c:v>-0.24345</c:v>
                </c:pt>
                <c:pt idx="48">
                  <c:v>-0.22243</c:v>
                </c:pt>
                <c:pt idx="49">
                  <c:v>-0.16743</c:v>
                </c:pt>
                <c:pt idx="50">
                  <c:v>-0.12916</c:v>
                </c:pt>
                <c:pt idx="51">
                  <c:v>-0.10877</c:v>
                </c:pt>
                <c:pt idx="52">
                  <c:v>-0.076073</c:v>
                </c:pt>
                <c:pt idx="53">
                  <c:v>-0.042951</c:v>
                </c:pt>
                <c:pt idx="54">
                  <c:v>-0.014014</c:v>
                </c:pt>
                <c:pt idx="55">
                  <c:v>0.012645</c:v>
                </c:pt>
                <c:pt idx="56">
                  <c:v>0.029502</c:v>
                </c:pt>
                <c:pt idx="57">
                  <c:v>0.054082</c:v>
                </c:pt>
                <c:pt idx="58">
                  <c:v>0.07285</c:v>
                </c:pt>
                <c:pt idx="59">
                  <c:v>0.089515</c:v>
                </c:pt>
                <c:pt idx="60">
                  <c:v>0.10405</c:v>
                </c:pt>
                <c:pt idx="61">
                  <c:v>0.1179</c:v>
                </c:pt>
                <c:pt idx="62">
                  <c:v>0.12982</c:v>
                </c:pt>
                <c:pt idx="63">
                  <c:v>0.13403</c:v>
                </c:pt>
                <c:pt idx="64">
                  <c:v>0.13476</c:v>
                </c:pt>
                <c:pt idx="65">
                  <c:v>0.12654</c:v>
                </c:pt>
                <c:pt idx="66">
                  <c:v>0.11562</c:v>
                </c:pt>
                <c:pt idx="67">
                  <c:v>0.1069</c:v>
                </c:pt>
                <c:pt idx="68">
                  <c:v>0.093019</c:v>
                </c:pt>
                <c:pt idx="69">
                  <c:v>0.089586</c:v>
                </c:pt>
                <c:pt idx="70">
                  <c:v>0.094387</c:v>
                </c:pt>
                <c:pt idx="71">
                  <c:v>0.096634</c:v>
                </c:pt>
                <c:pt idx="72">
                  <c:v>0.10066</c:v>
                </c:pt>
                <c:pt idx="73">
                  <c:v>0.095077</c:v>
                </c:pt>
                <c:pt idx="74">
                  <c:v>0.084286</c:v>
                </c:pt>
                <c:pt idx="75">
                  <c:v>0.070082</c:v>
                </c:pt>
                <c:pt idx="76">
                  <c:v>0.049882</c:v>
                </c:pt>
                <c:pt idx="77">
                  <c:v>0.03067</c:v>
                </c:pt>
                <c:pt idx="78">
                  <c:v>0.011424</c:v>
                </c:pt>
                <c:pt idx="79">
                  <c:v>-0.0029127</c:v>
                </c:pt>
                <c:pt idx="80">
                  <c:v>-0.013063</c:v>
                </c:pt>
                <c:pt idx="81">
                  <c:v>-0.023312</c:v>
                </c:pt>
                <c:pt idx="82">
                  <c:v>-0.029864</c:v>
                </c:pt>
                <c:pt idx="83">
                  <c:v>-0.032747</c:v>
                </c:pt>
                <c:pt idx="84">
                  <c:v>-0.034009</c:v>
                </c:pt>
                <c:pt idx="85">
                  <c:v>-0.031854</c:v>
                </c:pt>
                <c:pt idx="86">
                  <c:v>-0.029377</c:v>
                </c:pt>
                <c:pt idx="87">
                  <c:v>-0.025055</c:v>
                </c:pt>
                <c:pt idx="88">
                  <c:v>-0.019835</c:v>
                </c:pt>
                <c:pt idx="89">
                  <c:v>-0.014899</c:v>
                </c:pt>
                <c:pt idx="90">
                  <c:v>-0.0099722</c:v>
                </c:pt>
                <c:pt idx="91">
                  <c:v>-0.0066329</c:v>
                </c:pt>
                <c:pt idx="92">
                  <c:v>-0.0030118</c:v>
                </c:pt>
                <c:pt idx="93">
                  <c:v>0.00027018</c:v>
                </c:pt>
                <c:pt idx="94">
                  <c:v>0.0024258</c:v>
                </c:pt>
                <c:pt idx="95">
                  <c:v>0.0034416</c:v>
                </c:pt>
                <c:pt idx="96">
                  <c:v>0.0043461</c:v>
                </c:pt>
                <c:pt idx="97">
                  <c:v>0.003814</c:v>
                </c:pt>
                <c:pt idx="98">
                  <c:v>0.0036284</c:v>
                </c:pt>
                <c:pt idx="99">
                  <c:v>0.0024464</c:v>
                </c:pt>
                <c:pt idx="100">
                  <c:v>0.0016137</c:v>
                </c:pt>
                <c:pt idx="101">
                  <c:v>0.00087771</c:v>
                </c:pt>
                <c:pt idx="102">
                  <c:v>0.00015958</c:v>
                </c:pt>
                <c:pt idx="103">
                  <c:v>0.00016813</c:v>
                </c:pt>
                <c:pt idx="104">
                  <c:v>-0.0002427</c:v>
                </c:pt>
                <c:pt idx="105">
                  <c:v>-0.0005146</c:v>
                </c:pt>
                <c:pt idx="106">
                  <c:v>-7.4811E-5</c:v>
                </c:pt>
                <c:pt idx="107">
                  <c:v>0.00021599</c:v>
                </c:pt>
                <c:pt idx="108">
                  <c:v>-0.00013167</c:v>
                </c:pt>
                <c:pt idx="109">
                  <c:v>0.00047132</c:v>
                </c:pt>
                <c:pt idx="110">
                  <c:v>0.0013493</c:v>
                </c:pt>
                <c:pt idx="111">
                  <c:v>0.001948</c:v>
                </c:pt>
                <c:pt idx="112">
                  <c:v>0.0023681</c:v>
                </c:pt>
                <c:pt idx="113">
                  <c:v>0.0030218</c:v>
                </c:pt>
                <c:pt idx="114">
                  <c:v>0.0035991</c:v>
                </c:pt>
                <c:pt idx="115">
                  <c:v>0.0039735</c:v>
                </c:pt>
                <c:pt idx="116">
                  <c:v>0.0041008</c:v>
                </c:pt>
                <c:pt idx="117">
                  <c:v>0.0040183</c:v>
                </c:pt>
                <c:pt idx="118">
                  <c:v>0.0038487</c:v>
                </c:pt>
                <c:pt idx="119">
                  <c:v>0.0034749</c:v>
                </c:pt>
                <c:pt idx="120">
                  <c:v>0.0027101</c:v>
                </c:pt>
                <c:pt idx="121">
                  <c:v>0.0011856</c:v>
                </c:pt>
                <c:pt idx="122">
                  <c:v>-5.968E-5</c:v>
                </c:pt>
                <c:pt idx="123">
                  <c:v>-0.0012565</c:v>
                </c:pt>
                <c:pt idx="124">
                  <c:v>-0.0024673</c:v>
                </c:pt>
                <c:pt idx="125">
                  <c:v>-0.0042201</c:v>
                </c:pt>
                <c:pt idx="126">
                  <c:v>-0.0051219</c:v>
                </c:pt>
                <c:pt idx="127">
                  <c:v>-0.0062199</c:v>
                </c:pt>
                <c:pt idx="128">
                  <c:v>-0.0061727</c:v>
                </c:pt>
                <c:pt idx="129">
                  <c:v>-0.0067543</c:v>
                </c:pt>
                <c:pt idx="130">
                  <c:v>-0.0069487</c:v>
                </c:pt>
                <c:pt idx="131">
                  <c:v>-0.0063923</c:v>
                </c:pt>
                <c:pt idx="132">
                  <c:v>-0.0053275</c:v>
                </c:pt>
                <c:pt idx="133">
                  <c:v>-0.0044667</c:v>
                </c:pt>
                <c:pt idx="134">
                  <c:v>-0.0033821</c:v>
                </c:pt>
                <c:pt idx="135">
                  <c:v>-0.0019379</c:v>
                </c:pt>
                <c:pt idx="136">
                  <c:v>-0.00015026</c:v>
                </c:pt>
                <c:pt idx="137">
                  <c:v>0.0011088</c:v>
                </c:pt>
                <c:pt idx="138">
                  <c:v>0.0021378</c:v>
                </c:pt>
                <c:pt idx="139">
                  <c:v>0.0031362</c:v>
                </c:pt>
                <c:pt idx="140">
                  <c:v>0.0047474</c:v>
                </c:pt>
                <c:pt idx="141">
                  <c:v>0.0055124</c:v>
                </c:pt>
                <c:pt idx="142">
                  <c:v>0.006235</c:v>
                </c:pt>
                <c:pt idx="143">
                  <c:v>0.006379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'gr-.6m3'!$A$2:$A$205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'gr-.6m3'!$E$2:$E$205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0.00090879</c:v>
                </c:pt>
                <c:pt idx="33">
                  <c:v>0.03228</c:v>
                </c:pt>
                <c:pt idx="34">
                  <c:v>0.31456</c:v>
                </c:pt>
                <c:pt idx="35">
                  <c:v>0.9933</c:v>
                </c:pt>
                <c:pt idx="36">
                  <c:v>1.5623</c:v>
                </c:pt>
                <c:pt idx="37">
                  <c:v>1.7271</c:v>
                </c:pt>
                <c:pt idx="38">
                  <c:v>1.2129</c:v>
                </c:pt>
                <c:pt idx="39">
                  <c:v>0.64276</c:v>
                </c:pt>
                <c:pt idx="40">
                  <c:v>0.25362</c:v>
                </c:pt>
                <c:pt idx="41">
                  <c:v>-0.10954</c:v>
                </c:pt>
                <c:pt idx="42">
                  <c:v>-0.24354</c:v>
                </c:pt>
                <c:pt idx="43">
                  <c:v>-0.27785</c:v>
                </c:pt>
                <c:pt idx="44">
                  <c:v>-0.24974</c:v>
                </c:pt>
                <c:pt idx="45">
                  <c:v>-0.23874</c:v>
                </c:pt>
                <c:pt idx="46">
                  <c:v>-0.20224</c:v>
                </c:pt>
                <c:pt idx="47">
                  <c:v>-0.18282</c:v>
                </c:pt>
                <c:pt idx="48">
                  <c:v>-0.13467</c:v>
                </c:pt>
                <c:pt idx="49">
                  <c:v>-0.10777</c:v>
                </c:pt>
                <c:pt idx="50">
                  <c:v>-0.091337</c:v>
                </c:pt>
                <c:pt idx="51">
                  <c:v>-0.069052</c:v>
                </c:pt>
                <c:pt idx="52">
                  <c:v>-0.051367</c:v>
                </c:pt>
                <c:pt idx="53">
                  <c:v>-0.029599</c:v>
                </c:pt>
                <c:pt idx="54">
                  <c:v>-0.017639</c:v>
                </c:pt>
                <c:pt idx="55">
                  <c:v>0.00015401</c:v>
                </c:pt>
                <c:pt idx="56">
                  <c:v>0.017355</c:v>
                </c:pt>
                <c:pt idx="57">
                  <c:v>0.031567</c:v>
                </c:pt>
                <c:pt idx="58">
                  <c:v>0.050508</c:v>
                </c:pt>
                <c:pt idx="59">
                  <c:v>0.069261</c:v>
                </c:pt>
                <c:pt idx="60">
                  <c:v>0.090356</c:v>
                </c:pt>
                <c:pt idx="61">
                  <c:v>0.11933</c:v>
                </c:pt>
                <c:pt idx="62">
                  <c:v>0.15751</c:v>
                </c:pt>
                <c:pt idx="63">
                  <c:v>0.19277</c:v>
                </c:pt>
                <c:pt idx="64">
                  <c:v>0.24658</c:v>
                </c:pt>
                <c:pt idx="65">
                  <c:v>0.299</c:v>
                </c:pt>
                <c:pt idx="66">
                  <c:v>0.36081</c:v>
                </c:pt>
                <c:pt idx="67">
                  <c:v>0.42439</c:v>
                </c:pt>
                <c:pt idx="68">
                  <c:v>0.47761</c:v>
                </c:pt>
                <c:pt idx="69">
                  <c:v>0.51577</c:v>
                </c:pt>
                <c:pt idx="70">
                  <c:v>0.50403</c:v>
                </c:pt>
                <c:pt idx="71">
                  <c:v>0.45421</c:v>
                </c:pt>
                <c:pt idx="72">
                  <c:v>0.39992</c:v>
                </c:pt>
                <c:pt idx="73">
                  <c:v>0.29342</c:v>
                </c:pt>
                <c:pt idx="74">
                  <c:v>0.22046</c:v>
                </c:pt>
                <c:pt idx="75">
                  <c:v>0.16024</c:v>
                </c:pt>
                <c:pt idx="76">
                  <c:v>0.10096</c:v>
                </c:pt>
                <c:pt idx="77">
                  <c:v>0.059697</c:v>
                </c:pt>
                <c:pt idx="78">
                  <c:v>0.024769</c:v>
                </c:pt>
                <c:pt idx="79">
                  <c:v>0.0033057</c:v>
                </c:pt>
                <c:pt idx="80">
                  <c:v>-0.011718</c:v>
                </c:pt>
                <c:pt idx="81">
                  <c:v>-0.022149</c:v>
                </c:pt>
                <c:pt idx="82">
                  <c:v>-0.027448</c:v>
                </c:pt>
                <c:pt idx="83">
                  <c:v>-0.028873</c:v>
                </c:pt>
                <c:pt idx="84">
                  <c:v>-0.027055</c:v>
                </c:pt>
                <c:pt idx="85">
                  <c:v>-0.022516</c:v>
                </c:pt>
                <c:pt idx="86">
                  <c:v>-0.016523</c:v>
                </c:pt>
                <c:pt idx="87">
                  <c:v>-0.0093202</c:v>
                </c:pt>
                <c:pt idx="88">
                  <c:v>-0.0010281</c:v>
                </c:pt>
                <c:pt idx="89">
                  <c:v>0.0087384</c:v>
                </c:pt>
                <c:pt idx="90">
                  <c:v>0.017194</c:v>
                </c:pt>
                <c:pt idx="91">
                  <c:v>0.026128</c:v>
                </c:pt>
                <c:pt idx="92">
                  <c:v>0.033771</c:v>
                </c:pt>
                <c:pt idx="93">
                  <c:v>0.043738</c:v>
                </c:pt>
                <c:pt idx="94">
                  <c:v>0.051673</c:v>
                </c:pt>
                <c:pt idx="95">
                  <c:v>0.057348</c:v>
                </c:pt>
                <c:pt idx="96">
                  <c:v>0.062911</c:v>
                </c:pt>
                <c:pt idx="97">
                  <c:v>0.065127</c:v>
                </c:pt>
                <c:pt idx="98">
                  <c:v>0.067279</c:v>
                </c:pt>
                <c:pt idx="99">
                  <c:v>0.066824</c:v>
                </c:pt>
                <c:pt idx="100">
                  <c:v>0.064274</c:v>
                </c:pt>
                <c:pt idx="101">
                  <c:v>0.060726</c:v>
                </c:pt>
                <c:pt idx="102">
                  <c:v>0.056603</c:v>
                </c:pt>
                <c:pt idx="103">
                  <c:v>0.051557</c:v>
                </c:pt>
                <c:pt idx="104">
                  <c:v>0.045209</c:v>
                </c:pt>
                <c:pt idx="105">
                  <c:v>0.039805</c:v>
                </c:pt>
                <c:pt idx="106">
                  <c:v>0.034966</c:v>
                </c:pt>
                <c:pt idx="107">
                  <c:v>0.031239</c:v>
                </c:pt>
                <c:pt idx="108">
                  <c:v>0.02754</c:v>
                </c:pt>
                <c:pt idx="109">
                  <c:v>0.025225</c:v>
                </c:pt>
                <c:pt idx="110">
                  <c:v>0.023518</c:v>
                </c:pt>
                <c:pt idx="111">
                  <c:v>0.02233</c:v>
                </c:pt>
                <c:pt idx="112">
                  <c:v>0.021493</c:v>
                </c:pt>
                <c:pt idx="113">
                  <c:v>0.020271</c:v>
                </c:pt>
                <c:pt idx="114">
                  <c:v>0.019904</c:v>
                </c:pt>
                <c:pt idx="115">
                  <c:v>0.019086</c:v>
                </c:pt>
                <c:pt idx="116">
                  <c:v>0.018662</c:v>
                </c:pt>
                <c:pt idx="117">
                  <c:v>0.018557</c:v>
                </c:pt>
                <c:pt idx="118">
                  <c:v>0.01765</c:v>
                </c:pt>
                <c:pt idx="119">
                  <c:v>0.017655</c:v>
                </c:pt>
                <c:pt idx="120">
                  <c:v>0.017618</c:v>
                </c:pt>
                <c:pt idx="121">
                  <c:v>0.016675</c:v>
                </c:pt>
                <c:pt idx="122">
                  <c:v>0.016304</c:v>
                </c:pt>
                <c:pt idx="123">
                  <c:v>0.016108</c:v>
                </c:pt>
                <c:pt idx="124">
                  <c:v>0.016142</c:v>
                </c:pt>
                <c:pt idx="125">
                  <c:v>0.015827</c:v>
                </c:pt>
                <c:pt idx="126">
                  <c:v>0.015628</c:v>
                </c:pt>
                <c:pt idx="127">
                  <c:v>0.014811</c:v>
                </c:pt>
                <c:pt idx="128">
                  <c:v>0.015884</c:v>
                </c:pt>
                <c:pt idx="129">
                  <c:v>0.015208</c:v>
                </c:pt>
                <c:pt idx="130">
                  <c:v>0.014528</c:v>
                </c:pt>
                <c:pt idx="131">
                  <c:v>0.014648</c:v>
                </c:pt>
                <c:pt idx="132">
                  <c:v>0.015416</c:v>
                </c:pt>
                <c:pt idx="133">
                  <c:v>0.014848</c:v>
                </c:pt>
                <c:pt idx="134">
                  <c:v>0.015144</c:v>
                </c:pt>
                <c:pt idx="135">
                  <c:v>0.015563</c:v>
                </c:pt>
                <c:pt idx="136">
                  <c:v>0.016492</c:v>
                </c:pt>
                <c:pt idx="137">
                  <c:v>0.01668</c:v>
                </c:pt>
                <c:pt idx="138">
                  <c:v>0.016996</c:v>
                </c:pt>
                <c:pt idx="139">
                  <c:v>0.016892</c:v>
                </c:pt>
                <c:pt idx="140">
                  <c:v>0.018564</c:v>
                </c:pt>
                <c:pt idx="141">
                  <c:v>0.018711</c:v>
                </c:pt>
                <c:pt idx="142">
                  <c:v>0.018593</c:v>
                </c:pt>
                <c:pt idx="143">
                  <c:v>0.018718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717864"/>
        <c:axId val="-2134865160"/>
      </c:scatterChart>
      <c:valAx>
        <c:axId val="2122717864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2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]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34865160"/>
        <c:crosses val="autoZero"/>
        <c:crossBetween val="midCat"/>
      </c:valAx>
      <c:valAx>
        <c:axId val="-213486516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>
                    <a:latin typeface="Times New Roman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g(r)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2122717864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Times New Roman"/>
                <a:cs typeface="Times New Roman"/>
              </a:defRPr>
            </a:pPr>
            <a:r>
              <a:rPr lang="en-US" altLang="zh-CN" b="0">
                <a:latin typeface="Times New Roman"/>
                <a:cs typeface="Times New Roman"/>
              </a:rPr>
              <a:t>CH</a:t>
            </a:r>
            <a:r>
              <a:rPr lang="en-US" altLang="zh-CN" b="0" baseline="-25000">
                <a:latin typeface="Times New Roman"/>
                <a:cs typeface="Times New Roman"/>
              </a:rPr>
              <a:t>4</a:t>
            </a:r>
            <a:r>
              <a:rPr lang="en-US" altLang="zh-CN" b="0" baseline="30000">
                <a:latin typeface="Times New Roman"/>
                <a:cs typeface="Times New Roman"/>
              </a:rPr>
              <a:t>+1</a:t>
            </a:r>
            <a:r>
              <a:rPr lang="en-US" altLang="zh-CN" b="0">
                <a:latin typeface="Times New Roman"/>
                <a:cs typeface="Times New Roman"/>
              </a:rPr>
              <a:t>,</a:t>
            </a:r>
            <a:r>
              <a:rPr lang="en-US" altLang="zh-CN" b="0" baseline="0">
                <a:latin typeface="Times New Roman"/>
                <a:cs typeface="Times New Roman"/>
              </a:rPr>
              <a:t> m</a:t>
            </a:r>
            <a:r>
              <a:rPr lang="en-US" altLang="zh-CN" b="0" baseline="-25000">
                <a:latin typeface="Times New Roman"/>
                <a:cs typeface="Times New Roman"/>
              </a:rPr>
              <a:t>max</a:t>
            </a:r>
            <a:r>
              <a:rPr lang="en-US" altLang="zh-CN" b="0" baseline="0">
                <a:latin typeface="Times New Roman"/>
                <a:cs typeface="Times New Roman"/>
              </a:rPr>
              <a:t>=3</a:t>
            </a:r>
            <a:endParaRPr lang="zh-CN" altLang="en-US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gr1m3!$G$2:$G$201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gr1m3!$H$2:$H$201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5.96300000000001E-34</c:v>
                </c:pt>
                <c:pt idx="25">
                  <c:v>3.837E-18</c:v>
                </c:pt>
                <c:pt idx="26">
                  <c:v>1.933E-9</c:v>
                </c:pt>
                <c:pt idx="27">
                  <c:v>0.000103</c:v>
                </c:pt>
                <c:pt idx="28">
                  <c:v>0.03179</c:v>
                </c:pt>
                <c:pt idx="29">
                  <c:v>0.5477</c:v>
                </c:pt>
                <c:pt idx="30">
                  <c:v>1.935</c:v>
                </c:pt>
                <c:pt idx="31">
                  <c:v>2.958</c:v>
                </c:pt>
                <c:pt idx="32">
                  <c:v>2.983</c:v>
                </c:pt>
                <c:pt idx="33">
                  <c:v>2.502</c:v>
                </c:pt>
                <c:pt idx="34">
                  <c:v>1.975</c:v>
                </c:pt>
                <c:pt idx="35">
                  <c:v>1.56</c:v>
                </c:pt>
                <c:pt idx="36">
                  <c:v>1.27</c:v>
                </c:pt>
                <c:pt idx="37">
                  <c:v>1.076</c:v>
                </c:pt>
                <c:pt idx="38">
                  <c:v>0.9496</c:v>
                </c:pt>
                <c:pt idx="39">
                  <c:v>0.8701</c:v>
                </c:pt>
                <c:pt idx="40">
                  <c:v>0.8224</c:v>
                </c:pt>
                <c:pt idx="41">
                  <c:v>0.7967</c:v>
                </c:pt>
                <c:pt idx="42">
                  <c:v>0.7859</c:v>
                </c:pt>
                <c:pt idx="43">
                  <c:v>0.7854</c:v>
                </c:pt>
                <c:pt idx="44">
                  <c:v>0.7919</c:v>
                </c:pt>
                <c:pt idx="45">
                  <c:v>0.803</c:v>
                </c:pt>
                <c:pt idx="46">
                  <c:v>0.8173</c:v>
                </c:pt>
                <c:pt idx="47">
                  <c:v>0.8337</c:v>
                </c:pt>
                <c:pt idx="48">
                  <c:v>0.8517</c:v>
                </c:pt>
                <c:pt idx="49">
                  <c:v>0.871</c:v>
                </c:pt>
                <c:pt idx="50">
                  <c:v>0.8914</c:v>
                </c:pt>
                <c:pt idx="51">
                  <c:v>0.9132</c:v>
                </c:pt>
                <c:pt idx="52">
                  <c:v>0.9368</c:v>
                </c:pt>
                <c:pt idx="53">
                  <c:v>0.9628</c:v>
                </c:pt>
                <c:pt idx="54">
                  <c:v>0.9923</c:v>
                </c:pt>
                <c:pt idx="55">
                  <c:v>1.026</c:v>
                </c:pt>
                <c:pt idx="56">
                  <c:v>1.06</c:v>
                </c:pt>
                <c:pt idx="57">
                  <c:v>1.085</c:v>
                </c:pt>
                <c:pt idx="58">
                  <c:v>1.087</c:v>
                </c:pt>
                <c:pt idx="59">
                  <c:v>1.068</c:v>
                </c:pt>
                <c:pt idx="60">
                  <c:v>1.039</c:v>
                </c:pt>
                <c:pt idx="61">
                  <c:v>1.013</c:v>
                </c:pt>
                <c:pt idx="62">
                  <c:v>0.9944</c:v>
                </c:pt>
                <c:pt idx="63">
                  <c:v>0.9849</c:v>
                </c:pt>
                <c:pt idx="64">
                  <c:v>0.9824</c:v>
                </c:pt>
                <c:pt idx="65">
                  <c:v>0.9844</c:v>
                </c:pt>
                <c:pt idx="66">
                  <c:v>0.9891</c:v>
                </c:pt>
                <c:pt idx="67">
                  <c:v>0.9948</c:v>
                </c:pt>
                <c:pt idx="68">
                  <c:v>1.001</c:v>
                </c:pt>
                <c:pt idx="69">
                  <c:v>1.006</c:v>
                </c:pt>
                <c:pt idx="70">
                  <c:v>1.01</c:v>
                </c:pt>
                <c:pt idx="71">
                  <c:v>1.013</c:v>
                </c:pt>
                <c:pt idx="72">
                  <c:v>1.015</c:v>
                </c:pt>
                <c:pt idx="73">
                  <c:v>1.015</c:v>
                </c:pt>
                <c:pt idx="74">
                  <c:v>1.014</c:v>
                </c:pt>
                <c:pt idx="75">
                  <c:v>1.011</c:v>
                </c:pt>
                <c:pt idx="76">
                  <c:v>1.008</c:v>
                </c:pt>
                <c:pt idx="77">
                  <c:v>1.004</c:v>
                </c:pt>
                <c:pt idx="78">
                  <c:v>0.9991</c:v>
                </c:pt>
                <c:pt idx="79">
                  <c:v>0.9942</c:v>
                </c:pt>
                <c:pt idx="80">
                  <c:v>0.9894</c:v>
                </c:pt>
                <c:pt idx="81">
                  <c:v>0.9852</c:v>
                </c:pt>
                <c:pt idx="82">
                  <c:v>0.9816</c:v>
                </c:pt>
                <c:pt idx="83">
                  <c:v>0.979</c:v>
                </c:pt>
                <c:pt idx="84">
                  <c:v>0.9777</c:v>
                </c:pt>
                <c:pt idx="85">
                  <c:v>0.9776</c:v>
                </c:pt>
                <c:pt idx="86">
                  <c:v>0.979</c:v>
                </c:pt>
                <c:pt idx="87">
                  <c:v>0.9816</c:v>
                </c:pt>
                <c:pt idx="88">
                  <c:v>0.9852</c:v>
                </c:pt>
                <c:pt idx="89">
                  <c:v>0.9893</c:v>
                </c:pt>
                <c:pt idx="90">
                  <c:v>0.9935</c:v>
                </c:pt>
                <c:pt idx="91">
                  <c:v>0.9976</c:v>
                </c:pt>
                <c:pt idx="92">
                  <c:v>1.001</c:v>
                </c:pt>
                <c:pt idx="93">
                  <c:v>1.004</c:v>
                </c:pt>
                <c:pt idx="94">
                  <c:v>1.006</c:v>
                </c:pt>
                <c:pt idx="95">
                  <c:v>1.008</c:v>
                </c:pt>
                <c:pt idx="96">
                  <c:v>1.009</c:v>
                </c:pt>
                <c:pt idx="97">
                  <c:v>1.009</c:v>
                </c:pt>
                <c:pt idx="98">
                  <c:v>1.008</c:v>
                </c:pt>
                <c:pt idx="99">
                  <c:v>1.007</c:v>
                </c:pt>
                <c:pt idx="100">
                  <c:v>1.006</c:v>
                </c:pt>
                <c:pt idx="101">
                  <c:v>1.005</c:v>
                </c:pt>
                <c:pt idx="102">
                  <c:v>1.003</c:v>
                </c:pt>
                <c:pt idx="103">
                  <c:v>1.002</c:v>
                </c:pt>
                <c:pt idx="104">
                  <c:v>1.001</c:v>
                </c:pt>
                <c:pt idx="105">
                  <c:v>0.9996</c:v>
                </c:pt>
                <c:pt idx="106">
                  <c:v>0.9987</c:v>
                </c:pt>
                <c:pt idx="107">
                  <c:v>0.9981</c:v>
                </c:pt>
                <c:pt idx="108">
                  <c:v>0.9978</c:v>
                </c:pt>
                <c:pt idx="109">
                  <c:v>0.9977</c:v>
                </c:pt>
                <c:pt idx="110">
                  <c:v>0.9978</c:v>
                </c:pt>
                <c:pt idx="111">
                  <c:v>0.998</c:v>
                </c:pt>
                <c:pt idx="112">
                  <c:v>0.9983</c:v>
                </c:pt>
                <c:pt idx="113">
                  <c:v>0.9986</c:v>
                </c:pt>
                <c:pt idx="114">
                  <c:v>0.9989</c:v>
                </c:pt>
                <c:pt idx="115">
                  <c:v>0.9992</c:v>
                </c:pt>
                <c:pt idx="116">
                  <c:v>0.9994</c:v>
                </c:pt>
                <c:pt idx="117">
                  <c:v>0.9996</c:v>
                </c:pt>
                <c:pt idx="118">
                  <c:v>0.9996</c:v>
                </c:pt>
                <c:pt idx="119">
                  <c:v>0.9996</c:v>
                </c:pt>
                <c:pt idx="120">
                  <c:v>0.9996</c:v>
                </c:pt>
                <c:pt idx="121">
                  <c:v>0.9995</c:v>
                </c:pt>
                <c:pt idx="122">
                  <c:v>0.9995</c:v>
                </c:pt>
                <c:pt idx="123">
                  <c:v>0.9995</c:v>
                </c:pt>
                <c:pt idx="124">
                  <c:v>0.9995</c:v>
                </c:pt>
                <c:pt idx="125">
                  <c:v>0.9995</c:v>
                </c:pt>
                <c:pt idx="126">
                  <c:v>0.9996</c:v>
                </c:pt>
                <c:pt idx="127">
                  <c:v>0.9998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1.001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0.9999</c:v>
                </c:pt>
                <c:pt idx="144">
                  <c:v>0.9997</c:v>
                </c:pt>
                <c:pt idx="145">
                  <c:v>0.9996</c:v>
                </c:pt>
                <c:pt idx="146">
                  <c:v>0.9995</c:v>
                </c:pt>
                <c:pt idx="147">
                  <c:v>0.9995</c:v>
                </c:pt>
                <c:pt idx="148">
                  <c:v>0.9995</c:v>
                </c:pt>
                <c:pt idx="149">
                  <c:v>0.9995</c:v>
                </c:pt>
                <c:pt idx="150">
                  <c:v>0.9995</c:v>
                </c:pt>
                <c:pt idx="151">
                  <c:v>0.9996</c:v>
                </c:pt>
                <c:pt idx="152">
                  <c:v>0.9997</c:v>
                </c:pt>
                <c:pt idx="153">
                  <c:v>0.9998</c:v>
                </c:pt>
                <c:pt idx="154">
                  <c:v>0.9999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gr1m3!$G$2:$G$201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gr1m3!$N$2:$N$201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-1.566E-33</c:v>
                </c:pt>
                <c:pt idx="25">
                  <c:v>-9.78600000000001E-18</c:v>
                </c:pt>
                <c:pt idx="26">
                  <c:v>-4.753E-9</c:v>
                </c:pt>
                <c:pt idx="27">
                  <c:v>-0.0002419</c:v>
                </c:pt>
                <c:pt idx="28">
                  <c:v>-0.0705</c:v>
                </c:pt>
                <c:pt idx="29">
                  <c:v>-1.134</c:v>
                </c:pt>
                <c:pt idx="30">
                  <c:v>-3.689</c:v>
                </c:pt>
                <c:pt idx="31">
                  <c:v>-5.127999999999999</c:v>
                </c:pt>
                <c:pt idx="32">
                  <c:v>-4.643999999999999</c:v>
                </c:pt>
                <c:pt idx="33">
                  <c:v>-3.459</c:v>
                </c:pt>
                <c:pt idx="34">
                  <c:v>-2.401</c:v>
                </c:pt>
                <c:pt idx="35">
                  <c:v>-1.656</c:v>
                </c:pt>
                <c:pt idx="36">
                  <c:v>-1.169</c:v>
                </c:pt>
                <c:pt idx="37">
                  <c:v>-0.8553</c:v>
                </c:pt>
                <c:pt idx="38">
                  <c:v>-0.6498</c:v>
                </c:pt>
                <c:pt idx="39">
                  <c:v>-0.5129</c:v>
                </c:pt>
                <c:pt idx="40">
                  <c:v>-0.4212</c:v>
                </c:pt>
                <c:pt idx="41">
                  <c:v>-0.361</c:v>
                </c:pt>
                <c:pt idx="42">
                  <c:v>-0.3247</c:v>
                </c:pt>
                <c:pt idx="43">
                  <c:v>-0.3075</c:v>
                </c:pt>
                <c:pt idx="44">
                  <c:v>-0.3062</c:v>
                </c:pt>
                <c:pt idx="45">
                  <c:v>-0.3181</c:v>
                </c:pt>
                <c:pt idx="46">
                  <c:v>-0.3408</c:v>
                </c:pt>
                <c:pt idx="47">
                  <c:v>-0.3719</c:v>
                </c:pt>
                <c:pt idx="48">
                  <c:v>-0.4091</c:v>
                </c:pt>
                <c:pt idx="49">
                  <c:v>-0.4501</c:v>
                </c:pt>
                <c:pt idx="50">
                  <c:v>-0.4932</c:v>
                </c:pt>
                <c:pt idx="51">
                  <c:v>-0.5369</c:v>
                </c:pt>
                <c:pt idx="52">
                  <c:v>-0.5805</c:v>
                </c:pt>
                <c:pt idx="53">
                  <c:v>-0.624</c:v>
                </c:pt>
                <c:pt idx="54">
                  <c:v>-0.668</c:v>
                </c:pt>
                <c:pt idx="55">
                  <c:v>-0.7122</c:v>
                </c:pt>
                <c:pt idx="56">
                  <c:v>-0.7483</c:v>
                </c:pt>
                <c:pt idx="57">
                  <c:v>-0.7527</c:v>
                </c:pt>
                <c:pt idx="58">
                  <c:v>-0.704</c:v>
                </c:pt>
                <c:pt idx="59">
                  <c:v>-0.6091</c:v>
                </c:pt>
                <c:pt idx="60">
                  <c:v>-0.499</c:v>
                </c:pt>
                <c:pt idx="61">
                  <c:v>-0.4009</c:v>
                </c:pt>
                <c:pt idx="62">
                  <c:v>-0.3261</c:v>
                </c:pt>
                <c:pt idx="63">
                  <c:v>-0.2747</c:v>
                </c:pt>
                <c:pt idx="64">
                  <c:v>-0.2426</c:v>
                </c:pt>
                <c:pt idx="65">
                  <c:v>-0.2255</c:v>
                </c:pt>
                <c:pt idx="66">
                  <c:v>-0.2194</c:v>
                </c:pt>
                <c:pt idx="67">
                  <c:v>-0.2213</c:v>
                </c:pt>
                <c:pt idx="68">
                  <c:v>-0.2287</c:v>
                </c:pt>
                <c:pt idx="69">
                  <c:v>-0.2397</c:v>
                </c:pt>
                <c:pt idx="70">
                  <c:v>-0.2525</c:v>
                </c:pt>
                <c:pt idx="71">
                  <c:v>-0.2657</c:v>
                </c:pt>
                <c:pt idx="72">
                  <c:v>-0.2779</c:v>
                </c:pt>
                <c:pt idx="73">
                  <c:v>-0.2882</c:v>
                </c:pt>
                <c:pt idx="74">
                  <c:v>-0.2958</c:v>
                </c:pt>
                <c:pt idx="75">
                  <c:v>-0.3</c:v>
                </c:pt>
                <c:pt idx="76">
                  <c:v>-0.3006</c:v>
                </c:pt>
                <c:pt idx="77">
                  <c:v>-0.2975</c:v>
                </c:pt>
                <c:pt idx="78">
                  <c:v>-0.2908</c:v>
                </c:pt>
                <c:pt idx="79">
                  <c:v>-0.2811</c:v>
                </c:pt>
                <c:pt idx="80">
                  <c:v>-0.2687</c:v>
                </c:pt>
                <c:pt idx="81">
                  <c:v>-0.2543</c:v>
                </c:pt>
                <c:pt idx="82">
                  <c:v>-0.2387</c:v>
                </c:pt>
                <c:pt idx="83">
                  <c:v>-0.2226</c:v>
                </c:pt>
                <c:pt idx="84">
                  <c:v>-0.2069</c:v>
                </c:pt>
                <c:pt idx="85">
                  <c:v>-0.1925</c:v>
                </c:pt>
                <c:pt idx="86">
                  <c:v>-0.1801</c:v>
                </c:pt>
                <c:pt idx="87">
                  <c:v>-0.1702</c:v>
                </c:pt>
                <c:pt idx="88">
                  <c:v>-0.163</c:v>
                </c:pt>
                <c:pt idx="89">
                  <c:v>-0.1584</c:v>
                </c:pt>
                <c:pt idx="90">
                  <c:v>-0.1559</c:v>
                </c:pt>
                <c:pt idx="91">
                  <c:v>-0.1552</c:v>
                </c:pt>
                <c:pt idx="92">
                  <c:v>-0.1557</c:v>
                </c:pt>
                <c:pt idx="93">
                  <c:v>-0.1569</c:v>
                </c:pt>
                <c:pt idx="94">
                  <c:v>-0.1585</c:v>
                </c:pt>
                <c:pt idx="95">
                  <c:v>-0.1599</c:v>
                </c:pt>
                <c:pt idx="96">
                  <c:v>-0.1608</c:v>
                </c:pt>
                <c:pt idx="97">
                  <c:v>-0.161</c:v>
                </c:pt>
                <c:pt idx="98">
                  <c:v>-0.1604</c:v>
                </c:pt>
                <c:pt idx="99">
                  <c:v>-0.1589</c:v>
                </c:pt>
                <c:pt idx="100">
                  <c:v>-0.1565</c:v>
                </c:pt>
                <c:pt idx="101">
                  <c:v>-0.1533</c:v>
                </c:pt>
                <c:pt idx="102">
                  <c:v>-0.1494</c:v>
                </c:pt>
                <c:pt idx="103">
                  <c:v>-0.1451</c:v>
                </c:pt>
                <c:pt idx="104">
                  <c:v>-0.1405</c:v>
                </c:pt>
                <c:pt idx="105">
                  <c:v>-0.1359</c:v>
                </c:pt>
                <c:pt idx="106">
                  <c:v>-0.1313</c:v>
                </c:pt>
                <c:pt idx="107">
                  <c:v>-0.127</c:v>
                </c:pt>
                <c:pt idx="108">
                  <c:v>-0.1231</c:v>
                </c:pt>
                <c:pt idx="109">
                  <c:v>-0.1195</c:v>
                </c:pt>
                <c:pt idx="110">
                  <c:v>-0.1165</c:v>
                </c:pt>
                <c:pt idx="111">
                  <c:v>-0.1138</c:v>
                </c:pt>
                <c:pt idx="112">
                  <c:v>-0.1116</c:v>
                </c:pt>
                <c:pt idx="113">
                  <c:v>-0.1098</c:v>
                </c:pt>
                <c:pt idx="114">
                  <c:v>-0.1082</c:v>
                </c:pt>
                <c:pt idx="115">
                  <c:v>-0.1068</c:v>
                </c:pt>
                <c:pt idx="116">
                  <c:v>-0.1056</c:v>
                </c:pt>
                <c:pt idx="117">
                  <c:v>-0.1045</c:v>
                </c:pt>
                <c:pt idx="118">
                  <c:v>-0.1033</c:v>
                </c:pt>
                <c:pt idx="119">
                  <c:v>-0.1021</c:v>
                </c:pt>
                <c:pt idx="120">
                  <c:v>-0.1009</c:v>
                </c:pt>
                <c:pt idx="121">
                  <c:v>-0.09957</c:v>
                </c:pt>
                <c:pt idx="122">
                  <c:v>-0.09813</c:v>
                </c:pt>
                <c:pt idx="123">
                  <c:v>-0.09661</c:v>
                </c:pt>
                <c:pt idx="124">
                  <c:v>-0.09501</c:v>
                </c:pt>
                <c:pt idx="125">
                  <c:v>-0.09335</c:v>
                </c:pt>
                <c:pt idx="126">
                  <c:v>-0.09166</c:v>
                </c:pt>
                <c:pt idx="127">
                  <c:v>-0.08998</c:v>
                </c:pt>
                <c:pt idx="128">
                  <c:v>-0.08834</c:v>
                </c:pt>
                <c:pt idx="129">
                  <c:v>-0.08674</c:v>
                </c:pt>
                <c:pt idx="130">
                  <c:v>-0.08522</c:v>
                </c:pt>
                <c:pt idx="131">
                  <c:v>-0.08376</c:v>
                </c:pt>
                <c:pt idx="132">
                  <c:v>-0.0824</c:v>
                </c:pt>
                <c:pt idx="133">
                  <c:v>-0.08111</c:v>
                </c:pt>
                <c:pt idx="134">
                  <c:v>-0.0799</c:v>
                </c:pt>
                <c:pt idx="135">
                  <c:v>-0.07877</c:v>
                </c:pt>
                <c:pt idx="136">
                  <c:v>-0.07768</c:v>
                </c:pt>
                <c:pt idx="137">
                  <c:v>-0.07665</c:v>
                </c:pt>
                <c:pt idx="138">
                  <c:v>-0.07564</c:v>
                </c:pt>
                <c:pt idx="139">
                  <c:v>-0.07466</c:v>
                </c:pt>
                <c:pt idx="140">
                  <c:v>-0.0737</c:v>
                </c:pt>
                <c:pt idx="141">
                  <c:v>-0.07274</c:v>
                </c:pt>
                <c:pt idx="142">
                  <c:v>-0.07178</c:v>
                </c:pt>
                <c:pt idx="143">
                  <c:v>-0.07081</c:v>
                </c:pt>
                <c:pt idx="144">
                  <c:v>-0.06985</c:v>
                </c:pt>
                <c:pt idx="145">
                  <c:v>-0.06888</c:v>
                </c:pt>
                <c:pt idx="146">
                  <c:v>-0.06791</c:v>
                </c:pt>
                <c:pt idx="147">
                  <c:v>-0.06696</c:v>
                </c:pt>
                <c:pt idx="148">
                  <c:v>-0.06599</c:v>
                </c:pt>
                <c:pt idx="149">
                  <c:v>-0.06507</c:v>
                </c:pt>
                <c:pt idx="150">
                  <c:v>-0.06417</c:v>
                </c:pt>
                <c:pt idx="151">
                  <c:v>-0.06329</c:v>
                </c:pt>
                <c:pt idx="152">
                  <c:v>-0.06243</c:v>
                </c:pt>
                <c:pt idx="153">
                  <c:v>-0.06158</c:v>
                </c:pt>
                <c:pt idx="154">
                  <c:v>-0.06076</c:v>
                </c:pt>
                <c:pt idx="155">
                  <c:v>-0.05996</c:v>
                </c:pt>
                <c:pt idx="156">
                  <c:v>-0.05918</c:v>
                </c:pt>
                <c:pt idx="157">
                  <c:v>-0.05843</c:v>
                </c:pt>
                <c:pt idx="158">
                  <c:v>-0.05769</c:v>
                </c:pt>
                <c:pt idx="159">
                  <c:v>-0.05697</c:v>
                </c:pt>
                <c:pt idx="160">
                  <c:v>-0.05627</c:v>
                </c:pt>
                <c:pt idx="161">
                  <c:v>-0.05559</c:v>
                </c:pt>
                <c:pt idx="162">
                  <c:v>-0.05491</c:v>
                </c:pt>
                <c:pt idx="163">
                  <c:v>-0.05425</c:v>
                </c:pt>
                <c:pt idx="164">
                  <c:v>-0.05361</c:v>
                </c:pt>
                <c:pt idx="165">
                  <c:v>-0.05297</c:v>
                </c:pt>
                <c:pt idx="166">
                  <c:v>-0.05234</c:v>
                </c:pt>
                <c:pt idx="167">
                  <c:v>-0.05173</c:v>
                </c:pt>
                <c:pt idx="168">
                  <c:v>-0.05112</c:v>
                </c:pt>
                <c:pt idx="169">
                  <c:v>-0.05053</c:v>
                </c:pt>
                <c:pt idx="170">
                  <c:v>-0.04994</c:v>
                </c:pt>
                <c:pt idx="171">
                  <c:v>-0.04937</c:v>
                </c:pt>
                <c:pt idx="172">
                  <c:v>-0.0488</c:v>
                </c:pt>
                <c:pt idx="173">
                  <c:v>-0.04824</c:v>
                </c:pt>
                <c:pt idx="174">
                  <c:v>-0.04769</c:v>
                </c:pt>
                <c:pt idx="175">
                  <c:v>-0.04715</c:v>
                </c:pt>
                <c:pt idx="176">
                  <c:v>-0.04661</c:v>
                </c:pt>
                <c:pt idx="177">
                  <c:v>-0.04609</c:v>
                </c:pt>
                <c:pt idx="178">
                  <c:v>-0.04557</c:v>
                </c:pt>
                <c:pt idx="179">
                  <c:v>-0.04505</c:v>
                </c:pt>
                <c:pt idx="180">
                  <c:v>-0.04454</c:v>
                </c:pt>
                <c:pt idx="181">
                  <c:v>-0.04404</c:v>
                </c:pt>
                <c:pt idx="182">
                  <c:v>-0.04355</c:v>
                </c:pt>
                <c:pt idx="183">
                  <c:v>-0.04307</c:v>
                </c:pt>
                <c:pt idx="184">
                  <c:v>-0.04259</c:v>
                </c:pt>
                <c:pt idx="185">
                  <c:v>-0.04212</c:v>
                </c:pt>
                <c:pt idx="186">
                  <c:v>-0.04166</c:v>
                </c:pt>
                <c:pt idx="187">
                  <c:v>-0.04121</c:v>
                </c:pt>
                <c:pt idx="188">
                  <c:v>-0.04077</c:v>
                </c:pt>
                <c:pt idx="189">
                  <c:v>-0.04034</c:v>
                </c:pt>
                <c:pt idx="190">
                  <c:v>-0.03992</c:v>
                </c:pt>
                <c:pt idx="191">
                  <c:v>-0.0395</c:v>
                </c:pt>
                <c:pt idx="192">
                  <c:v>-0.0391</c:v>
                </c:pt>
                <c:pt idx="193">
                  <c:v>-0.0387</c:v>
                </c:pt>
                <c:pt idx="194">
                  <c:v>-0.03831</c:v>
                </c:pt>
                <c:pt idx="195">
                  <c:v>-0.03792</c:v>
                </c:pt>
                <c:pt idx="196">
                  <c:v>-0.03754</c:v>
                </c:pt>
                <c:pt idx="197">
                  <c:v>-0.03717</c:v>
                </c:pt>
                <c:pt idx="198">
                  <c:v>-0.0368</c:v>
                </c:pt>
                <c:pt idx="199">
                  <c:v>-0.03643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gr1m3!$G$2:$G$201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gr1m3!$J$2:$J$201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2.001E-33</c:v>
                </c:pt>
                <c:pt idx="25">
                  <c:v>1.175E-17</c:v>
                </c:pt>
                <c:pt idx="26">
                  <c:v>5.269E-9</c:v>
                </c:pt>
                <c:pt idx="27">
                  <c:v>0.0002417</c:v>
                </c:pt>
                <c:pt idx="28">
                  <c:v>0.06136</c:v>
                </c:pt>
                <c:pt idx="29">
                  <c:v>0.8194</c:v>
                </c:pt>
                <c:pt idx="30">
                  <c:v>2.066</c:v>
                </c:pt>
                <c:pt idx="31">
                  <c:v>1.985</c:v>
                </c:pt>
                <c:pt idx="32">
                  <c:v>0.9672</c:v>
                </c:pt>
                <c:pt idx="33">
                  <c:v>0.09503</c:v>
                </c:pt>
                <c:pt idx="34">
                  <c:v>-0.3623</c:v>
                </c:pt>
                <c:pt idx="35">
                  <c:v>-0.5324</c:v>
                </c:pt>
                <c:pt idx="36">
                  <c:v>-0.5597</c:v>
                </c:pt>
                <c:pt idx="37">
                  <c:v>-0.5273</c:v>
                </c:pt>
                <c:pt idx="38">
                  <c:v>-0.4737</c:v>
                </c:pt>
                <c:pt idx="39">
                  <c:v>-0.4149</c:v>
                </c:pt>
                <c:pt idx="40">
                  <c:v>-0.3569</c:v>
                </c:pt>
                <c:pt idx="41">
                  <c:v>-0.3014</c:v>
                </c:pt>
                <c:pt idx="42">
                  <c:v>-0.2487</c:v>
                </c:pt>
                <c:pt idx="43">
                  <c:v>-0.1978</c:v>
                </c:pt>
                <c:pt idx="44">
                  <c:v>-0.148</c:v>
                </c:pt>
                <c:pt idx="45">
                  <c:v>-0.09854</c:v>
                </c:pt>
                <c:pt idx="46">
                  <c:v>-0.0489</c:v>
                </c:pt>
                <c:pt idx="47">
                  <c:v>0.000893</c:v>
                </c:pt>
                <c:pt idx="48">
                  <c:v>0.0504</c:v>
                </c:pt>
                <c:pt idx="49">
                  <c:v>0.09888</c:v>
                </c:pt>
                <c:pt idx="50">
                  <c:v>0.1455</c:v>
                </c:pt>
                <c:pt idx="51">
                  <c:v>0.1895</c:v>
                </c:pt>
                <c:pt idx="52">
                  <c:v>0.2304</c:v>
                </c:pt>
                <c:pt idx="53">
                  <c:v>0.2683</c:v>
                </c:pt>
                <c:pt idx="54">
                  <c:v>0.3036</c:v>
                </c:pt>
                <c:pt idx="55">
                  <c:v>0.3359</c:v>
                </c:pt>
                <c:pt idx="56">
                  <c:v>0.3578</c:v>
                </c:pt>
                <c:pt idx="57">
                  <c:v>0.3501</c:v>
                </c:pt>
                <c:pt idx="58">
                  <c:v>0.2986</c:v>
                </c:pt>
                <c:pt idx="59">
                  <c:v>0.2151</c:v>
                </c:pt>
                <c:pt idx="60">
                  <c:v>0.1273</c:v>
                </c:pt>
                <c:pt idx="61">
                  <c:v>0.05502</c:v>
                </c:pt>
                <c:pt idx="62">
                  <c:v>0.003799</c:v>
                </c:pt>
                <c:pt idx="63">
                  <c:v>-0.02873</c:v>
                </c:pt>
                <c:pt idx="64">
                  <c:v>-0.04686</c:v>
                </c:pt>
                <c:pt idx="65">
                  <c:v>-0.0544</c:v>
                </c:pt>
                <c:pt idx="66">
                  <c:v>-0.05423</c:v>
                </c:pt>
                <c:pt idx="67">
                  <c:v>-0.04851</c:v>
                </c:pt>
                <c:pt idx="68">
                  <c:v>-0.0389</c:v>
                </c:pt>
                <c:pt idx="69">
                  <c:v>-0.02674</c:v>
                </c:pt>
                <c:pt idx="70">
                  <c:v>-0.01318</c:v>
                </c:pt>
                <c:pt idx="71">
                  <c:v>0.000791</c:v>
                </c:pt>
                <c:pt idx="72">
                  <c:v>0.01431</c:v>
                </c:pt>
                <c:pt idx="73">
                  <c:v>0.02666</c:v>
                </c:pt>
                <c:pt idx="74">
                  <c:v>0.03726</c:v>
                </c:pt>
                <c:pt idx="75">
                  <c:v>0.04567</c:v>
                </c:pt>
                <c:pt idx="76">
                  <c:v>0.0516</c:v>
                </c:pt>
                <c:pt idx="77">
                  <c:v>0.05489</c:v>
                </c:pt>
                <c:pt idx="78">
                  <c:v>0.05556</c:v>
                </c:pt>
                <c:pt idx="79">
                  <c:v>0.05378</c:v>
                </c:pt>
                <c:pt idx="80">
                  <c:v>0.0499</c:v>
                </c:pt>
                <c:pt idx="81">
                  <c:v>0.04438</c:v>
                </c:pt>
                <c:pt idx="82">
                  <c:v>0.03776</c:v>
                </c:pt>
                <c:pt idx="83">
                  <c:v>0.03065</c:v>
                </c:pt>
                <c:pt idx="84">
                  <c:v>0.02374</c:v>
                </c:pt>
                <c:pt idx="85">
                  <c:v>0.01767</c:v>
                </c:pt>
                <c:pt idx="86">
                  <c:v>0.01294</c:v>
                </c:pt>
                <c:pt idx="87">
                  <c:v>0.009802</c:v>
                </c:pt>
                <c:pt idx="88">
                  <c:v>0.008221</c:v>
                </c:pt>
                <c:pt idx="89">
                  <c:v>0.007984</c:v>
                </c:pt>
                <c:pt idx="90">
                  <c:v>0.008766</c:v>
                </c:pt>
                <c:pt idx="91">
                  <c:v>0.0102</c:v>
                </c:pt>
                <c:pt idx="92">
                  <c:v>0.01194</c:v>
                </c:pt>
                <c:pt idx="93">
                  <c:v>0.01368</c:v>
                </c:pt>
                <c:pt idx="94">
                  <c:v>0.01519</c:v>
                </c:pt>
                <c:pt idx="95">
                  <c:v>0.0163</c:v>
                </c:pt>
                <c:pt idx="96">
                  <c:v>0.0169</c:v>
                </c:pt>
                <c:pt idx="97">
                  <c:v>0.01697</c:v>
                </c:pt>
                <c:pt idx="98">
                  <c:v>0.01649</c:v>
                </c:pt>
                <c:pt idx="99">
                  <c:v>0.01554</c:v>
                </c:pt>
                <c:pt idx="100">
                  <c:v>0.01418</c:v>
                </c:pt>
                <c:pt idx="101">
                  <c:v>0.01254</c:v>
                </c:pt>
                <c:pt idx="102">
                  <c:v>0.01074</c:v>
                </c:pt>
                <c:pt idx="103">
                  <c:v>0.008903</c:v>
                </c:pt>
                <c:pt idx="104">
                  <c:v>0.007141</c:v>
                </c:pt>
                <c:pt idx="105">
                  <c:v>0.005566</c:v>
                </c:pt>
                <c:pt idx="106">
                  <c:v>0.004268</c:v>
                </c:pt>
                <c:pt idx="107">
                  <c:v>0.003302</c:v>
                </c:pt>
                <c:pt idx="108">
                  <c:v>0.002687</c:v>
                </c:pt>
                <c:pt idx="109">
                  <c:v>0.00242</c:v>
                </c:pt>
                <c:pt idx="110">
                  <c:v>0.002471</c:v>
                </c:pt>
                <c:pt idx="111">
                  <c:v>0.00279</c:v>
                </c:pt>
                <c:pt idx="112">
                  <c:v>0.003308</c:v>
                </c:pt>
                <c:pt idx="113">
                  <c:v>0.003946</c:v>
                </c:pt>
                <c:pt idx="114">
                  <c:v>0.004621</c:v>
                </c:pt>
                <c:pt idx="115">
                  <c:v>0.005259</c:v>
                </c:pt>
                <c:pt idx="116">
                  <c:v>0.0058</c:v>
                </c:pt>
                <c:pt idx="117">
                  <c:v>0.006199</c:v>
                </c:pt>
                <c:pt idx="118">
                  <c:v>0.006431</c:v>
                </c:pt>
                <c:pt idx="119">
                  <c:v>0.006487</c:v>
                </c:pt>
                <c:pt idx="120">
                  <c:v>0.006375</c:v>
                </c:pt>
                <c:pt idx="121">
                  <c:v>0.006113</c:v>
                </c:pt>
                <c:pt idx="122">
                  <c:v>0.005729</c:v>
                </c:pt>
                <c:pt idx="123">
                  <c:v>0.005257</c:v>
                </c:pt>
                <c:pt idx="124">
                  <c:v>0.004735</c:v>
                </c:pt>
                <c:pt idx="125">
                  <c:v>0.004194</c:v>
                </c:pt>
                <c:pt idx="126">
                  <c:v>0.00366</c:v>
                </c:pt>
                <c:pt idx="127">
                  <c:v>0.003164</c:v>
                </c:pt>
                <c:pt idx="128">
                  <c:v>0.002732</c:v>
                </c:pt>
                <c:pt idx="129">
                  <c:v>0.002376</c:v>
                </c:pt>
                <c:pt idx="130">
                  <c:v>0.002099</c:v>
                </c:pt>
                <c:pt idx="131">
                  <c:v>0.001898</c:v>
                </c:pt>
                <c:pt idx="132">
                  <c:v>0.001767</c:v>
                </c:pt>
                <c:pt idx="133">
                  <c:v>0.001697</c:v>
                </c:pt>
                <c:pt idx="134">
                  <c:v>0.001674</c:v>
                </c:pt>
                <c:pt idx="135">
                  <c:v>0.001687</c:v>
                </c:pt>
                <c:pt idx="136">
                  <c:v>0.001726</c:v>
                </c:pt>
                <c:pt idx="137">
                  <c:v>0.001777</c:v>
                </c:pt>
                <c:pt idx="138">
                  <c:v>0.001824</c:v>
                </c:pt>
                <c:pt idx="139">
                  <c:v>0.001858</c:v>
                </c:pt>
                <c:pt idx="140">
                  <c:v>0.001875</c:v>
                </c:pt>
                <c:pt idx="141">
                  <c:v>0.001875</c:v>
                </c:pt>
                <c:pt idx="142">
                  <c:v>0.001861</c:v>
                </c:pt>
                <c:pt idx="143">
                  <c:v>0.001838</c:v>
                </c:pt>
                <c:pt idx="144">
                  <c:v>0.00181</c:v>
                </c:pt>
                <c:pt idx="145">
                  <c:v>0.001775</c:v>
                </c:pt>
                <c:pt idx="146">
                  <c:v>0.001732</c:v>
                </c:pt>
                <c:pt idx="147">
                  <c:v>0.001685</c:v>
                </c:pt>
                <c:pt idx="148">
                  <c:v>0.001635</c:v>
                </c:pt>
                <c:pt idx="149">
                  <c:v>0.001594</c:v>
                </c:pt>
                <c:pt idx="150">
                  <c:v>0.00156</c:v>
                </c:pt>
                <c:pt idx="151">
                  <c:v>0.001532</c:v>
                </c:pt>
                <c:pt idx="152">
                  <c:v>0.001511</c:v>
                </c:pt>
                <c:pt idx="153">
                  <c:v>0.001493</c:v>
                </c:pt>
                <c:pt idx="154">
                  <c:v>0.001478</c:v>
                </c:pt>
                <c:pt idx="155">
                  <c:v>0.001463</c:v>
                </c:pt>
                <c:pt idx="156">
                  <c:v>0.001446</c:v>
                </c:pt>
                <c:pt idx="157">
                  <c:v>0.001424</c:v>
                </c:pt>
                <c:pt idx="158">
                  <c:v>0.001395</c:v>
                </c:pt>
                <c:pt idx="159">
                  <c:v>0.001359</c:v>
                </c:pt>
                <c:pt idx="160">
                  <c:v>0.001316</c:v>
                </c:pt>
                <c:pt idx="161">
                  <c:v>0.001267</c:v>
                </c:pt>
                <c:pt idx="162">
                  <c:v>0.001213</c:v>
                </c:pt>
                <c:pt idx="163">
                  <c:v>0.001156</c:v>
                </c:pt>
                <c:pt idx="164">
                  <c:v>0.001098</c:v>
                </c:pt>
                <c:pt idx="165">
                  <c:v>0.001042</c:v>
                </c:pt>
                <c:pt idx="166">
                  <c:v>0.0009884</c:v>
                </c:pt>
                <c:pt idx="167">
                  <c:v>0.0009403</c:v>
                </c:pt>
                <c:pt idx="168">
                  <c:v>0.0008987</c:v>
                </c:pt>
                <c:pt idx="169">
                  <c:v>0.0008644</c:v>
                </c:pt>
                <c:pt idx="170">
                  <c:v>0.0008377</c:v>
                </c:pt>
                <c:pt idx="171">
                  <c:v>0.000818</c:v>
                </c:pt>
                <c:pt idx="172">
                  <c:v>0.0008045</c:v>
                </c:pt>
                <c:pt idx="173">
                  <c:v>0.0007961</c:v>
                </c:pt>
                <c:pt idx="174">
                  <c:v>0.0007916</c:v>
                </c:pt>
                <c:pt idx="175">
                  <c:v>0.0007899</c:v>
                </c:pt>
                <c:pt idx="176">
                  <c:v>0.00079</c:v>
                </c:pt>
                <c:pt idx="177">
                  <c:v>0.0007906</c:v>
                </c:pt>
                <c:pt idx="178">
                  <c:v>0.0007908</c:v>
                </c:pt>
                <c:pt idx="179">
                  <c:v>0.0007896</c:v>
                </c:pt>
                <c:pt idx="180">
                  <c:v>0.0007863</c:v>
                </c:pt>
                <c:pt idx="181">
                  <c:v>0.0007804</c:v>
                </c:pt>
                <c:pt idx="182">
                  <c:v>0.0007717</c:v>
                </c:pt>
                <c:pt idx="183">
                  <c:v>0.0007603</c:v>
                </c:pt>
                <c:pt idx="184">
                  <c:v>0.0007465</c:v>
                </c:pt>
                <c:pt idx="185">
                  <c:v>0.0007307</c:v>
                </c:pt>
                <c:pt idx="186">
                  <c:v>0.0007134</c:v>
                </c:pt>
                <c:pt idx="187">
                  <c:v>0.0006953</c:v>
                </c:pt>
                <c:pt idx="188">
                  <c:v>0.0006768</c:v>
                </c:pt>
                <c:pt idx="189">
                  <c:v>0.0006586</c:v>
                </c:pt>
                <c:pt idx="190">
                  <c:v>0.0006409</c:v>
                </c:pt>
                <c:pt idx="191">
                  <c:v>0.0006242</c:v>
                </c:pt>
                <c:pt idx="192">
                  <c:v>0.0006085</c:v>
                </c:pt>
                <c:pt idx="193">
                  <c:v>0.0005938</c:v>
                </c:pt>
                <c:pt idx="194">
                  <c:v>0.0005802</c:v>
                </c:pt>
                <c:pt idx="195">
                  <c:v>0.0005674</c:v>
                </c:pt>
                <c:pt idx="196">
                  <c:v>0.0005553</c:v>
                </c:pt>
                <c:pt idx="197">
                  <c:v>0.0005438</c:v>
                </c:pt>
                <c:pt idx="198">
                  <c:v>0.0005326</c:v>
                </c:pt>
                <c:pt idx="199">
                  <c:v>0.0005215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gr1m3!$G$2:$G$201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gr1m3!$K$2:$K$201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-2.16E-34</c:v>
                </c:pt>
                <c:pt idx="25">
                  <c:v>-1.59E-18</c:v>
                </c:pt>
                <c:pt idx="26">
                  <c:v>-9.045E-10</c:v>
                </c:pt>
                <c:pt idx="27">
                  <c:v>-5.337E-5</c:v>
                </c:pt>
                <c:pt idx="28">
                  <c:v>-0.01777</c:v>
                </c:pt>
                <c:pt idx="29">
                  <c:v>-0.3216</c:v>
                </c:pt>
                <c:pt idx="30">
                  <c:v>-1.169</c:v>
                </c:pt>
                <c:pt idx="31">
                  <c:v>-1.825</c:v>
                </c:pt>
                <c:pt idx="32">
                  <c:v>-1.882</c:v>
                </c:pt>
                <c:pt idx="33">
                  <c:v>-1.615</c:v>
                </c:pt>
                <c:pt idx="34">
                  <c:v>-1.291</c:v>
                </c:pt>
                <c:pt idx="35">
                  <c:v>-1.014</c:v>
                </c:pt>
                <c:pt idx="36">
                  <c:v>-0.8004</c:v>
                </c:pt>
                <c:pt idx="37">
                  <c:v>-0.6406</c:v>
                </c:pt>
                <c:pt idx="38">
                  <c:v>-0.5201</c:v>
                </c:pt>
                <c:pt idx="39">
                  <c:v>-0.4272</c:v>
                </c:pt>
                <c:pt idx="40">
                  <c:v>-0.3536</c:v>
                </c:pt>
                <c:pt idx="41">
                  <c:v>-0.294</c:v>
                </c:pt>
                <c:pt idx="42">
                  <c:v>-0.2454</c:v>
                </c:pt>
                <c:pt idx="43">
                  <c:v>-0.2061</c:v>
                </c:pt>
                <c:pt idx="44">
                  <c:v>-0.1752</c:v>
                </c:pt>
                <c:pt idx="45">
                  <c:v>-0.1524</c:v>
                </c:pt>
                <c:pt idx="46">
                  <c:v>-0.1373</c:v>
                </c:pt>
                <c:pt idx="47">
                  <c:v>-0.1294</c:v>
                </c:pt>
                <c:pt idx="48">
                  <c:v>-0.1281</c:v>
                </c:pt>
                <c:pt idx="49">
                  <c:v>-0.1326</c:v>
                </c:pt>
                <c:pt idx="50">
                  <c:v>-0.142</c:v>
                </c:pt>
                <c:pt idx="51">
                  <c:v>-0.1557</c:v>
                </c:pt>
                <c:pt idx="52">
                  <c:v>-0.173</c:v>
                </c:pt>
                <c:pt idx="53">
                  <c:v>-0.1933</c:v>
                </c:pt>
                <c:pt idx="54">
                  <c:v>-0.2166</c:v>
                </c:pt>
                <c:pt idx="55">
                  <c:v>-0.2424</c:v>
                </c:pt>
                <c:pt idx="56">
                  <c:v>-0.2677</c:v>
                </c:pt>
                <c:pt idx="57">
                  <c:v>-0.2839</c:v>
                </c:pt>
                <c:pt idx="58">
                  <c:v>-0.2808</c:v>
                </c:pt>
                <c:pt idx="59">
                  <c:v>-0.257</c:v>
                </c:pt>
                <c:pt idx="60">
                  <c:v>-0.2221</c:v>
                </c:pt>
                <c:pt idx="61">
                  <c:v>-0.1869</c:v>
                </c:pt>
                <c:pt idx="62">
                  <c:v>-0.1573</c:v>
                </c:pt>
                <c:pt idx="63">
                  <c:v>-0.1342</c:v>
                </c:pt>
                <c:pt idx="64">
                  <c:v>-0.1166</c:v>
                </c:pt>
                <c:pt idx="65">
                  <c:v>-0.1031</c:v>
                </c:pt>
                <c:pt idx="66">
                  <c:v>-0.0927</c:v>
                </c:pt>
                <c:pt idx="67">
                  <c:v>-0.08484</c:v>
                </c:pt>
                <c:pt idx="68">
                  <c:v>-0.07919</c:v>
                </c:pt>
                <c:pt idx="69">
                  <c:v>-0.07552</c:v>
                </c:pt>
                <c:pt idx="70">
                  <c:v>-0.07361</c:v>
                </c:pt>
                <c:pt idx="71">
                  <c:v>-0.07316</c:v>
                </c:pt>
                <c:pt idx="72">
                  <c:v>-0.07384</c:v>
                </c:pt>
                <c:pt idx="73">
                  <c:v>-0.07526</c:v>
                </c:pt>
                <c:pt idx="74">
                  <c:v>-0.07702</c:v>
                </c:pt>
                <c:pt idx="75">
                  <c:v>-0.07872</c:v>
                </c:pt>
                <c:pt idx="76">
                  <c:v>-0.08002</c:v>
                </c:pt>
                <c:pt idx="77">
                  <c:v>-0.08064</c:v>
                </c:pt>
                <c:pt idx="78">
                  <c:v>-0.08037</c:v>
                </c:pt>
                <c:pt idx="79">
                  <c:v>-0.07906</c:v>
                </c:pt>
                <c:pt idx="80">
                  <c:v>-0.07666</c:v>
                </c:pt>
                <c:pt idx="81">
                  <c:v>-0.0732</c:v>
                </c:pt>
                <c:pt idx="82">
                  <c:v>-0.06876</c:v>
                </c:pt>
                <c:pt idx="83">
                  <c:v>-0.06353</c:v>
                </c:pt>
                <c:pt idx="84">
                  <c:v>-0.05781</c:v>
                </c:pt>
                <c:pt idx="85">
                  <c:v>-0.05197</c:v>
                </c:pt>
                <c:pt idx="86">
                  <c:v>-0.04639</c:v>
                </c:pt>
                <c:pt idx="87">
                  <c:v>-0.04145</c:v>
                </c:pt>
                <c:pt idx="88">
                  <c:v>-0.03739</c:v>
                </c:pt>
                <c:pt idx="89">
                  <c:v>-0.03435</c:v>
                </c:pt>
                <c:pt idx="90">
                  <c:v>-0.03235</c:v>
                </c:pt>
                <c:pt idx="91">
                  <c:v>-0.03135</c:v>
                </c:pt>
                <c:pt idx="92">
                  <c:v>-0.03121</c:v>
                </c:pt>
                <c:pt idx="93">
                  <c:v>-0.03177</c:v>
                </c:pt>
                <c:pt idx="94">
                  <c:v>-0.03284</c:v>
                </c:pt>
                <c:pt idx="95">
                  <c:v>-0.03423</c:v>
                </c:pt>
                <c:pt idx="96">
                  <c:v>-0.03572</c:v>
                </c:pt>
                <c:pt idx="97">
                  <c:v>-0.03715</c:v>
                </c:pt>
                <c:pt idx="98">
                  <c:v>-0.03833</c:v>
                </c:pt>
                <c:pt idx="99">
                  <c:v>-0.03915</c:v>
                </c:pt>
                <c:pt idx="100">
                  <c:v>-0.03953</c:v>
                </c:pt>
                <c:pt idx="101">
                  <c:v>-0.03943</c:v>
                </c:pt>
                <c:pt idx="102">
                  <c:v>-0.03884</c:v>
                </c:pt>
                <c:pt idx="103">
                  <c:v>-0.03782</c:v>
                </c:pt>
                <c:pt idx="104">
                  <c:v>-0.0364</c:v>
                </c:pt>
                <c:pt idx="105">
                  <c:v>-0.03468</c:v>
                </c:pt>
                <c:pt idx="106">
                  <c:v>-0.03276</c:v>
                </c:pt>
                <c:pt idx="107">
                  <c:v>-0.03071</c:v>
                </c:pt>
                <c:pt idx="108">
                  <c:v>-0.02862</c:v>
                </c:pt>
                <c:pt idx="109">
                  <c:v>-0.02659</c:v>
                </c:pt>
                <c:pt idx="110">
                  <c:v>-0.02467</c:v>
                </c:pt>
                <c:pt idx="111">
                  <c:v>-0.02293</c:v>
                </c:pt>
                <c:pt idx="112">
                  <c:v>-0.02141</c:v>
                </c:pt>
                <c:pt idx="113">
                  <c:v>-0.02014</c:v>
                </c:pt>
                <c:pt idx="114">
                  <c:v>-0.01913</c:v>
                </c:pt>
                <c:pt idx="115">
                  <c:v>-0.01837</c:v>
                </c:pt>
                <c:pt idx="116">
                  <c:v>-0.01784</c:v>
                </c:pt>
                <c:pt idx="117">
                  <c:v>-0.01752</c:v>
                </c:pt>
                <c:pt idx="118">
                  <c:v>-0.01736</c:v>
                </c:pt>
                <c:pt idx="119">
                  <c:v>-0.01732</c:v>
                </c:pt>
                <c:pt idx="120">
                  <c:v>-0.01735</c:v>
                </c:pt>
                <c:pt idx="121">
                  <c:v>-0.01741</c:v>
                </c:pt>
                <c:pt idx="122">
                  <c:v>-0.01745</c:v>
                </c:pt>
                <c:pt idx="123">
                  <c:v>-0.01746</c:v>
                </c:pt>
                <c:pt idx="124">
                  <c:v>-0.0174</c:v>
                </c:pt>
                <c:pt idx="125">
                  <c:v>-0.01727</c:v>
                </c:pt>
                <c:pt idx="126">
                  <c:v>-0.01706</c:v>
                </c:pt>
                <c:pt idx="127">
                  <c:v>-0.01678</c:v>
                </c:pt>
                <c:pt idx="128">
                  <c:v>-0.01642</c:v>
                </c:pt>
                <c:pt idx="129">
                  <c:v>-0.01602</c:v>
                </c:pt>
                <c:pt idx="130">
                  <c:v>-0.01558</c:v>
                </c:pt>
                <c:pt idx="131">
                  <c:v>-0.01512</c:v>
                </c:pt>
                <c:pt idx="132">
                  <c:v>-0.01466</c:v>
                </c:pt>
                <c:pt idx="133">
                  <c:v>-0.01422</c:v>
                </c:pt>
                <c:pt idx="134">
                  <c:v>-0.0138</c:v>
                </c:pt>
                <c:pt idx="135">
                  <c:v>-0.01341</c:v>
                </c:pt>
                <c:pt idx="136">
                  <c:v>-0.01305</c:v>
                </c:pt>
                <c:pt idx="137">
                  <c:v>-0.01274</c:v>
                </c:pt>
                <c:pt idx="138">
                  <c:v>-0.01245</c:v>
                </c:pt>
                <c:pt idx="139">
                  <c:v>-0.0122</c:v>
                </c:pt>
                <c:pt idx="140">
                  <c:v>-0.01197</c:v>
                </c:pt>
                <c:pt idx="141">
                  <c:v>-0.01175</c:v>
                </c:pt>
                <c:pt idx="142">
                  <c:v>-0.01155</c:v>
                </c:pt>
                <c:pt idx="143">
                  <c:v>-0.01135</c:v>
                </c:pt>
                <c:pt idx="144">
                  <c:v>-0.01115</c:v>
                </c:pt>
                <c:pt idx="145">
                  <c:v>-0.01095</c:v>
                </c:pt>
                <c:pt idx="146">
                  <c:v>-0.01074</c:v>
                </c:pt>
                <c:pt idx="147">
                  <c:v>-0.01052</c:v>
                </c:pt>
                <c:pt idx="148">
                  <c:v>-0.01029</c:v>
                </c:pt>
                <c:pt idx="149">
                  <c:v>-0.01006</c:v>
                </c:pt>
                <c:pt idx="150">
                  <c:v>-0.009825</c:v>
                </c:pt>
                <c:pt idx="151">
                  <c:v>-0.009587</c:v>
                </c:pt>
                <c:pt idx="152">
                  <c:v>-0.009353</c:v>
                </c:pt>
                <c:pt idx="153">
                  <c:v>-0.009127</c:v>
                </c:pt>
                <c:pt idx="154">
                  <c:v>-0.008912</c:v>
                </c:pt>
                <c:pt idx="155">
                  <c:v>-0.008711</c:v>
                </c:pt>
                <c:pt idx="156">
                  <c:v>-0.008526</c:v>
                </c:pt>
                <c:pt idx="157">
                  <c:v>-0.008356</c:v>
                </c:pt>
                <c:pt idx="158">
                  <c:v>-0.008202</c:v>
                </c:pt>
                <c:pt idx="159">
                  <c:v>-0.008063</c:v>
                </c:pt>
                <c:pt idx="160">
                  <c:v>-0.007936</c:v>
                </c:pt>
                <c:pt idx="161">
                  <c:v>-0.00782</c:v>
                </c:pt>
                <c:pt idx="162">
                  <c:v>-0.007712</c:v>
                </c:pt>
                <c:pt idx="163">
                  <c:v>-0.00761</c:v>
                </c:pt>
                <c:pt idx="164">
                  <c:v>-0.00751</c:v>
                </c:pt>
                <c:pt idx="165">
                  <c:v>-0.007411</c:v>
                </c:pt>
                <c:pt idx="166">
                  <c:v>-0.00731</c:v>
                </c:pt>
                <c:pt idx="167">
                  <c:v>-0.007207</c:v>
                </c:pt>
                <c:pt idx="168">
                  <c:v>-0.007099</c:v>
                </c:pt>
                <c:pt idx="169">
                  <c:v>-0.006987</c:v>
                </c:pt>
                <c:pt idx="170">
                  <c:v>-0.00687</c:v>
                </c:pt>
                <c:pt idx="171">
                  <c:v>-0.006749</c:v>
                </c:pt>
                <c:pt idx="172">
                  <c:v>-0.006626</c:v>
                </c:pt>
                <c:pt idx="173">
                  <c:v>-0.006501</c:v>
                </c:pt>
                <c:pt idx="174">
                  <c:v>-0.006375</c:v>
                </c:pt>
                <c:pt idx="175">
                  <c:v>-0.00625</c:v>
                </c:pt>
                <c:pt idx="176">
                  <c:v>-0.006127</c:v>
                </c:pt>
                <c:pt idx="177">
                  <c:v>-0.006007</c:v>
                </c:pt>
                <c:pt idx="178">
                  <c:v>-0.00589</c:v>
                </c:pt>
                <c:pt idx="179">
                  <c:v>-0.005777</c:v>
                </c:pt>
                <c:pt idx="180">
                  <c:v>-0.005668</c:v>
                </c:pt>
                <c:pt idx="181">
                  <c:v>-0.005564</c:v>
                </c:pt>
                <c:pt idx="182">
                  <c:v>-0.005465</c:v>
                </c:pt>
                <c:pt idx="183">
                  <c:v>-0.005371</c:v>
                </c:pt>
                <c:pt idx="184">
                  <c:v>-0.005281</c:v>
                </c:pt>
                <c:pt idx="185">
                  <c:v>-0.005196</c:v>
                </c:pt>
                <c:pt idx="186">
                  <c:v>-0.005114</c:v>
                </c:pt>
                <c:pt idx="187">
                  <c:v>-0.005036</c:v>
                </c:pt>
                <c:pt idx="188">
                  <c:v>-0.004961</c:v>
                </c:pt>
                <c:pt idx="189">
                  <c:v>-0.004888</c:v>
                </c:pt>
                <c:pt idx="190">
                  <c:v>-0.004817</c:v>
                </c:pt>
                <c:pt idx="191">
                  <c:v>-0.004748</c:v>
                </c:pt>
                <c:pt idx="192">
                  <c:v>-0.00468</c:v>
                </c:pt>
                <c:pt idx="193">
                  <c:v>-0.004613</c:v>
                </c:pt>
                <c:pt idx="194">
                  <c:v>-0.004547</c:v>
                </c:pt>
                <c:pt idx="195">
                  <c:v>-0.004482</c:v>
                </c:pt>
                <c:pt idx="196">
                  <c:v>-0.004417</c:v>
                </c:pt>
                <c:pt idx="197">
                  <c:v>-0.004354</c:v>
                </c:pt>
                <c:pt idx="198">
                  <c:v>-0.004291</c:v>
                </c:pt>
                <c:pt idx="199">
                  <c:v>-0.004229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gr1m3!$A$2:$A$205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gr1m3!$B$2:$B$205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0.00059013</c:v>
                </c:pt>
                <c:pt idx="33">
                  <c:v>0.025889</c:v>
                </c:pt>
                <c:pt idx="34">
                  <c:v>0.30338</c:v>
                </c:pt>
                <c:pt idx="35">
                  <c:v>1.0978</c:v>
                </c:pt>
                <c:pt idx="36">
                  <c:v>2.5683</c:v>
                </c:pt>
                <c:pt idx="37">
                  <c:v>2.938</c:v>
                </c:pt>
                <c:pt idx="38">
                  <c:v>2.8697</c:v>
                </c:pt>
                <c:pt idx="39">
                  <c:v>2.476</c:v>
                </c:pt>
                <c:pt idx="40">
                  <c:v>2.0149</c:v>
                </c:pt>
                <c:pt idx="41">
                  <c:v>1.683</c:v>
                </c:pt>
                <c:pt idx="42">
                  <c:v>1.3996</c:v>
                </c:pt>
                <c:pt idx="43">
                  <c:v>1.2821</c:v>
                </c:pt>
                <c:pt idx="44">
                  <c:v>1.1061</c:v>
                </c:pt>
                <c:pt idx="45">
                  <c:v>0.95824</c:v>
                </c:pt>
                <c:pt idx="46">
                  <c:v>0.88882</c:v>
                </c:pt>
                <c:pt idx="47">
                  <c:v>0.85623</c:v>
                </c:pt>
                <c:pt idx="48">
                  <c:v>0.7979</c:v>
                </c:pt>
                <c:pt idx="49">
                  <c:v>0.80378</c:v>
                </c:pt>
                <c:pt idx="50">
                  <c:v>0.79367</c:v>
                </c:pt>
                <c:pt idx="51">
                  <c:v>0.80673</c:v>
                </c:pt>
                <c:pt idx="52">
                  <c:v>0.80924</c:v>
                </c:pt>
                <c:pt idx="53">
                  <c:v>0.80309</c:v>
                </c:pt>
                <c:pt idx="54">
                  <c:v>0.81627</c:v>
                </c:pt>
                <c:pt idx="55">
                  <c:v>0.82951</c:v>
                </c:pt>
                <c:pt idx="56">
                  <c:v>0.82327</c:v>
                </c:pt>
                <c:pt idx="57">
                  <c:v>0.85335</c:v>
                </c:pt>
                <c:pt idx="58">
                  <c:v>0.86622</c:v>
                </c:pt>
                <c:pt idx="59">
                  <c:v>0.88634</c:v>
                </c:pt>
                <c:pt idx="60">
                  <c:v>0.90676</c:v>
                </c:pt>
                <c:pt idx="61">
                  <c:v>0.9137</c:v>
                </c:pt>
                <c:pt idx="62">
                  <c:v>0.93352</c:v>
                </c:pt>
                <c:pt idx="63">
                  <c:v>0.95538</c:v>
                </c:pt>
                <c:pt idx="64">
                  <c:v>0.97</c:v>
                </c:pt>
                <c:pt idx="65">
                  <c:v>1.0037</c:v>
                </c:pt>
                <c:pt idx="66">
                  <c:v>1.0351</c:v>
                </c:pt>
                <c:pt idx="67">
                  <c:v>1.0692</c:v>
                </c:pt>
                <c:pt idx="68">
                  <c:v>1.08</c:v>
                </c:pt>
                <c:pt idx="69">
                  <c:v>1.0788</c:v>
                </c:pt>
                <c:pt idx="70">
                  <c:v>1.0676</c:v>
                </c:pt>
                <c:pt idx="71">
                  <c:v>1.0477</c:v>
                </c:pt>
                <c:pt idx="72">
                  <c:v>1.0182</c:v>
                </c:pt>
                <c:pt idx="73">
                  <c:v>1.0036</c:v>
                </c:pt>
                <c:pt idx="74">
                  <c:v>0.99412</c:v>
                </c:pt>
                <c:pt idx="75">
                  <c:v>0.99006</c:v>
                </c:pt>
                <c:pt idx="76">
                  <c:v>0.98934</c:v>
                </c:pt>
                <c:pt idx="77">
                  <c:v>0.98475</c:v>
                </c:pt>
                <c:pt idx="78">
                  <c:v>0.9881</c:v>
                </c:pt>
                <c:pt idx="79">
                  <c:v>0.99245</c:v>
                </c:pt>
                <c:pt idx="80">
                  <c:v>0.99322</c:v>
                </c:pt>
                <c:pt idx="81">
                  <c:v>1.0015</c:v>
                </c:pt>
                <c:pt idx="82">
                  <c:v>1.0069</c:v>
                </c:pt>
                <c:pt idx="83">
                  <c:v>1.0099</c:v>
                </c:pt>
                <c:pt idx="84">
                  <c:v>1.0178</c:v>
                </c:pt>
                <c:pt idx="85">
                  <c:v>1.0154</c:v>
                </c:pt>
                <c:pt idx="86">
                  <c:v>1.0155</c:v>
                </c:pt>
                <c:pt idx="87">
                  <c:v>1.0142</c:v>
                </c:pt>
                <c:pt idx="88">
                  <c:v>1.0124</c:v>
                </c:pt>
                <c:pt idx="89">
                  <c:v>1.0122</c:v>
                </c:pt>
                <c:pt idx="90">
                  <c:v>1.0102</c:v>
                </c:pt>
                <c:pt idx="91">
                  <c:v>1.0074</c:v>
                </c:pt>
                <c:pt idx="92">
                  <c:v>1.0071</c:v>
                </c:pt>
                <c:pt idx="93">
                  <c:v>0.99826</c:v>
                </c:pt>
                <c:pt idx="94">
                  <c:v>0.9956</c:v>
                </c:pt>
                <c:pt idx="95">
                  <c:v>0.99063</c:v>
                </c:pt>
                <c:pt idx="96">
                  <c:v>0.98421</c:v>
                </c:pt>
                <c:pt idx="97">
                  <c:v>0.98481</c:v>
                </c:pt>
                <c:pt idx="98">
                  <c:v>0.98094</c:v>
                </c:pt>
                <c:pt idx="99">
                  <c:v>0.98055</c:v>
                </c:pt>
                <c:pt idx="100">
                  <c:v>0.98078</c:v>
                </c:pt>
                <c:pt idx="101">
                  <c:v>0.97868</c:v>
                </c:pt>
                <c:pt idx="102">
                  <c:v>0.97815</c:v>
                </c:pt>
                <c:pt idx="103">
                  <c:v>0.98032</c:v>
                </c:pt>
                <c:pt idx="104">
                  <c:v>0.98222</c:v>
                </c:pt>
                <c:pt idx="105">
                  <c:v>0.98659</c:v>
                </c:pt>
                <c:pt idx="106">
                  <c:v>0.98969</c:v>
                </c:pt>
                <c:pt idx="107">
                  <c:v>0.99265</c:v>
                </c:pt>
                <c:pt idx="108">
                  <c:v>1.0003</c:v>
                </c:pt>
                <c:pt idx="109">
                  <c:v>0.9994</c:v>
                </c:pt>
                <c:pt idx="110">
                  <c:v>1.0032</c:v>
                </c:pt>
                <c:pt idx="111">
                  <c:v>1.004</c:v>
                </c:pt>
                <c:pt idx="112">
                  <c:v>1.0055</c:v>
                </c:pt>
                <c:pt idx="113">
                  <c:v>1.0096</c:v>
                </c:pt>
                <c:pt idx="114">
                  <c:v>1.0086</c:v>
                </c:pt>
                <c:pt idx="115">
                  <c:v>1.0097</c:v>
                </c:pt>
                <c:pt idx="116">
                  <c:v>1.0115</c:v>
                </c:pt>
                <c:pt idx="117">
                  <c:v>1.0095</c:v>
                </c:pt>
                <c:pt idx="118">
                  <c:v>1.0087</c:v>
                </c:pt>
                <c:pt idx="119">
                  <c:v>1.0077</c:v>
                </c:pt>
                <c:pt idx="120">
                  <c:v>1.0051</c:v>
                </c:pt>
                <c:pt idx="121">
                  <c:v>1.0059</c:v>
                </c:pt>
                <c:pt idx="122">
                  <c:v>1.0046</c:v>
                </c:pt>
                <c:pt idx="123">
                  <c:v>1.0037</c:v>
                </c:pt>
                <c:pt idx="124">
                  <c:v>1.003</c:v>
                </c:pt>
                <c:pt idx="125">
                  <c:v>1.0008</c:v>
                </c:pt>
                <c:pt idx="126">
                  <c:v>0.99998</c:v>
                </c:pt>
                <c:pt idx="127">
                  <c:v>0.99956</c:v>
                </c:pt>
                <c:pt idx="128">
                  <c:v>0.99685</c:v>
                </c:pt>
                <c:pt idx="129">
                  <c:v>0.99832</c:v>
                </c:pt>
                <c:pt idx="130">
                  <c:v>0.99763</c:v>
                </c:pt>
                <c:pt idx="131">
                  <c:v>0.99803</c:v>
                </c:pt>
                <c:pt idx="132">
                  <c:v>0.9997</c:v>
                </c:pt>
                <c:pt idx="133">
                  <c:v>0.99694</c:v>
                </c:pt>
                <c:pt idx="134">
                  <c:v>0.99883</c:v>
                </c:pt>
                <c:pt idx="135">
                  <c:v>0.9987</c:v>
                </c:pt>
                <c:pt idx="136">
                  <c:v>0.99722</c:v>
                </c:pt>
                <c:pt idx="137">
                  <c:v>0.99892</c:v>
                </c:pt>
                <c:pt idx="138">
                  <c:v>0.99881</c:v>
                </c:pt>
                <c:pt idx="139">
                  <c:v>0.99953</c:v>
                </c:pt>
                <c:pt idx="140">
                  <c:v>1.0001</c:v>
                </c:pt>
                <c:pt idx="141">
                  <c:v>0.9981</c:v>
                </c:pt>
                <c:pt idx="142">
                  <c:v>0.99887</c:v>
                </c:pt>
                <c:pt idx="143">
                  <c:v>0.99946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gr1m3!$A$2:$A$205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gr1m3!$C$2:$C$205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-0.0013543</c:v>
                </c:pt>
                <c:pt idx="33">
                  <c:v>-0.056597</c:v>
                </c:pt>
                <c:pt idx="34">
                  <c:v>-0.63034</c:v>
                </c:pt>
                <c:pt idx="35">
                  <c:v>-2.1536</c:v>
                </c:pt>
                <c:pt idx="36">
                  <c:v>-4.6926</c:v>
                </c:pt>
                <c:pt idx="37">
                  <c:v>-4.863999999999999</c:v>
                </c:pt>
                <c:pt idx="38">
                  <c:v>-4.3599</c:v>
                </c:pt>
                <c:pt idx="39">
                  <c:v>-3.4052</c:v>
                </c:pt>
                <c:pt idx="40">
                  <c:v>-2.4847</c:v>
                </c:pt>
                <c:pt idx="41">
                  <c:v>-1.8379</c:v>
                </c:pt>
                <c:pt idx="42">
                  <c:v>-1.3464</c:v>
                </c:pt>
                <c:pt idx="43">
                  <c:v>-1.1275</c:v>
                </c:pt>
                <c:pt idx="44">
                  <c:v>-0.8606</c:v>
                </c:pt>
                <c:pt idx="45">
                  <c:v>-0.63464</c:v>
                </c:pt>
                <c:pt idx="46">
                  <c:v>-0.52505</c:v>
                </c:pt>
                <c:pt idx="47">
                  <c:v>-0.45595</c:v>
                </c:pt>
                <c:pt idx="48">
                  <c:v>-0.36978</c:v>
                </c:pt>
                <c:pt idx="49">
                  <c:v>-0.34295</c:v>
                </c:pt>
                <c:pt idx="50">
                  <c:v>-0.31236</c:v>
                </c:pt>
                <c:pt idx="51">
                  <c:v>-0.30294</c:v>
                </c:pt>
                <c:pt idx="52">
                  <c:v>-0.30141</c:v>
                </c:pt>
                <c:pt idx="53">
                  <c:v>-0.30033</c:v>
                </c:pt>
                <c:pt idx="54">
                  <c:v>-0.31734</c:v>
                </c:pt>
                <c:pt idx="55">
                  <c:v>-0.34556</c:v>
                </c:pt>
                <c:pt idx="56">
                  <c:v>-0.35164</c:v>
                </c:pt>
                <c:pt idx="57">
                  <c:v>-0.3959</c:v>
                </c:pt>
                <c:pt idx="58">
                  <c:v>-0.42243</c:v>
                </c:pt>
                <c:pt idx="59">
                  <c:v>-0.46413</c:v>
                </c:pt>
                <c:pt idx="60">
                  <c:v>-0.4882</c:v>
                </c:pt>
                <c:pt idx="61">
                  <c:v>-0.52224</c:v>
                </c:pt>
                <c:pt idx="62">
                  <c:v>-0.5567</c:v>
                </c:pt>
                <c:pt idx="63">
                  <c:v>-0.59556</c:v>
                </c:pt>
                <c:pt idx="64">
                  <c:v>-0.62334</c:v>
                </c:pt>
                <c:pt idx="65">
                  <c:v>-0.66376</c:v>
                </c:pt>
                <c:pt idx="66">
                  <c:v>-0.69957</c:v>
                </c:pt>
                <c:pt idx="67">
                  <c:v>-0.73628</c:v>
                </c:pt>
                <c:pt idx="68">
                  <c:v>-0.70962</c:v>
                </c:pt>
                <c:pt idx="69">
                  <c:v>-0.66769</c:v>
                </c:pt>
                <c:pt idx="70">
                  <c:v>-0.59273</c:v>
                </c:pt>
                <c:pt idx="71">
                  <c:v>-0.50255</c:v>
                </c:pt>
                <c:pt idx="72">
                  <c:v>-0.42598</c:v>
                </c:pt>
                <c:pt idx="73">
                  <c:v>-0.33834</c:v>
                </c:pt>
                <c:pt idx="74">
                  <c:v>-0.29092</c:v>
                </c:pt>
                <c:pt idx="75">
                  <c:v>-0.25444</c:v>
                </c:pt>
                <c:pt idx="76">
                  <c:v>-0.2255</c:v>
                </c:pt>
                <c:pt idx="77">
                  <c:v>-0.20574</c:v>
                </c:pt>
                <c:pt idx="78">
                  <c:v>-0.19558</c:v>
                </c:pt>
                <c:pt idx="79">
                  <c:v>-0.19254</c:v>
                </c:pt>
                <c:pt idx="80">
                  <c:v>-0.19436</c:v>
                </c:pt>
                <c:pt idx="81">
                  <c:v>-0.20082</c:v>
                </c:pt>
                <c:pt idx="82">
                  <c:v>-0.20894</c:v>
                </c:pt>
                <c:pt idx="83">
                  <c:v>-0.2185</c:v>
                </c:pt>
                <c:pt idx="84">
                  <c:v>-0.22997</c:v>
                </c:pt>
                <c:pt idx="85">
                  <c:v>-0.23934</c:v>
                </c:pt>
                <c:pt idx="86">
                  <c:v>-0.24892</c:v>
                </c:pt>
                <c:pt idx="87">
                  <c:v>-0.25579</c:v>
                </c:pt>
                <c:pt idx="88">
                  <c:v>-0.2598</c:v>
                </c:pt>
                <c:pt idx="89">
                  <c:v>-0.26579</c:v>
                </c:pt>
                <c:pt idx="90">
                  <c:v>-0.26653</c:v>
                </c:pt>
                <c:pt idx="91">
                  <c:v>-0.266</c:v>
                </c:pt>
                <c:pt idx="92">
                  <c:v>-0.26289</c:v>
                </c:pt>
                <c:pt idx="93">
                  <c:v>-0.25604</c:v>
                </c:pt>
                <c:pt idx="94">
                  <c:v>-0.24791</c:v>
                </c:pt>
                <c:pt idx="95">
                  <c:v>-0.24077</c:v>
                </c:pt>
                <c:pt idx="96">
                  <c:v>-0.22406</c:v>
                </c:pt>
                <c:pt idx="97">
                  <c:v>-0.21492</c:v>
                </c:pt>
                <c:pt idx="98">
                  <c:v>-0.20281</c:v>
                </c:pt>
                <c:pt idx="99">
                  <c:v>-0.19026</c:v>
                </c:pt>
                <c:pt idx="100">
                  <c:v>-0.17601</c:v>
                </c:pt>
                <c:pt idx="101">
                  <c:v>-0.16242</c:v>
                </c:pt>
                <c:pt idx="102">
                  <c:v>-0.15106</c:v>
                </c:pt>
                <c:pt idx="103">
                  <c:v>-0.14319</c:v>
                </c:pt>
                <c:pt idx="104">
                  <c:v>-0.13325</c:v>
                </c:pt>
                <c:pt idx="105">
                  <c:v>-0.12678</c:v>
                </c:pt>
                <c:pt idx="106">
                  <c:v>-0.12313</c:v>
                </c:pt>
                <c:pt idx="107">
                  <c:v>-0.11937</c:v>
                </c:pt>
                <c:pt idx="108">
                  <c:v>-0.11836</c:v>
                </c:pt>
                <c:pt idx="109">
                  <c:v>-0.11579</c:v>
                </c:pt>
                <c:pt idx="110">
                  <c:v>-0.1166</c:v>
                </c:pt>
                <c:pt idx="111">
                  <c:v>-0.1162</c:v>
                </c:pt>
                <c:pt idx="112">
                  <c:v>-0.11512</c:v>
                </c:pt>
                <c:pt idx="113">
                  <c:v>-0.11813</c:v>
                </c:pt>
                <c:pt idx="114">
                  <c:v>-0.11583</c:v>
                </c:pt>
                <c:pt idx="115">
                  <c:v>-0.11583</c:v>
                </c:pt>
                <c:pt idx="116">
                  <c:v>-0.1157</c:v>
                </c:pt>
                <c:pt idx="117">
                  <c:v>-0.11428</c:v>
                </c:pt>
                <c:pt idx="118">
                  <c:v>-0.1118</c:v>
                </c:pt>
                <c:pt idx="119">
                  <c:v>-0.11023</c:v>
                </c:pt>
                <c:pt idx="120">
                  <c:v>-0.10589</c:v>
                </c:pt>
                <c:pt idx="121">
                  <c:v>-0.10378</c:v>
                </c:pt>
                <c:pt idx="122">
                  <c:v>-0.10077</c:v>
                </c:pt>
                <c:pt idx="123">
                  <c:v>-0.097398</c:v>
                </c:pt>
                <c:pt idx="124">
                  <c:v>-0.092054</c:v>
                </c:pt>
                <c:pt idx="125">
                  <c:v>-0.088789</c:v>
                </c:pt>
                <c:pt idx="126">
                  <c:v>-0.085063</c:v>
                </c:pt>
                <c:pt idx="127">
                  <c:v>-0.082562</c:v>
                </c:pt>
                <c:pt idx="128">
                  <c:v>-0.076102</c:v>
                </c:pt>
                <c:pt idx="129">
                  <c:v>-0.07423</c:v>
                </c:pt>
                <c:pt idx="130">
                  <c:v>-0.072337</c:v>
                </c:pt>
                <c:pt idx="131">
                  <c:v>-0.069952</c:v>
                </c:pt>
                <c:pt idx="132">
                  <c:v>-0.064213</c:v>
                </c:pt>
                <c:pt idx="133">
                  <c:v>-0.064697</c:v>
                </c:pt>
                <c:pt idx="134">
                  <c:v>-0.062928</c:v>
                </c:pt>
                <c:pt idx="135">
                  <c:v>-0.061123</c:v>
                </c:pt>
                <c:pt idx="136">
                  <c:v>-0.057305</c:v>
                </c:pt>
                <c:pt idx="137">
                  <c:v>-0.056992</c:v>
                </c:pt>
                <c:pt idx="138">
                  <c:v>-0.056089</c:v>
                </c:pt>
                <c:pt idx="139">
                  <c:v>-0.056535</c:v>
                </c:pt>
                <c:pt idx="140">
                  <c:v>-0.051362</c:v>
                </c:pt>
                <c:pt idx="141">
                  <c:v>-0.050986</c:v>
                </c:pt>
                <c:pt idx="142">
                  <c:v>-0.050966</c:v>
                </c:pt>
                <c:pt idx="143">
                  <c:v>-0.0491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gr1m3!$A$2:$A$205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gr1m3!$D$2:$D$205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0.0012795</c:v>
                </c:pt>
                <c:pt idx="33">
                  <c:v>0.04738</c:v>
                </c:pt>
                <c:pt idx="34">
                  <c:v>0.46169</c:v>
                </c:pt>
                <c:pt idx="35">
                  <c:v>1.3163</c:v>
                </c:pt>
                <c:pt idx="36">
                  <c:v>2.2837</c:v>
                </c:pt>
                <c:pt idx="37">
                  <c:v>1.5003</c:v>
                </c:pt>
                <c:pt idx="38">
                  <c:v>0.71933</c:v>
                </c:pt>
                <c:pt idx="39">
                  <c:v>0.057617</c:v>
                </c:pt>
                <c:pt idx="40">
                  <c:v>-0.33404</c:v>
                </c:pt>
                <c:pt idx="41">
                  <c:v>-0.5275</c:v>
                </c:pt>
                <c:pt idx="42">
                  <c:v>-0.58288</c:v>
                </c:pt>
                <c:pt idx="43">
                  <c:v>-0.59664</c:v>
                </c:pt>
                <c:pt idx="44">
                  <c:v>-0.54626</c:v>
                </c:pt>
                <c:pt idx="45">
                  <c:v>-0.48549</c:v>
                </c:pt>
                <c:pt idx="46">
                  <c:v>-0.42624</c:v>
                </c:pt>
                <c:pt idx="47">
                  <c:v>-0.37793</c:v>
                </c:pt>
                <c:pt idx="48">
                  <c:v>-0.32976</c:v>
                </c:pt>
                <c:pt idx="49">
                  <c:v>-0.28655</c:v>
                </c:pt>
                <c:pt idx="50">
                  <c:v>-0.23647</c:v>
                </c:pt>
                <c:pt idx="51">
                  <c:v>-0.21044</c:v>
                </c:pt>
                <c:pt idx="52">
                  <c:v>-0.16373</c:v>
                </c:pt>
                <c:pt idx="53">
                  <c:v>-0.1103</c:v>
                </c:pt>
                <c:pt idx="54">
                  <c:v>-0.068208</c:v>
                </c:pt>
                <c:pt idx="55">
                  <c:v>-0.022583</c:v>
                </c:pt>
                <c:pt idx="56">
                  <c:v>0.0060921</c:v>
                </c:pt>
                <c:pt idx="57">
                  <c:v>0.052664</c:v>
                </c:pt>
                <c:pt idx="58">
                  <c:v>0.08637</c:v>
                </c:pt>
                <c:pt idx="59">
                  <c:v>0.13077</c:v>
                </c:pt>
                <c:pt idx="60">
                  <c:v>0.15613</c:v>
                </c:pt>
                <c:pt idx="61">
                  <c:v>0.19492</c:v>
                </c:pt>
                <c:pt idx="62">
                  <c:v>0.22726</c:v>
                </c:pt>
                <c:pt idx="63">
                  <c:v>0.26186</c:v>
                </c:pt>
                <c:pt idx="64">
                  <c:v>0.28822</c:v>
                </c:pt>
                <c:pt idx="65">
                  <c:v>0.31695</c:v>
                </c:pt>
                <c:pt idx="66">
                  <c:v>0.34247</c:v>
                </c:pt>
                <c:pt idx="67">
                  <c:v>0.36358</c:v>
                </c:pt>
                <c:pt idx="68">
                  <c:v>0.33578</c:v>
                </c:pt>
                <c:pt idx="69">
                  <c:v>0.29245</c:v>
                </c:pt>
                <c:pt idx="70">
                  <c:v>0.2269</c:v>
                </c:pt>
                <c:pt idx="71">
                  <c:v>0.15437</c:v>
                </c:pt>
                <c:pt idx="72">
                  <c:v>0.09542</c:v>
                </c:pt>
                <c:pt idx="73">
                  <c:v>0.033155</c:v>
                </c:pt>
                <c:pt idx="74">
                  <c:v>-0.00023799</c:v>
                </c:pt>
                <c:pt idx="75">
                  <c:v>-0.022888</c:v>
                </c:pt>
                <c:pt idx="76">
                  <c:v>-0.039954</c:v>
                </c:pt>
                <c:pt idx="77">
                  <c:v>-0.049166</c:v>
                </c:pt>
                <c:pt idx="78">
                  <c:v>-0.053075</c:v>
                </c:pt>
                <c:pt idx="79">
                  <c:v>-0.052902</c:v>
                </c:pt>
                <c:pt idx="80">
                  <c:v>-0.048701</c:v>
                </c:pt>
                <c:pt idx="81">
                  <c:v>-0.039716</c:v>
                </c:pt>
                <c:pt idx="82">
                  <c:v>-0.031234</c:v>
                </c:pt>
                <c:pt idx="83">
                  <c:v>-0.020401</c:v>
                </c:pt>
                <c:pt idx="84">
                  <c:v>-0.0088015</c:v>
                </c:pt>
                <c:pt idx="85">
                  <c:v>0.0011713</c:v>
                </c:pt>
                <c:pt idx="86">
                  <c:v>0.011913</c:v>
                </c:pt>
                <c:pt idx="87">
                  <c:v>0.020593</c:v>
                </c:pt>
                <c:pt idx="88">
                  <c:v>0.02704</c:v>
                </c:pt>
                <c:pt idx="89">
                  <c:v>0.036135</c:v>
                </c:pt>
                <c:pt idx="90">
                  <c:v>0.040612</c:v>
                </c:pt>
                <c:pt idx="91">
                  <c:v>0.044092</c:v>
                </c:pt>
                <c:pt idx="92">
                  <c:v>0.046774</c:v>
                </c:pt>
                <c:pt idx="93">
                  <c:v>0.046538</c:v>
                </c:pt>
                <c:pt idx="94">
                  <c:v>0.045044</c:v>
                </c:pt>
                <c:pt idx="95">
                  <c:v>0.043019</c:v>
                </c:pt>
                <c:pt idx="96">
                  <c:v>0.037171</c:v>
                </c:pt>
                <c:pt idx="97">
                  <c:v>0.033598</c:v>
                </c:pt>
                <c:pt idx="98">
                  <c:v>0.029081</c:v>
                </c:pt>
                <c:pt idx="99">
                  <c:v>0.023191</c:v>
                </c:pt>
                <c:pt idx="100">
                  <c:v>0.018316</c:v>
                </c:pt>
                <c:pt idx="101">
                  <c:v>0.012323</c:v>
                </c:pt>
                <c:pt idx="102">
                  <c:v>0.0080583</c:v>
                </c:pt>
                <c:pt idx="103">
                  <c:v>0.0054082</c:v>
                </c:pt>
                <c:pt idx="104">
                  <c:v>0.0023566</c:v>
                </c:pt>
                <c:pt idx="105">
                  <c:v>0.001655</c:v>
                </c:pt>
                <c:pt idx="106">
                  <c:v>0.0013936</c:v>
                </c:pt>
                <c:pt idx="107">
                  <c:v>0.001863</c:v>
                </c:pt>
                <c:pt idx="108">
                  <c:v>0.0030764</c:v>
                </c:pt>
                <c:pt idx="109">
                  <c:v>0.0035793</c:v>
                </c:pt>
                <c:pt idx="110">
                  <c:v>0.0052264</c:v>
                </c:pt>
                <c:pt idx="111">
                  <c:v>0.0062229</c:v>
                </c:pt>
                <c:pt idx="112">
                  <c:v>0.0069807</c:v>
                </c:pt>
                <c:pt idx="113">
                  <c:v>0.0086194</c:v>
                </c:pt>
                <c:pt idx="114">
                  <c:v>0.0090644</c:v>
                </c:pt>
                <c:pt idx="115">
                  <c:v>0.0091886</c:v>
                </c:pt>
                <c:pt idx="116">
                  <c:v>0.0099106</c:v>
                </c:pt>
                <c:pt idx="117">
                  <c:v>0.0092593</c:v>
                </c:pt>
                <c:pt idx="118">
                  <c:v>0.0085121</c:v>
                </c:pt>
                <c:pt idx="119">
                  <c:v>0.0078501</c:v>
                </c:pt>
                <c:pt idx="120">
                  <c:v>0.0064462</c:v>
                </c:pt>
                <c:pt idx="121">
                  <c:v>0.005639</c:v>
                </c:pt>
                <c:pt idx="122">
                  <c:v>0.0043807</c:v>
                </c:pt>
                <c:pt idx="123">
                  <c:v>0.0032898</c:v>
                </c:pt>
                <c:pt idx="124">
                  <c:v>0.0023637</c:v>
                </c:pt>
                <c:pt idx="125">
                  <c:v>0.0008758</c:v>
                </c:pt>
                <c:pt idx="126">
                  <c:v>0.0001325</c:v>
                </c:pt>
                <c:pt idx="127">
                  <c:v>-0.00080378</c:v>
                </c:pt>
                <c:pt idx="128">
                  <c:v>-0.0014671</c:v>
                </c:pt>
                <c:pt idx="129">
                  <c:v>-0.0012863</c:v>
                </c:pt>
                <c:pt idx="130">
                  <c:v>-0.0016432</c:v>
                </c:pt>
                <c:pt idx="131">
                  <c:v>-0.0013981</c:v>
                </c:pt>
                <c:pt idx="132">
                  <c:v>-0.00057528</c:v>
                </c:pt>
                <c:pt idx="133">
                  <c:v>-0.00049336</c:v>
                </c:pt>
                <c:pt idx="134">
                  <c:v>0.00022449</c:v>
                </c:pt>
                <c:pt idx="135">
                  <c:v>0.00082475</c:v>
                </c:pt>
                <c:pt idx="136">
                  <c:v>0.0014926</c:v>
                </c:pt>
                <c:pt idx="137">
                  <c:v>0.0024952</c:v>
                </c:pt>
                <c:pt idx="138">
                  <c:v>0.0027989</c:v>
                </c:pt>
                <c:pt idx="139">
                  <c:v>0.003232</c:v>
                </c:pt>
                <c:pt idx="140">
                  <c:v>0.0042976</c:v>
                </c:pt>
                <c:pt idx="141">
                  <c:v>0.0041624</c:v>
                </c:pt>
                <c:pt idx="142">
                  <c:v>0.004363</c:v>
                </c:pt>
                <c:pt idx="143">
                  <c:v>0.0041553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gr1m3!$A$2:$A$205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gr1m3!$E$2:$E$205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-0.00031234</c:v>
                </c:pt>
                <c:pt idx="33">
                  <c:v>-0.014988</c:v>
                </c:pt>
                <c:pt idx="34">
                  <c:v>-0.18548</c:v>
                </c:pt>
                <c:pt idx="35">
                  <c:v>-0.65973</c:v>
                </c:pt>
                <c:pt idx="36">
                  <c:v>-1.5813</c:v>
                </c:pt>
                <c:pt idx="37">
                  <c:v>-1.8681</c:v>
                </c:pt>
                <c:pt idx="38">
                  <c:v>-1.7745</c:v>
                </c:pt>
                <c:pt idx="39">
                  <c:v>-1.5646</c:v>
                </c:pt>
                <c:pt idx="40">
                  <c:v>-1.4042</c:v>
                </c:pt>
                <c:pt idx="41">
                  <c:v>-1.1048</c:v>
                </c:pt>
                <c:pt idx="42">
                  <c:v>-0.9235</c:v>
                </c:pt>
                <c:pt idx="43">
                  <c:v>-0.82566</c:v>
                </c:pt>
                <c:pt idx="44">
                  <c:v>-0.65033</c:v>
                </c:pt>
                <c:pt idx="45">
                  <c:v>-0.53067</c:v>
                </c:pt>
                <c:pt idx="46">
                  <c:v>-0.45056</c:v>
                </c:pt>
                <c:pt idx="47">
                  <c:v>-0.40127</c:v>
                </c:pt>
                <c:pt idx="48">
                  <c:v>-0.322</c:v>
                </c:pt>
                <c:pt idx="49">
                  <c:v>-0.28033</c:v>
                </c:pt>
                <c:pt idx="50">
                  <c:v>-0.24214</c:v>
                </c:pt>
                <c:pt idx="51">
                  <c:v>-0.21442</c:v>
                </c:pt>
                <c:pt idx="52">
                  <c:v>-0.18246</c:v>
                </c:pt>
                <c:pt idx="53">
                  <c:v>-0.15668</c:v>
                </c:pt>
                <c:pt idx="54">
                  <c:v>-0.14319</c:v>
                </c:pt>
                <c:pt idx="55">
                  <c:v>-0.13356</c:v>
                </c:pt>
                <c:pt idx="56">
                  <c:v>-0.12745</c:v>
                </c:pt>
                <c:pt idx="57">
                  <c:v>-0.12776</c:v>
                </c:pt>
                <c:pt idx="58">
                  <c:v>-0.13126</c:v>
                </c:pt>
                <c:pt idx="59">
                  <c:v>-0.13753</c:v>
                </c:pt>
                <c:pt idx="60">
                  <c:v>-0.1451</c:v>
                </c:pt>
                <c:pt idx="61">
                  <c:v>-0.15627</c:v>
                </c:pt>
                <c:pt idx="62">
                  <c:v>-0.17198</c:v>
                </c:pt>
                <c:pt idx="63">
                  <c:v>-0.18858</c:v>
                </c:pt>
                <c:pt idx="64">
                  <c:v>-0.20615</c:v>
                </c:pt>
                <c:pt idx="65">
                  <c:v>-0.22731</c:v>
                </c:pt>
                <c:pt idx="66">
                  <c:v>-0.2487</c:v>
                </c:pt>
                <c:pt idx="67">
                  <c:v>-0.27137</c:v>
                </c:pt>
                <c:pt idx="68">
                  <c:v>-0.27331</c:v>
                </c:pt>
                <c:pt idx="69">
                  <c:v>-0.27265</c:v>
                </c:pt>
                <c:pt idx="70">
                  <c:v>-0.25468</c:v>
                </c:pt>
                <c:pt idx="71">
                  <c:v>-0.2263</c:v>
                </c:pt>
                <c:pt idx="72">
                  <c:v>-0.20319</c:v>
                </c:pt>
                <c:pt idx="73">
                  <c:v>-0.17004</c:v>
                </c:pt>
                <c:pt idx="74">
                  <c:v>-0.1509</c:v>
                </c:pt>
                <c:pt idx="75">
                  <c:v>-0.13666</c:v>
                </c:pt>
                <c:pt idx="76">
                  <c:v>-0.11985</c:v>
                </c:pt>
                <c:pt idx="77">
                  <c:v>-0.11024</c:v>
                </c:pt>
                <c:pt idx="78">
                  <c:v>-0.10029</c:v>
                </c:pt>
                <c:pt idx="79">
                  <c:v>-0.092547</c:v>
                </c:pt>
                <c:pt idx="80">
                  <c:v>-0.087885</c:v>
                </c:pt>
                <c:pt idx="81">
                  <c:v>-0.083325</c:v>
                </c:pt>
                <c:pt idx="82">
                  <c:v>-0.079778</c:v>
                </c:pt>
                <c:pt idx="83">
                  <c:v>-0.078003</c:v>
                </c:pt>
                <c:pt idx="84">
                  <c:v>-0.076966</c:v>
                </c:pt>
                <c:pt idx="85">
                  <c:v>-0.07654</c:v>
                </c:pt>
                <c:pt idx="86">
                  <c:v>-0.07827</c:v>
                </c:pt>
                <c:pt idx="87">
                  <c:v>-0.078098</c:v>
                </c:pt>
                <c:pt idx="88">
                  <c:v>-0.079309</c:v>
                </c:pt>
                <c:pt idx="89">
                  <c:v>-0.080836</c:v>
                </c:pt>
                <c:pt idx="90">
                  <c:v>-0.080075</c:v>
                </c:pt>
                <c:pt idx="91">
                  <c:v>-0.081637</c:v>
                </c:pt>
                <c:pt idx="92">
                  <c:v>-0.081183</c:v>
                </c:pt>
                <c:pt idx="93">
                  <c:v>-0.080891</c:v>
                </c:pt>
                <c:pt idx="94">
                  <c:v>-0.079213</c:v>
                </c:pt>
                <c:pt idx="95">
                  <c:v>-0.077589</c:v>
                </c:pt>
                <c:pt idx="96">
                  <c:v>-0.074967</c:v>
                </c:pt>
                <c:pt idx="97">
                  <c:v>-0.071349</c:v>
                </c:pt>
                <c:pt idx="98">
                  <c:v>-0.067579</c:v>
                </c:pt>
                <c:pt idx="99">
                  <c:v>-0.062635</c:v>
                </c:pt>
                <c:pt idx="100">
                  <c:v>-0.058506</c:v>
                </c:pt>
                <c:pt idx="101">
                  <c:v>-0.053324</c:v>
                </c:pt>
                <c:pt idx="102">
                  <c:v>-0.04839</c:v>
                </c:pt>
                <c:pt idx="103">
                  <c:v>-0.044061</c:v>
                </c:pt>
                <c:pt idx="104">
                  <c:v>-0.040705</c:v>
                </c:pt>
                <c:pt idx="105">
                  <c:v>-0.037249</c:v>
                </c:pt>
                <c:pt idx="106">
                  <c:v>-0.034373</c:v>
                </c:pt>
                <c:pt idx="107">
                  <c:v>-0.032602</c:v>
                </c:pt>
                <c:pt idx="108">
                  <c:v>-0.031884</c:v>
                </c:pt>
                <c:pt idx="109">
                  <c:v>-0.031455</c:v>
                </c:pt>
                <c:pt idx="110">
                  <c:v>-0.03142</c:v>
                </c:pt>
                <c:pt idx="111">
                  <c:v>-0.031783</c:v>
                </c:pt>
                <c:pt idx="112">
                  <c:v>-0.033896</c:v>
                </c:pt>
                <c:pt idx="113">
                  <c:v>-0.034326</c:v>
                </c:pt>
                <c:pt idx="114">
                  <c:v>-0.035672</c:v>
                </c:pt>
                <c:pt idx="115">
                  <c:v>-0.03661</c:v>
                </c:pt>
                <c:pt idx="116">
                  <c:v>-0.038065</c:v>
                </c:pt>
                <c:pt idx="117">
                  <c:v>-0.039912</c:v>
                </c:pt>
                <c:pt idx="118">
                  <c:v>-0.03974</c:v>
                </c:pt>
                <c:pt idx="119">
                  <c:v>-0.040506</c:v>
                </c:pt>
                <c:pt idx="120">
                  <c:v>-0.04153</c:v>
                </c:pt>
                <c:pt idx="121">
                  <c:v>-0.041156</c:v>
                </c:pt>
                <c:pt idx="122">
                  <c:v>-0.040428</c:v>
                </c:pt>
                <c:pt idx="123">
                  <c:v>-0.039758</c:v>
                </c:pt>
                <c:pt idx="124">
                  <c:v>-0.039383</c:v>
                </c:pt>
                <c:pt idx="125">
                  <c:v>-0.038721</c:v>
                </c:pt>
                <c:pt idx="126">
                  <c:v>-0.03711</c:v>
                </c:pt>
                <c:pt idx="127">
                  <c:v>-0.035372</c:v>
                </c:pt>
                <c:pt idx="128">
                  <c:v>-0.034927</c:v>
                </c:pt>
                <c:pt idx="129">
                  <c:v>-0.033113</c:v>
                </c:pt>
                <c:pt idx="130">
                  <c:v>-0.031189</c:v>
                </c:pt>
                <c:pt idx="131">
                  <c:v>-0.029545</c:v>
                </c:pt>
                <c:pt idx="132">
                  <c:v>-0.028631</c:v>
                </c:pt>
                <c:pt idx="133">
                  <c:v>-0.026591</c:v>
                </c:pt>
                <c:pt idx="134">
                  <c:v>-0.025256</c:v>
                </c:pt>
                <c:pt idx="135">
                  <c:v>-0.024343</c:v>
                </c:pt>
                <c:pt idx="136">
                  <c:v>-0.023587</c:v>
                </c:pt>
                <c:pt idx="137">
                  <c:v>-0.022309</c:v>
                </c:pt>
                <c:pt idx="138">
                  <c:v>-0.022255</c:v>
                </c:pt>
                <c:pt idx="139">
                  <c:v>-0.021009</c:v>
                </c:pt>
                <c:pt idx="140">
                  <c:v>-0.021773</c:v>
                </c:pt>
                <c:pt idx="141">
                  <c:v>-0.02148</c:v>
                </c:pt>
                <c:pt idx="142">
                  <c:v>-0.020766</c:v>
                </c:pt>
                <c:pt idx="143">
                  <c:v>-0.021149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357656"/>
        <c:axId val="-2116327800"/>
      </c:scatterChart>
      <c:valAx>
        <c:axId val="-2116357656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2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]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16327800"/>
        <c:crosses val="autoZero"/>
        <c:crossBetween val="midCat"/>
      </c:valAx>
      <c:valAx>
        <c:axId val="-21163278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>
                    <a:latin typeface="Times New Roman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g(r)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16357656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Times New Roman"/>
                <a:cs typeface="Times New Roman"/>
              </a:defRPr>
            </a:pPr>
            <a:r>
              <a:rPr lang="en-US" altLang="zh-CN" b="0">
                <a:latin typeface="Times New Roman"/>
                <a:cs typeface="Times New Roman"/>
              </a:rPr>
              <a:t>CH</a:t>
            </a:r>
            <a:r>
              <a:rPr lang="en-US" altLang="zh-CN" b="0" baseline="-25000">
                <a:latin typeface="Times New Roman"/>
                <a:cs typeface="Times New Roman"/>
              </a:rPr>
              <a:t>4</a:t>
            </a:r>
            <a:r>
              <a:rPr lang="en-US" altLang="zh-CN" b="0" baseline="30000">
                <a:latin typeface="Times New Roman"/>
                <a:cs typeface="Times New Roman"/>
              </a:rPr>
              <a:t>-0.6</a:t>
            </a:r>
            <a:r>
              <a:rPr lang="en-US" altLang="zh-CN" b="0">
                <a:latin typeface="Times New Roman"/>
                <a:cs typeface="Times New Roman"/>
              </a:rPr>
              <a:t>,</a:t>
            </a:r>
            <a:r>
              <a:rPr lang="en-US" altLang="zh-CN" b="0" baseline="0">
                <a:latin typeface="Times New Roman"/>
                <a:cs typeface="Times New Roman"/>
              </a:rPr>
              <a:t> m</a:t>
            </a:r>
            <a:r>
              <a:rPr lang="en-US" altLang="zh-CN" b="0" baseline="-25000">
                <a:latin typeface="Times New Roman"/>
                <a:cs typeface="Times New Roman"/>
              </a:rPr>
              <a:t>max</a:t>
            </a:r>
            <a:r>
              <a:rPr lang="en-US" altLang="zh-CN" b="0" baseline="0">
                <a:latin typeface="Times New Roman"/>
                <a:cs typeface="Times New Roman"/>
              </a:rPr>
              <a:t>=5</a:t>
            </a:r>
            <a:endParaRPr lang="zh-CN" altLang="en-US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2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'gr-.6m5'!$G$2:$G$201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'gr-.6m5'!$H$2:$H$201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2.85E-33</c:v>
                </c:pt>
                <c:pt idx="25">
                  <c:v>9.58200000000001E-18</c:v>
                </c:pt>
                <c:pt idx="26">
                  <c:v>2.905E-9</c:v>
                </c:pt>
                <c:pt idx="27">
                  <c:v>0.0001019</c:v>
                </c:pt>
                <c:pt idx="28">
                  <c:v>0.02226</c:v>
                </c:pt>
                <c:pt idx="29">
                  <c:v>0.2993</c:v>
                </c:pt>
                <c:pt idx="30">
                  <c:v>0.9748</c:v>
                </c:pt>
                <c:pt idx="31">
                  <c:v>1.726</c:v>
                </c:pt>
                <c:pt idx="32">
                  <c:v>2.382</c:v>
                </c:pt>
                <c:pt idx="33">
                  <c:v>2.763</c:v>
                </c:pt>
                <c:pt idx="34">
                  <c:v>2.747</c:v>
                </c:pt>
                <c:pt idx="35">
                  <c:v>2.453</c:v>
                </c:pt>
                <c:pt idx="36">
                  <c:v>2.084</c:v>
                </c:pt>
                <c:pt idx="37">
                  <c:v>1.752</c:v>
                </c:pt>
                <c:pt idx="38">
                  <c:v>1.485</c:v>
                </c:pt>
                <c:pt idx="39">
                  <c:v>1.279</c:v>
                </c:pt>
                <c:pt idx="40">
                  <c:v>1.122</c:v>
                </c:pt>
                <c:pt idx="41">
                  <c:v>1.002</c:v>
                </c:pt>
                <c:pt idx="42">
                  <c:v>0.9114</c:v>
                </c:pt>
                <c:pt idx="43">
                  <c:v>0.8435</c:v>
                </c:pt>
                <c:pt idx="44">
                  <c:v>0.7933</c:v>
                </c:pt>
                <c:pt idx="45">
                  <c:v>0.7574</c:v>
                </c:pt>
                <c:pt idx="46">
                  <c:v>0.733</c:v>
                </c:pt>
                <c:pt idx="47">
                  <c:v>0.7182</c:v>
                </c:pt>
                <c:pt idx="48">
                  <c:v>0.7114</c:v>
                </c:pt>
                <c:pt idx="49">
                  <c:v>0.7117</c:v>
                </c:pt>
                <c:pt idx="50">
                  <c:v>0.7187</c:v>
                </c:pt>
                <c:pt idx="51">
                  <c:v>0.7323</c:v>
                </c:pt>
                <c:pt idx="52">
                  <c:v>0.753</c:v>
                </c:pt>
                <c:pt idx="53">
                  <c:v>0.7822</c:v>
                </c:pt>
                <c:pt idx="54">
                  <c:v>0.8218</c:v>
                </c:pt>
                <c:pt idx="55">
                  <c:v>0.8759</c:v>
                </c:pt>
                <c:pt idx="56">
                  <c:v>0.9507</c:v>
                </c:pt>
                <c:pt idx="57">
                  <c:v>1.051</c:v>
                </c:pt>
                <c:pt idx="58">
                  <c:v>1.164</c:v>
                </c:pt>
                <c:pt idx="59">
                  <c:v>1.247</c:v>
                </c:pt>
                <c:pt idx="60">
                  <c:v>1.255</c:v>
                </c:pt>
                <c:pt idx="61">
                  <c:v>1.197</c:v>
                </c:pt>
                <c:pt idx="62">
                  <c:v>1.12</c:v>
                </c:pt>
                <c:pt idx="63">
                  <c:v>1.059</c:v>
                </c:pt>
                <c:pt idx="64">
                  <c:v>1.021</c:v>
                </c:pt>
                <c:pt idx="65">
                  <c:v>1.001</c:v>
                </c:pt>
                <c:pt idx="66">
                  <c:v>0.9932</c:v>
                </c:pt>
                <c:pt idx="67">
                  <c:v>0.993</c:v>
                </c:pt>
                <c:pt idx="68">
                  <c:v>0.9972</c:v>
                </c:pt>
                <c:pt idx="69">
                  <c:v>1.004</c:v>
                </c:pt>
                <c:pt idx="70">
                  <c:v>1.011</c:v>
                </c:pt>
                <c:pt idx="71">
                  <c:v>1.018</c:v>
                </c:pt>
                <c:pt idx="72">
                  <c:v>1.024</c:v>
                </c:pt>
                <c:pt idx="73">
                  <c:v>1.028</c:v>
                </c:pt>
                <c:pt idx="74">
                  <c:v>1.03</c:v>
                </c:pt>
                <c:pt idx="75">
                  <c:v>1.029</c:v>
                </c:pt>
                <c:pt idx="76">
                  <c:v>1.027</c:v>
                </c:pt>
                <c:pt idx="77">
                  <c:v>1.023</c:v>
                </c:pt>
                <c:pt idx="78">
                  <c:v>1.017</c:v>
                </c:pt>
                <c:pt idx="79">
                  <c:v>1.011</c:v>
                </c:pt>
                <c:pt idx="80">
                  <c:v>1.004</c:v>
                </c:pt>
                <c:pt idx="81">
                  <c:v>0.997</c:v>
                </c:pt>
                <c:pt idx="82">
                  <c:v>0.99</c:v>
                </c:pt>
                <c:pt idx="83">
                  <c:v>0.9831</c:v>
                </c:pt>
                <c:pt idx="84">
                  <c:v>0.9765</c:v>
                </c:pt>
                <c:pt idx="85">
                  <c:v>0.9706</c:v>
                </c:pt>
                <c:pt idx="86">
                  <c:v>0.9659</c:v>
                </c:pt>
                <c:pt idx="87">
                  <c:v>0.9632</c:v>
                </c:pt>
                <c:pt idx="88">
                  <c:v>0.9632</c:v>
                </c:pt>
                <c:pt idx="89">
                  <c:v>0.9659</c:v>
                </c:pt>
                <c:pt idx="90">
                  <c:v>0.971</c:v>
                </c:pt>
                <c:pt idx="91">
                  <c:v>0.9778</c:v>
                </c:pt>
                <c:pt idx="92">
                  <c:v>0.9857</c:v>
                </c:pt>
                <c:pt idx="93">
                  <c:v>0.994</c:v>
                </c:pt>
                <c:pt idx="94">
                  <c:v>1.002</c:v>
                </c:pt>
                <c:pt idx="95">
                  <c:v>1.009</c:v>
                </c:pt>
                <c:pt idx="96">
                  <c:v>1.016</c:v>
                </c:pt>
                <c:pt idx="97">
                  <c:v>1.02</c:v>
                </c:pt>
                <c:pt idx="98">
                  <c:v>1.023</c:v>
                </c:pt>
                <c:pt idx="99">
                  <c:v>1.025</c:v>
                </c:pt>
                <c:pt idx="100">
                  <c:v>1.025</c:v>
                </c:pt>
                <c:pt idx="101">
                  <c:v>1.023</c:v>
                </c:pt>
                <c:pt idx="102">
                  <c:v>1.02</c:v>
                </c:pt>
                <c:pt idx="103">
                  <c:v>1.016</c:v>
                </c:pt>
                <c:pt idx="104">
                  <c:v>1.012</c:v>
                </c:pt>
                <c:pt idx="105">
                  <c:v>1.008</c:v>
                </c:pt>
                <c:pt idx="106">
                  <c:v>1.004</c:v>
                </c:pt>
                <c:pt idx="107">
                  <c:v>1.0</c:v>
                </c:pt>
                <c:pt idx="108">
                  <c:v>0.997</c:v>
                </c:pt>
                <c:pt idx="109">
                  <c:v>0.9946</c:v>
                </c:pt>
                <c:pt idx="110">
                  <c:v>0.9931</c:v>
                </c:pt>
                <c:pt idx="111">
                  <c:v>0.9923</c:v>
                </c:pt>
                <c:pt idx="112">
                  <c:v>0.9921</c:v>
                </c:pt>
                <c:pt idx="113">
                  <c:v>0.9925</c:v>
                </c:pt>
                <c:pt idx="114">
                  <c:v>0.9932</c:v>
                </c:pt>
                <c:pt idx="115">
                  <c:v>0.9943</c:v>
                </c:pt>
                <c:pt idx="116">
                  <c:v>0.9955</c:v>
                </c:pt>
                <c:pt idx="117">
                  <c:v>0.9967</c:v>
                </c:pt>
                <c:pt idx="118">
                  <c:v>0.9979</c:v>
                </c:pt>
                <c:pt idx="119">
                  <c:v>0.999</c:v>
                </c:pt>
                <c:pt idx="120">
                  <c:v>0.9998</c:v>
                </c:pt>
                <c:pt idx="121">
                  <c:v>1.0</c:v>
                </c:pt>
                <c:pt idx="122">
                  <c:v>1.001</c:v>
                </c:pt>
                <c:pt idx="123">
                  <c:v>1.001</c:v>
                </c:pt>
                <c:pt idx="124">
                  <c:v>1.001</c:v>
                </c:pt>
                <c:pt idx="125">
                  <c:v>1.001</c:v>
                </c:pt>
                <c:pt idx="126">
                  <c:v>1.001</c:v>
                </c:pt>
                <c:pt idx="127">
                  <c:v>1.001</c:v>
                </c:pt>
                <c:pt idx="128">
                  <c:v>1.001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1.001</c:v>
                </c:pt>
                <c:pt idx="141">
                  <c:v>1.001</c:v>
                </c:pt>
                <c:pt idx="142">
                  <c:v>1.001</c:v>
                </c:pt>
                <c:pt idx="143">
                  <c:v>1.001</c:v>
                </c:pt>
                <c:pt idx="144">
                  <c:v>1.0</c:v>
                </c:pt>
                <c:pt idx="145">
                  <c:v>1.0</c:v>
                </c:pt>
                <c:pt idx="146">
                  <c:v>0.9999</c:v>
                </c:pt>
                <c:pt idx="147">
                  <c:v>0.9996</c:v>
                </c:pt>
                <c:pt idx="148">
                  <c:v>0.9993</c:v>
                </c:pt>
                <c:pt idx="149">
                  <c:v>0.9992</c:v>
                </c:pt>
                <c:pt idx="150">
                  <c:v>0.999</c:v>
                </c:pt>
                <c:pt idx="151">
                  <c:v>0.999</c:v>
                </c:pt>
                <c:pt idx="152">
                  <c:v>0.999</c:v>
                </c:pt>
                <c:pt idx="153">
                  <c:v>0.999</c:v>
                </c:pt>
                <c:pt idx="154">
                  <c:v>0.9991</c:v>
                </c:pt>
                <c:pt idx="155">
                  <c:v>0.9993</c:v>
                </c:pt>
                <c:pt idx="156">
                  <c:v>0.9995</c:v>
                </c:pt>
                <c:pt idx="157">
                  <c:v>0.9997</c:v>
                </c:pt>
                <c:pt idx="158">
                  <c:v>0.9999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1.001</c:v>
                </c:pt>
                <c:pt idx="165">
                  <c:v>1.001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0.9999</c:v>
                </c:pt>
                <c:pt idx="177">
                  <c:v>0.9999</c:v>
                </c:pt>
                <c:pt idx="178">
                  <c:v>0.9999</c:v>
                </c:pt>
                <c:pt idx="179">
                  <c:v>0.9999</c:v>
                </c:pt>
                <c:pt idx="180">
                  <c:v>0.9999</c:v>
                </c:pt>
                <c:pt idx="181">
                  <c:v>0.9999</c:v>
                </c:pt>
                <c:pt idx="182">
                  <c:v>0.9999</c:v>
                </c:pt>
                <c:pt idx="183">
                  <c:v>0.9999</c:v>
                </c:pt>
                <c:pt idx="184">
                  <c:v>0.9999</c:v>
                </c:pt>
                <c:pt idx="185">
                  <c:v>0.9999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3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'gr-.6m5'!$G$2:$G$201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'gr-.6m5'!$J$2:$J$201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5.00300000000001E-33</c:v>
                </c:pt>
                <c:pt idx="25">
                  <c:v>1.682E-17</c:v>
                </c:pt>
                <c:pt idx="26">
                  <c:v>5.087E-9</c:v>
                </c:pt>
                <c:pt idx="27">
                  <c:v>0.0001778</c:v>
                </c:pt>
                <c:pt idx="28">
                  <c:v>0.03866</c:v>
                </c:pt>
                <c:pt idx="29">
                  <c:v>0.5168</c:v>
                </c:pt>
                <c:pt idx="30">
                  <c:v>1.656</c:v>
                </c:pt>
                <c:pt idx="31">
                  <c:v>2.784</c:v>
                </c:pt>
                <c:pt idx="32">
                  <c:v>3.483</c:v>
                </c:pt>
                <c:pt idx="33">
                  <c:v>3.504</c:v>
                </c:pt>
                <c:pt idx="34">
                  <c:v>2.854</c:v>
                </c:pt>
                <c:pt idx="35">
                  <c:v>1.932</c:v>
                </c:pt>
                <c:pt idx="36">
                  <c:v>1.131</c:v>
                </c:pt>
                <c:pt idx="37">
                  <c:v>0.5825</c:v>
                </c:pt>
                <c:pt idx="38">
                  <c:v>0.2513</c:v>
                </c:pt>
                <c:pt idx="39">
                  <c:v>0.06579</c:v>
                </c:pt>
                <c:pt idx="40">
                  <c:v>-0.03094</c:v>
                </c:pt>
                <c:pt idx="41">
                  <c:v>-0.07533</c:v>
                </c:pt>
                <c:pt idx="42">
                  <c:v>-0.089</c:v>
                </c:pt>
                <c:pt idx="43">
                  <c:v>-0.08439</c:v>
                </c:pt>
                <c:pt idx="44">
                  <c:v>-0.06872</c:v>
                </c:pt>
                <c:pt idx="45">
                  <c:v>-0.04626</c:v>
                </c:pt>
                <c:pt idx="46">
                  <c:v>-0.01965</c:v>
                </c:pt>
                <c:pt idx="47">
                  <c:v>0.00943</c:v>
                </c:pt>
                <c:pt idx="48">
                  <c:v>0.03997</c:v>
                </c:pt>
                <c:pt idx="49">
                  <c:v>0.07149</c:v>
                </c:pt>
                <c:pt idx="50">
                  <c:v>0.1041</c:v>
                </c:pt>
                <c:pt idx="51">
                  <c:v>0.1385</c:v>
                </c:pt>
                <c:pt idx="52">
                  <c:v>0.1762</c:v>
                </c:pt>
                <c:pt idx="53">
                  <c:v>0.2198</c:v>
                </c:pt>
                <c:pt idx="54">
                  <c:v>0.2737</c:v>
                </c:pt>
                <c:pt idx="55">
                  <c:v>0.3449</c:v>
                </c:pt>
                <c:pt idx="56">
                  <c:v>0.4426</c:v>
                </c:pt>
                <c:pt idx="57">
                  <c:v>0.5709</c:v>
                </c:pt>
                <c:pt idx="58">
                  <c:v>0.7074</c:v>
                </c:pt>
                <c:pt idx="59">
                  <c:v>0.7826</c:v>
                </c:pt>
                <c:pt idx="60">
                  <c:v>0.7278</c:v>
                </c:pt>
                <c:pt idx="61">
                  <c:v>0.5665</c:v>
                </c:pt>
                <c:pt idx="62">
                  <c:v>0.3885</c:v>
                </c:pt>
                <c:pt idx="63">
                  <c:v>0.2529</c:v>
                </c:pt>
                <c:pt idx="64">
                  <c:v>0.168</c:v>
                </c:pt>
                <c:pt idx="65">
                  <c:v>0.1212</c:v>
                </c:pt>
                <c:pt idx="66">
                  <c:v>0.09817</c:v>
                </c:pt>
                <c:pt idx="67">
                  <c:v>0.08912</c:v>
                </c:pt>
                <c:pt idx="68">
                  <c:v>0.0879</c:v>
                </c:pt>
                <c:pt idx="69">
                  <c:v>0.09101</c:v>
                </c:pt>
                <c:pt idx="70">
                  <c:v>0.09645</c:v>
                </c:pt>
                <c:pt idx="71">
                  <c:v>0.1031</c:v>
                </c:pt>
                <c:pt idx="72">
                  <c:v>0.1104</c:v>
                </c:pt>
                <c:pt idx="73">
                  <c:v>0.1179</c:v>
                </c:pt>
                <c:pt idx="74">
                  <c:v>0.1253</c:v>
                </c:pt>
                <c:pt idx="75">
                  <c:v>0.1324</c:v>
                </c:pt>
                <c:pt idx="76">
                  <c:v>0.139</c:v>
                </c:pt>
                <c:pt idx="77">
                  <c:v>0.1449</c:v>
                </c:pt>
                <c:pt idx="78">
                  <c:v>0.15</c:v>
                </c:pt>
                <c:pt idx="79">
                  <c:v>0.1542</c:v>
                </c:pt>
                <c:pt idx="80">
                  <c:v>0.1573</c:v>
                </c:pt>
                <c:pt idx="81">
                  <c:v>0.1592</c:v>
                </c:pt>
                <c:pt idx="82">
                  <c:v>0.1598</c:v>
                </c:pt>
                <c:pt idx="83">
                  <c:v>0.1586</c:v>
                </c:pt>
                <c:pt idx="84">
                  <c:v>0.1552</c:v>
                </c:pt>
                <c:pt idx="85">
                  <c:v>0.1494</c:v>
                </c:pt>
                <c:pt idx="86">
                  <c:v>0.141</c:v>
                </c:pt>
                <c:pt idx="87">
                  <c:v>0.131</c:v>
                </c:pt>
                <c:pt idx="88">
                  <c:v>0.1208</c:v>
                </c:pt>
                <c:pt idx="89">
                  <c:v>0.1117</c:v>
                </c:pt>
                <c:pt idx="90">
                  <c:v>0.1045</c:v>
                </c:pt>
                <c:pt idx="91">
                  <c:v>0.09925</c:v>
                </c:pt>
                <c:pt idx="92">
                  <c:v>0.09557</c:v>
                </c:pt>
                <c:pt idx="93">
                  <c:v>0.09298</c:v>
                </c:pt>
                <c:pt idx="94">
                  <c:v>0.09106</c:v>
                </c:pt>
                <c:pt idx="95">
                  <c:v>0.08952</c:v>
                </c:pt>
                <c:pt idx="96">
                  <c:v>0.08821</c:v>
                </c:pt>
                <c:pt idx="97">
                  <c:v>0.08705</c:v>
                </c:pt>
                <c:pt idx="98">
                  <c:v>0.08608</c:v>
                </c:pt>
                <c:pt idx="99">
                  <c:v>0.08531</c:v>
                </c:pt>
                <c:pt idx="100">
                  <c:v>0.08474</c:v>
                </c:pt>
                <c:pt idx="101">
                  <c:v>0.08435</c:v>
                </c:pt>
                <c:pt idx="102">
                  <c:v>0.08405</c:v>
                </c:pt>
                <c:pt idx="103">
                  <c:v>0.08373</c:v>
                </c:pt>
                <c:pt idx="104">
                  <c:v>0.08325</c:v>
                </c:pt>
                <c:pt idx="105">
                  <c:v>0.08251</c:v>
                </c:pt>
                <c:pt idx="106">
                  <c:v>0.08142</c:v>
                </c:pt>
                <c:pt idx="107">
                  <c:v>0.07997</c:v>
                </c:pt>
                <c:pt idx="108">
                  <c:v>0.07817</c:v>
                </c:pt>
                <c:pt idx="109">
                  <c:v>0.07608</c:v>
                </c:pt>
                <c:pt idx="110">
                  <c:v>0.0738</c:v>
                </c:pt>
                <c:pt idx="111">
                  <c:v>0.07144</c:v>
                </c:pt>
                <c:pt idx="112">
                  <c:v>0.0691</c:v>
                </c:pt>
                <c:pt idx="113">
                  <c:v>0.0669</c:v>
                </c:pt>
                <c:pt idx="114">
                  <c:v>0.0649</c:v>
                </c:pt>
                <c:pt idx="115">
                  <c:v>0.06313</c:v>
                </c:pt>
                <c:pt idx="116">
                  <c:v>0.06167</c:v>
                </c:pt>
                <c:pt idx="117">
                  <c:v>0.06049</c:v>
                </c:pt>
                <c:pt idx="118">
                  <c:v>0.05955</c:v>
                </c:pt>
                <c:pt idx="119">
                  <c:v>0.05882</c:v>
                </c:pt>
                <c:pt idx="120">
                  <c:v>0.05826</c:v>
                </c:pt>
                <c:pt idx="121">
                  <c:v>0.05783</c:v>
                </c:pt>
                <c:pt idx="122">
                  <c:v>0.05747</c:v>
                </c:pt>
                <c:pt idx="123">
                  <c:v>0.05717</c:v>
                </c:pt>
                <c:pt idx="124">
                  <c:v>0.05687</c:v>
                </c:pt>
                <c:pt idx="125">
                  <c:v>0.05655</c:v>
                </c:pt>
                <c:pt idx="126">
                  <c:v>0.05619</c:v>
                </c:pt>
                <c:pt idx="127">
                  <c:v>0.05574</c:v>
                </c:pt>
                <c:pt idx="128">
                  <c:v>0.05519</c:v>
                </c:pt>
                <c:pt idx="129">
                  <c:v>0.05451</c:v>
                </c:pt>
                <c:pt idx="130">
                  <c:v>0.0537</c:v>
                </c:pt>
                <c:pt idx="131">
                  <c:v>0.05277</c:v>
                </c:pt>
                <c:pt idx="132">
                  <c:v>0.05171</c:v>
                </c:pt>
                <c:pt idx="133">
                  <c:v>0.05056</c:v>
                </c:pt>
                <c:pt idx="134">
                  <c:v>0.04936</c:v>
                </c:pt>
                <c:pt idx="135">
                  <c:v>0.04814</c:v>
                </c:pt>
                <c:pt idx="136">
                  <c:v>0.04693</c:v>
                </c:pt>
                <c:pt idx="137">
                  <c:v>0.04578</c:v>
                </c:pt>
                <c:pt idx="138">
                  <c:v>0.04471</c:v>
                </c:pt>
                <c:pt idx="139">
                  <c:v>0.04374</c:v>
                </c:pt>
                <c:pt idx="140">
                  <c:v>0.04289</c:v>
                </c:pt>
                <c:pt idx="141">
                  <c:v>0.04215</c:v>
                </c:pt>
                <c:pt idx="142">
                  <c:v>0.04153</c:v>
                </c:pt>
                <c:pt idx="143">
                  <c:v>0.04101</c:v>
                </c:pt>
                <c:pt idx="144">
                  <c:v>0.04058</c:v>
                </c:pt>
                <c:pt idx="145">
                  <c:v>0.04023</c:v>
                </c:pt>
                <c:pt idx="146">
                  <c:v>0.03992</c:v>
                </c:pt>
                <c:pt idx="147">
                  <c:v>0.03964</c:v>
                </c:pt>
                <c:pt idx="148">
                  <c:v>0.03936</c:v>
                </c:pt>
                <c:pt idx="149">
                  <c:v>0.03907</c:v>
                </c:pt>
                <c:pt idx="150">
                  <c:v>0.03877</c:v>
                </c:pt>
                <c:pt idx="151">
                  <c:v>0.03843</c:v>
                </c:pt>
                <c:pt idx="152">
                  <c:v>0.03805</c:v>
                </c:pt>
                <c:pt idx="153">
                  <c:v>0.03764</c:v>
                </c:pt>
                <c:pt idx="154">
                  <c:v>0.03719</c:v>
                </c:pt>
                <c:pt idx="155">
                  <c:v>0.03671</c:v>
                </c:pt>
                <c:pt idx="156">
                  <c:v>0.03619</c:v>
                </c:pt>
                <c:pt idx="157">
                  <c:v>0.03565</c:v>
                </c:pt>
                <c:pt idx="158">
                  <c:v>0.0351</c:v>
                </c:pt>
                <c:pt idx="159">
                  <c:v>0.03455</c:v>
                </c:pt>
                <c:pt idx="160">
                  <c:v>0.03399</c:v>
                </c:pt>
                <c:pt idx="161">
                  <c:v>0.03346</c:v>
                </c:pt>
                <c:pt idx="162">
                  <c:v>0.03294</c:v>
                </c:pt>
                <c:pt idx="163">
                  <c:v>0.03246</c:v>
                </c:pt>
                <c:pt idx="164">
                  <c:v>0.032</c:v>
                </c:pt>
                <c:pt idx="165">
                  <c:v>0.03157</c:v>
                </c:pt>
                <c:pt idx="166">
                  <c:v>0.03118</c:v>
                </c:pt>
                <c:pt idx="167">
                  <c:v>0.03081</c:v>
                </c:pt>
                <c:pt idx="168">
                  <c:v>0.03047</c:v>
                </c:pt>
                <c:pt idx="169">
                  <c:v>0.03014</c:v>
                </c:pt>
                <c:pt idx="170">
                  <c:v>0.02983</c:v>
                </c:pt>
                <c:pt idx="171">
                  <c:v>0.02953</c:v>
                </c:pt>
                <c:pt idx="172">
                  <c:v>0.02923</c:v>
                </c:pt>
                <c:pt idx="173">
                  <c:v>0.02893</c:v>
                </c:pt>
                <c:pt idx="174">
                  <c:v>0.02863</c:v>
                </c:pt>
                <c:pt idx="175">
                  <c:v>0.02832</c:v>
                </c:pt>
                <c:pt idx="176">
                  <c:v>0.02801</c:v>
                </c:pt>
                <c:pt idx="177">
                  <c:v>0.0277</c:v>
                </c:pt>
                <c:pt idx="178">
                  <c:v>0.02738</c:v>
                </c:pt>
                <c:pt idx="179">
                  <c:v>0.02706</c:v>
                </c:pt>
                <c:pt idx="180">
                  <c:v>0.02675</c:v>
                </c:pt>
                <c:pt idx="181">
                  <c:v>0.02644</c:v>
                </c:pt>
                <c:pt idx="182">
                  <c:v>0.02613</c:v>
                </c:pt>
                <c:pt idx="183">
                  <c:v>0.02583</c:v>
                </c:pt>
                <c:pt idx="184">
                  <c:v>0.02554</c:v>
                </c:pt>
                <c:pt idx="185">
                  <c:v>0.02526</c:v>
                </c:pt>
                <c:pt idx="186">
                  <c:v>0.02499</c:v>
                </c:pt>
                <c:pt idx="187">
                  <c:v>0.02472</c:v>
                </c:pt>
                <c:pt idx="188">
                  <c:v>0.02446</c:v>
                </c:pt>
                <c:pt idx="189">
                  <c:v>0.02421</c:v>
                </c:pt>
                <c:pt idx="190">
                  <c:v>0.02397</c:v>
                </c:pt>
                <c:pt idx="191">
                  <c:v>0.02373</c:v>
                </c:pt>
                <c:pt idx="192">
                  <c:v>0.02349</c:v>
                </c:pt>
                <c:pt idx="193">
                  <c:v>0.02326</c:v>
                </c:pt>
                <c:pt idx="194">
                  <c:v>0.02303</c:v>
                </c:pt>
                <c:pt idx="195">
                  <c:v>0.0228</c:v>
                </c:pt>
                <c:pt idx="196">
                  <c:v>0.02257</c:v>
                </c:pt>
                <c:pt idx="197">
                  <c:v>0.02234</c:v>
                </c:pt>
                <c:pt idx="198">
                  <c:v>0.02211</c:v>
                </c:pt>
                <c:pt idx="199">
                  <c:v>0.02189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'gr-.6m5_o'!$A$2:$A$205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'gr-.6m5_o'!$B$2:$B$205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0.0062378</c:v>
                </c:pt>
                <c:pt idx="33">
                  <c:v>0.13083</c:v>
                </c:pt>
                <c:pt idx="34">
                  <c:v>0.99167</c:v>
                </c:pt>
                <c:pt idx="35">
                  <c:v>1.9114</c:v>
                </c:pt>
                <c:pt idx="36">
                  <c:v>1.8818</c:v>
                </c:pt>
                <c:pt idx="37">
                  <c:v>2.0699</c:v>
                </c:pt>
                <c:pt idx="38">
                  <c:v>2.7683</c:v>
                </c:pt>
                <c:pt idx="39">
                  <c:v>6.4102</c:v>
                </c:pt>
                <c:pt idx="40">
                  <c:v>15.109</c:v>
                </c:pt>
                <c:pt idx="41">
                  <c:v>4.4938</c:v>
                </c:pt>
                <c:pt idx="42">
                  <c:v>3.031</c:v>
                </c:pt>
                <c:pt idx="43">
                  <c:v>2.2276</c:v>
                </c:pt>
                <c:pt idx="44">
                  <c:v>1.8632</c:v>
                </c:pt>
                <c:pt idx="45">
                  <c:v>1.654</c:v>
                </c:pt>
                <c:pt idx="46">
                  <c:v>1.2337</c:v>
                </c:pt>
                <c:pt idx="47">
                  <c:v>1.0069</c:v>
                </c:pt>
                <c:pt idx="48">
                  <c:v>0.93823</c:v>
                </c:pt>
                <c:pt idx="49">
                  <c:v>0.83088</c:v>
                </c:pt>
                <c:pt idx="50">
                  <c:v>0.67205</c:v>
                </c:pt>
                <c:pt idx="51">
                  <c:v>0.83111</c:v>
                </c:pt>
                <c:pt idx="52">
                  <c:v>0.5878</c:v>
                </c:pt>
                <c:pt idx="53">
                  <c:v>0.59246</c:v>
                </c:pt>
                <c:pt idx="54">
                  <c:v>0.58294</c:v>
                </c:pt>
                <c:pt idx="55">
                  <c:v>0.56199</c:v>
                </c:pt>
                <c:pt idx="56">
                  <c:v>0.53611</c:v>
                </c:pt>
                <c:pt idx="57">
                  <c:v>0.52438</c:v>
                </c:pt>
                <c:pt idx="58">
                  <c:v>0.53131</c:v>
                </c:pt>
                <c:pt idx="59">
                  <c:v>0.53645</c:v>
                </c:pt>
                <c:pt idx="60">
                  <c:v>0.53519</c:v>
                </c:pt>
                <c:pt idx="61">
                  <c:v>0.54068</c:v>
                </c:pt>
                <c:pt idx="62">
                  <c:v>0.61658</c:v>
                </c:pt>
                <c:pt idx="63">
                  <c:v>0.62356</c:v>
                </c:pt>
                <c:pt idx="64">
                  <c:v>0.6398</c:v>
                </c:pt>
                <c:pt idx="65">
                  <c:v>0.74423</c:v>
                </c:pt>
                <c:pt idx="66">
                  <c:v>0.84912</c:v>
                </c:pt>
                <c:pt idx="67">
                  <c:v>1.1036</c:v>
                </c:pt>
                <c:pt idx="68">
                  <c:v>1.3708</c:v>
                </c:pt>
                <c:pt idx="69">
                  <c:v>2.371799999999999</c:v>
                </c:pt>
                <c:pt idx="70">
                  <c:v>2.906</c:v>
                </c:pt>
                <c:pt idx="71">
                  <c:v>2.4752</c:v>
                </c:pt>
                <c:pt idx="72">
                  <c:v>5.5069</c:v>
                </c:pt>
                <c:pt idx="73">
                  <c:v>2.4592</c:v>
                </c:pt>
                <c:pt idx="74">
                  <c:v>1.4193</c:v>
                </c:pt>
                <c:pt idx="75">
                  <c:v>1.0778</c:v>
                </c:pt>
                <c:pt idx="76">
                  <c:v>0.96716</c:v>
                </c:pt>
                <c:pt idx="77">
                  <c:v>0.88608</c:v>
                </c:pt>
                <c:pt idx="78">
                  <c:v>0.90658</c:v>
                </c:pt>
                <c:pt idx="79">
                  <c:v>0.95029</c:v>
                </c:pt>
                <c:pt idx="80">
                  <c:v>0.91442</c:v>
                </c:pt>
                <c:pt idx="81">
                  <c:v>0.93318</c:v>
                </c:pt>
                <c:pt idx="82">
                  <c:v>0.99556</c:v>
                </c:pt>
                <c:pt idx="83">
                  <c:v>1.0107</c:v>
                </c:pt>
                <c:pt idx="84">
                  <c:v>0.99215</c:v>
                </c:pt>
                <c:pt idx="85">
                  <c:v>1.0284</c:v>
                </c:pt>
                <c:pt idx="86">
                  <c:v>1.0592</c:v>
                </c:pt>
                <c:pt idx="87">
                  <c:v>1.0686</c:v>
                </c:pt>
                <c:pt idx="88">
                  <c:v>1.0482</c:v>
                </c:pt>
                <c:pt idx="89">
                  <c:v>1.0743</c:v>
                </c:pt>
                <c:pt idx="90">
                  <c:v>1.0607</c:v>
                </c:pt>
                <c:pt idx="91">
                  <c:v>1.0645</c:v>
                </c:pt>
                <c:pt idx="92">
                  <c:v>1.0406</c:v>
                </c:pt>
                <c:pt idx="93">
                  <c:v>1.0359</c:v>
                </c:pt>
                <c:pt idx="94">
                  <c:v>1.0241</c:v>
                </c:pt>
                <c:pt idx="95">
                  <c:v>1.0209</c:v>
                </c:pt>
                <c:pt idx="96">
                  <c:v>1.0027</c:v>
                </c:pt>
                <c:pt idx="97">
                  <c:v>0.99721</c:v>
                </c:pt>
                <c:pt idx="98">
                  <c:v>0.98992</c:v>
                </c:pt>
                <c:pt idx="99">
                  <c:v>0.96778</c:v>
                </c:pt>
                <c:pt idx="100">
                  <c:v>0.97644</c:v>
                </c:pt>
                <c:pt idx="101">
                  <c:v>0.96453</c:v>
                </c:pt>
                <c:pt idx="102">
                  <c:v>0.93263</c:v>
                </c:pt>
                <c:pt idx="103">
                  <c:v>0.91167</c:v>
                </c:pt>
                <c:pt idx="104">
                  <c:v>0.92997</c:v>
                </c:pt>
                <c:pt idx="105">
                  <c:v>0.90594</c:v>
                </c:pt>
                <c:pt idx="106">
                  <c:v>0.90759</c:v>
                </c:pt>
                <c:pt idx="107">
                  <c:v>0.92066</c:v>
                </c:pt>
                <c:pt idx="108">
                  <c:v>0.93595</c:v>
                </c:pt>
                <c:pt idx="109">
                  <c:v>0.96177</c:v>
                </c:pt>
                <c:pt idx="110">
                  <c:v>0.98716</c:v>
                </c:pt>
                <c:pt idx="111">
                  <c:v>1.0143</c:v>
                </c:pt>
                <c:pt idx="112">
                  <c:v>1.0287</c:v>
                </c:pt>
                <c:pt idx="113">
                  <c:v>1.0568</c:v>
                </c:pt>
                <c:pt idx="114">
                  <c:v>1.0712</c:v>
                </c:pt>
                <c:pt idx="115">
                  <c:v>1.0858</c:v>
                </c:pt>
                <c:pt idx="116">
                  <c:v>1.0878</c:v>
                </c:pt>
                <c:pt idx="117">
                  <c:v>1.0993</c:v>
                </c:pt>
                <c:pt idx="118">
                  <c:v>1.098</c:v>
                </c:pt>
                <c:pt idx="119">
                  <c:v>1.0881</c:v>
                </c:pt>
                <c:pt idx="120">
                  <c:v>1.0866</c:v>
                </c:pt>
                <c:pt idx="121">
                  <c:v>1.07</c:v>
                </c:pt>
                <c:pt idx="122">
                  <c:v>1.0543</c:v>
                </c:pt>
                <c:pt idx="123">
                  <c:v>1.0367</c:v>
                </c:pt>
                <c:pt idx="124">
                  <c:v>1.0189</c:v>
                </c:pt>
                <c:pt idx="125">
                  <c:v>1.0016</c:v>
                </c:pt>
                <c:pt idx="126">
                  <c:v>0.98563</c:v>
                </c:pt>
                <c:pt idx="127">
                  <c:v>0.97103</c:v>
                </c:pt>
                <c:pt idx="128">
                  <c:v>0.96064</c:v>
                </c:pt>
                <c:pt idx="129">
                  <c:v>0.95028</c:v>
                </c:pt>
                <c:pt idx="130">
                  <c:v>0.94334</c:v>
                </c:pt>
                <c:pt idx="131">
                  <c:v>0.94302</c:v>
                </c:pt>
                <c:pt idx="132">
                  <c:v>0.9415</c:v>
                </c:pt>
                <c:pt idx="133">
                  <c:v>0.94247</c:v>
                </c:pt>
                <c:pt idx="134">
                  <c:v>0.95298</c:v>
                </c:pt>
                <c:pt idx="135">
                  <c:v>0.95744</c:v>
                </c:pt>
                <c:pt idx="136">
                  <c:v>0.96986</c:v>
                </c:pt>
                <c:pt idx="137">
                  <c:v>0.97627</c:v>
                </c:pt>
                <c:pt idx="138">
                  <c:v>0.98512</c:v>
                </c:pt>
                <c:pt idx="139">
                  <c:v>0.99643</c:v>
                </c:pt>
                <c:pt idx="140">
                  <c:v>1.0058</c:v>
                </c:pt>
                <c:pt idx="141">
                  <c:v>1.0135</c:v>
                </c:pt>
                <c:pt idx="142">
                  <c:v>1.0195</c:v>
                </c:pt>
                <c:pt idx="143">
                  <c:v>1.0269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'gr-.6m5_o'!$A$2:$A$205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'gr-.6m5_o'!$C$2:$C$205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0.010855</c:v>
                </c:pt>
                <c:pt idx="33">
                  <c:v>0.22461</c:v>
                </c:pt>
                <c:pt idx="34">
                  <c:v>1.7073</c:v>
                </c:pt>
                <c:pt idx="35">
                  <c:v>3.2683</c:v>
                </c:pt>
                <c:pt idx="36">
                  <c:v>3.3018</c:v>
                </c:pt>
                <c:pt idx="37">
                  <c:v>3.29</c:v>
                </c:pt>
                <c:pt idx="38">
                  <c:v>4.246</c:v>
                </c:pt>
                <c:pt idx="39">
                  <c:v>10.673</c:v>
                </c:pt>
                <c:pt idx="40">
                  <c:v>28.081</c:v>
                </c:pt>
                <c:pt idx="41">
                  <c:v>4.9034</c:v>
                </c:pt>
                <c:pt idx="42">
                  <c:v>0.83893</c:v>
                </c:pt>
                <c:pt idx="43">
                  <c:v>0.04834</c:v>
                </c:pt>
                <c:pt idx="44">
                  <c:v>-0.44478</c:v>
                </c:pt>
                <c:pt idx="45">
                  <c:v>-1.2016</c:v>
                </c:pt>
                <c:pt idx="46">
                  <c:v>-1.248</c:v>
                </c:pt>
                <c:pt idx="47">
                  <c:v>-1.1231</c:v>
                </c:pt>
                <c:pt idx="48">
                  <c:v>-1.1851</c:v>
                </c:pt>
                <c:pt idx="49">
                  <c:v>-1.0583</c:v>
                </c:pt>
                <c:pt idx="50">
                  <c:v>-0.8453</c:v>
                </c:pt>
                <c:pt idx="51">
                  <c:v>-1.0116</c:v>
                </c:pt>
                <c:pt idx="52">
                  <c:v>-0.70101</c:v>
                </c:pt>
                <c:pt idx="53">
                  <c:v>-0.65548</c:v>
                </c:pt>
                <c:pt idx="54">
                  <c:v>-0.58278</c:v>
                </c:pt>
                <c:pt idx="55">
                  <c:v>-0.50764</c:v>
                </c:pt>
                <c:pt idx="56">
                  <c:v>-0.46385</c:v>
                </c:pt>
                <c:pt idx="57">
                  <c:v>-0.38593</c:v>
                </c:pt>
                <c:pt idx="58">
                  <c:v>-0.35454</c:v>
                </c:pt>
                <c:pt idx="59">
                  <c:v>-0.28529</c:v>
                </c:pt>
                <c:pt idx="60">
                  <c:v>-0.24139</c:v>
                </c:pt>
                <c:pt idx="61">
                  <c:v>-0.16473</c:v>
                </c:pt>
                <c:pt idx="62">
                  <c:v>-0.098547</c:v>
                </c:pt>
                <c:pt idx="63">
                  <c:v>-0.060145</c:v>
                </c:pt>
                <c:pt idx="64">
                  <c:v>0.049148</c:v>
                </c:pt>
                <c:pt idx="65">
                  <c:v>0.13522</c:v>
                </c:pt>
                <c:pt idx="66">
                  <c:v>0.32895</c:v>
                </c:pt>
                <c:pt idx="67">
                  <c:v>0.71042</c:v>
                </c:pt>
                <c:pt idx="68">
                  <c:v>1.1274</c:v>
                </c:pt>
                <c:pt idx="69">
                  <c:v>2.7431</c:v>
                </c:pt>
                <c:pt idx="70">
                  <c:v>3.5029</c:v>
                </c:pt>
                <c:pt idx="71">
                  <c:v>2.5875</c:v>
                </c:pt>
                <c:pt idx="72">
                  <c:v>8.017</c:v>
                </c:pt>
                <c:pt idx="73">
                  <c:v>2.4753</c:v>
                </c:pt>
                <c:pt idx="74">
                  <c:v>0.50862</c:v>
                </c:pt>
                <c:pt idx="75">
                  <c:v>-0.090776</c:v>
                </c:pt>
                <c:pt idx="76">
                  <c:v>-0.22011</c:v>
                </c:pt>
                <c:pt idx="77">
                  <c:v>-0.35564</c:v>
                </c:pt>
                <c:pt idx="78">
                  <c:v>-0.3572</c:v>
                </c:pt>
                <c:pt idx="79">
                  <c:v>-0.33078</c:v>
                </c:pt>
                <c:pt idx="80">
                  <c:v>-0.27003</c:v>
                </c:pt>
                <c:pt idx="81">
                  <c:v>-0.20326</c:v>
                </c:pt>
                <c:pt idx="82">
                  <c:v>-0.14359</c:v>
                </c:pt>
                <c:pt idx="83">
                  <c:v>-0.082506</c:v>
                </c:pt>
                <c:pt idx="84">
                  <c:v>-0.015715</c:v>
                </c:pt>
                <c:pt idx="85">
                  <c:v>0.037573</c:v>
                </c:pt>
                <c:pt idx="86">
                  <c:v>0.10297</c:v>
                </c:pt>
                <c:pt idx="87">
                  <c:v>0.13759</c:v>
                </c:pt>
                <c:pt idx="88">
                  <c:v>0.16521</c:v>
                </c:pt>
                <c:pt idx="89">
                  <c:v>0.21135</c:v>
                </c:pt>
                <c:pt idx="90">
                  <c:v>0.21261</c:v>
                </c:pt>
                <c:pt idx="91">
                  <c:v>0.24337</c:v>
                </c:pt>
                <c:pt idx="92">
                  <c:v>0.23409</c:v>
                </c:pt>
                <c:pt idx="93">
                  <c:v>0.2433</c:v>
                </c:pt>
                <c:pt idx="94">
                  <c:v>0.24425</c:v>
                </c:pt>
                <c:pt idx="95">
                  <c:v>0.25833</c:v>
                </c:pt>
                <c:pt idx="96">
                  <c:v>0.2506</c:v>
                </c:pt>
                <c:pt idx="97">
                  <c:v>0.25964</c:v>
                </c:pt>
                <c:pt idx="98">
                  <c:v>0.28067</c:v>
                </c:pt>
                <c:pt idx="99">
                  <c:v>0.2518</c:v>
                </c:pt>
                <c:pt idx="100">
                  <c:v>0.29539</c:v>
                </c:pt>
                <c:pt idx="101">
                  <c:v>0.28947</c:v>
                </c:pt>
                <c:pt idx="102">
                  <c:v>0.2295</c:v>
                </c:pt>
                <c:pt idx="103">
                  <c:v>0.18157</c:v>
                </c:pt>
                <c:pt idx="104">
                  <c:v>0.1992</c:v>
                </c:pt>
                <c:pt idx="105">
                  <c:v>0.12173</c:v>
                </c:pt>
                <c:pt idx="106">
                  <c:v>0.064558</c:v>
                </c:pt>
                <c:pt idx="107">
                  <c:v>0.032969</c:v>
                </c:pt>
                <c:pt idx="108">
                  <c:v>0.027023</c:v>
                </c:pt>
                <c:pt idx="109">
                  <c:v>0.00064794</c:v>
                </c:pt>
                <c:pt idx="110">
                  <c:v>-0.0097481</c:v>
                </c:pt>
                <c:pt idx="111">
                  <c:v>-0.019224</c:v>
                </c:pt>
                <c:pt idx="112">
                  <c:v>-0.015723</c:v>
                </c:pt>
                <c:pt idx="113">
                  <c:v>-0.016032</c:v>
                </c:pt>
                <c:pt idx="114">
                  <c:v>-0.015137</c:v>
                </c:pt>
                <c:pt idx="115">
                  <c:v>-0.010474</c:v>
                </c:pt>
                <c:pt idx="116">
                  <c:v>-0.0057551</c:v>
                </c:pt>
                <c:pt idx="117">
                  <c:v>0.0036971</c:v>
                </c:pt>
                <c:pt idx="118">
                  <c:v>0.015588</c:v>
                </c:pt>
                <c:pt idx="119">
                  <c:v>0.028337</c:v>
                </c:pt>
                <c:pt idx="120">
                  <c:v>0.031887</c:v>
                </c:pt>
                <c:pt idx="121">
                  <c:v>0.046342</c:v>
                </c:pt>
                <c:pt idx="122">
                  <c:v>0.05837</c:v>
                </c:pt>
                <c:pt idx="123">
                  <c:v>0.070474</c:v>
                </c:pt>
                <c:pt idx="124">
                  <c:v>0.070036</c:v>
                </c:pt>
                <c:pt idx="125">
                  <c:v>0.08267</c:v>
                </c:pt>
                <c:pt idx="126">
                  <c:v>0.085851</c:v>
                </c:pt>
                <c:pt idx="127">
                  <c:v>0.094611</c:v>
                </c:pt>
                <c:pt idx="128">
                  <c:v>0.089886</c:v>
                </c:pt>
                <c:pt idx="129">
                  <c:v>0.093016</c:v>
                </c:pt>
                <c:pt idx="130">
                  <c:v>0.09237</c:v>
                </c:pt>
                <c:pt idx="131">
                  <c:v>0.089304</c:v>
                </c:pt>
                <c:pt idx="132">
                  <c:v>0.085508</c:v>
                </c:pt>
                <c:pt idx="133">
                  <c:v>0.079769</c:v>
                </c:pt>
                <c:pt idx="134">
                  <c:v>0.071594</c:v>
                </c:pt>
                <c:pt idx="135">
                  <c:v>0.061385</c:v>
                </c:pt>
                <c:pt idx="136">
                  <c:v>0.059207</c:v>
                </c:pt>
                <c:pt idx="137">
                  <c:v>0.046798</c:v>
                </c:pt>
                <c:pt idx="138">
                  <c:v>0.036146</c:v>
                </c:pt>
                <c:pt idx="139">
                  <c:v>0.024344</c:v>
                </c:pt>
                <c:pt idx="140">
                  <c:v>0.019507</c:v>
                </c:pt>
                <c:pt idx="141">
                  <c:v>0.0078949</c:v>
                </c:pt>
                <c:pt idx="142">
                  <c:v>0.0014122</c:v>
                </c:pt>
                <c:pt idx="143">
                  <c:v>-0.0097835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304184"/>
        <c:axId val="-2116132840"/>
      </c:scatterChart>
      <c:valAx>
        <c:axId val="-2116304184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2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]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16132840"/>
        <c:crosses val="autoZero"/>
        <c:crossBetween val="midCat"/>
      </c:valAx>
      <c:valAx>
        <c:axId val="-2116132840"/>
        <c:scaling>
          <c:orientation val="minMax"/>
          <c:max val="3.0"/>
          <c:min val="-1.5"/>
        </c:scaling>
        <c:delete val="0"/>
        <c:axPos val="l"/>
        <c:title>
          <c:tx>
            <c:rich>
              <a:bodyPr/>
              <a:lstStyle/>
              <a:p>
                <a:pPr>
                  <a:defRPr sz="1200">
                    <a:latin typeface="Times New Roman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g(r)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16304184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Times New Roman"/>
                <a:cs typeface="Times New Roman"/>
              </a:defRPr>
            </a:pPr>
            <a:r>
              <a:rPr lang="en-US" altLang="zh-CN" b="0">
                <a:latin typeface="Times New Roman"/>
                <a:cs typeface="Times New Roman"/>
              </a:rPr>
              <a:t>CH</a:t>
            </a:r>
            <a:r>
              <a:rPr lang="en-US" altLang="zh-CN" b="0" baseline="-25000">
                <a:latin typeface="Times New Roman"/>
                <a:cs typeface="Times New Roman"/>
              </a:rPr>
              <a:t>4</a:t>
            </a:r>
            <a:r>
              <a:rPr lang="en-US" altLang="zh-CN" b="0" baseline="30000">
                <a:latin typeface="Times New Roman"/>
                <a:cs typeface="Times New Roman"/>
              </a:rPr>
              <a:t>+1</a:t>
            </a:r>
            <a:r>
              <a:rPr lang="en-US" altLang="zh-CN" b="0">
                <a:latin typeface="Times New Roman"/>
                <a:cs typeface="Times New Roman"/>
              </a:rPr>
              <a:t>,</a:t>
            </a:r>
            <a:r>
              <a:rPr lang="en-US" altLang="zh-CN" b="0" baseline="0">
                <a:latin typeface="Times New Roman"/>
                <a:cs typeface="Times New Roman"/>
              </a:rPr>
              <a:t> m</a:t>
            </a:r>
            <a:r>
              <a:rPr lang="en-US" altLang="zh-CN" b="0" baseline="-25000">
                <a:latin typeface="Times New Roman"/>
                <a:cs typeface="Times New Roman"/>
              </a:rPr>
              <a:t>max</a:t>
            </a:r>
            <a:r>
              <a:rPr lang="en-US" altLang="zh-CN" b="0" baseline="0">
                <a:latin typeface="Times New Roman"/>
                <a:cs typeface="Times New Roman"/>
              </a:rPr>
              <a:t>=5</a:t>
            </a:r>
            <a:endParaRPr lang="zh-CN" altLang="en-US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gr1m5!$G$2:$G$201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gr1m5!$H$2:$H$201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1.744E-33</c:v>
                </c:pt>
                <c:pt idx="25">
                  <c:v>9.74500000000001E-18</c:v>
                </c:pt>
                <c:pt idx="26">
                  <c:v>4.142E-9</c:v>
                </c:pt>
                <c:pt idx="27">
                  <c:v>0.0001825</c:v>
                </c:pt>
                <c:pt idx="28">
                  <c:v>0.04621</c:v>
                </c:pt>
                <c:pt idx="29">
                  <c:v>0.6611</c:v>
                </c:pt>
                <c:pt idx="30">
                  <c:v>2.004</c:v>
                </c:pt>
                <c:pt idx="31">
                  <c:v>2.756</c:v>
                </c:pt>
                <c:pt idx="32">
                  <c:v>2.628</c:v>
                </c:pt>
                <c:pt idx="33">
                  <c:v>2.173</c:v>
                </c:pt>
                <c:pt idx="34">
                  <c:v>1.741</c:v>
                </c:pt>
                <c:pt idx="35">
                  <c:v>1.421</c:v>
                </c:pt>
                <c:pt idx="36">
                  <c:v>1.205</c:v>
                </c:pt>
                <c:pt idx="37">
                  <c:v>1.067</c:v>
                </c:pt>
                <c:pt idx="38">
                  <c:v>0.9825</c:v>
                </c:pt>
                <c:pt idx="39">
                  <c:v>0.9343</c:v>
                </c:pt>
                <c:pt idx="40">
                  <c:v>0.9103</c:v>
                </c:pt>
                <c:pt idx="41">
                  <c:v>0.9019</c:v>
                </c:pt>
                <c:pt idx="42">
                  <c:v>0.9029</c:v>
                </c:pt>
                <c:pt idx="43">
                  <c:v>0.9088</c:v>
                </c:pt>
                <c:pt idx="44">
                  <c:v>0.9164</c:v>
                </c:pt>
                <c:pt idx="45">
                  <c:v>0.9235</c:v>
                </c:pt>
                <c:pt idx="46">
                  <c:v>0.9288</c:v>
                </c:pt>
                <c:pt idx="47">
                  <c:v>0.9316</c:v>
                </c:pt>
                <c:pt idx="48">
                  <c:v>0.9319</c:v>
                </c:pt>
                <c:pt idx="49">
                  <c:v>0.9304</c:v>
                </c:pt>
                <c:pt idx="50">
                  <c:v>0.9279</c:v>
                </c:pt>
                <c:pt idx="51">
                  <c:v>0.9258</c:v>
                </c:pt>
                <c:pt idx="52">
                  <c:v>0.9256</c:v>
                </c:pt>
                <c:pt idx="53">
                  <c:v>0.9291</c:v>
                </c:pt>
                <c:pt idx="54">
                  <c:v>0.9385</c:v>
                </c:pt>
                <c:pt idx="55">
                  <c:v>0.9557</c:v>
                </c:pt>
                <c:pt idx="56">
                  <c:v>0.9792</c:v>
                </c:pt>
                <c:pt idx="57">
                  <c:v>1.0</c:v>
                </c:pt>
                <c:pt idx="58">
                  <c:v>1.009</c:v>
                </c:pt>
                <c:pt idx="59">
                  <c:v>1.003</c:v>
                </c:pt>
                <c:pt idx="60">
                  <c:v>0.9913</c:v>
                </c:pt>
                <c:pt idx="61">
                  <c:v>0.9815</c:v>
                </c:pt>
                <c:pt idx="62">
                  <c:v>0.9774</c:v>
                </c:pt>
                <c:pt idx="63">
                  <c:v>0.9794</c:v>
                </c:pt>
                <c:pt idx="64">
                  <c:v>0.9857</c:v>
                </c:pt>
                <c:pt idx="65">
                  <c:v>0.9945</c:v>
                </c:pt>
                <c:pt idx="66">
                  <c:v>1.004</c:v>
                </c:pt>
                <c:pt idx="67">
                  <c:v>1.014</c:v>
                </c:pt>
                <c:pt idx="68">
                  <c:v>1.022</c:v>
                </c:pt>
                <c:pt idx="69">
                  <c:v>1.028</c:v>
                </c:pt>
                <c:pt idx="70">
                  <c:v>1.032</c:v>
                </c:pt>
                <c:pt idx="71">
                  <c:v>1.033</c:v>
                </c:pt>
                <c:pt idx="72">
                  <c:v>1.032</c:v>
                </c:pt>
                <c:pt idx="73">
                  <c:v>1.029</c:v>
                </c:pt>
                <c:pt idx="74">
                  <c:v>1.024</c:v>
                </c:pt>
                <c:pt idx="75">
                  <c:v>1.018</c:v>
                </c:pt>
                <c:pt idx="76">
                  <c:v>1.012</c:v>
                </c:pt>
                <c:pt idx="77">
                  <c:v>1.004</c:v>
                </c:pt>
                <c:pt idx="78">
                  <c:v>0.9975</c:v>
                </c:pt>
                <c:pt idx="79">
                  <c:v>0.9912</c:v>
                </c:pt>
                <c:pt idx="80">
                  <c:v>0.9858</c:v>
                </c:pt>
                <c:pt idx="81">
                  <c:v>0.9814</c:v>
                </c:pt>
                <c:pt idx="82">
                  <c:v>0.9783</c:v>
                </c:pt>
                <c:pt idx="83">
                  <c:v>0.9765</c:v>
                </c:pt>
                <c:pt idx="84">
                  <c:v>0.976</c:v>
                </c:pt>
                <c:pt idx="85">
                  <c:v>0.9768</c:v>
                </c:pt>
                <c:pt idx="86">
                  <c:v>0.9787</c:v>
                </c:pt>
                <c:pt idx="87">
                  <c:v>0.9815</c:v>
                </c:pt>
                <c:pt idx="88">
                  <c:v>0.9849</c:v>
                </c:pt>
                <c:pt idx="89">
                  <c:v>0.9887</c:v>
                </c:pt>
                <c:pt idx="90">
                  <c:v>0.9924</c:v>
                </c:pt>
                <c:pt idx="91">
                  <c:v>0.996</c:v>
                </c:pt>
                <c:pt idx="92">
                  <c:v>0.9991</c:v>
                </c:pt>
                <c:pt idx="93">
                  <c:v>1.002</c:v>
                </c:pt>
                <c:pt idx="94">
                  <c:v>1.004</c:v>
                </c:pt>
                <c:pt idx="95">
                  <c:v>1.005</c:v>
                </c:pt>
                <c:pt idx="96">
                  <c:v>1.006</c:v>
                </c:pt>
                <c:pt idx="97">
                  <c:v>1.006</c:v>
                </c:pt>
                <c:pt idx="98">
                  <c:v>1.006</c:v>
                </c:pt>
                <c:pt idx="99">
                  <c:v>1.005</c:v>
                </c:pt>
                <c:pt idx="100">
                  <c:v>1.005</c:v>
                </c:pt>
                <c:pt idx="101">
                  <c:v>1.004</c:v>
                </c:pt>
                <c:pt idx="102">
                  <c:v>1.003</c:v>
                </c:pt>
                <c:pt idx="103">
                  <c:v>1.002</c:v>
                </c:pt>
                <c:pt idx="104">
                  <c:v>1.002</c:v>
                </c:pt>
                <c:pt idx="105">
                  <c:v>1.001</c:v>
                </c:pt>
                <c:pt idx="106">
                  <c:v>1.001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0.9999</c:v>
                </c:pt>
                <c:pt idx="111">
                  <c:v>0.9998</c:v>
                </c:pt>
                <c:pt idx="112">
                  <c:v>0.9998</c:v>
                </c:pt>
                <c:pt idx="113">
                  <c:v>0.9997</c:v>
                </c:pt>
                <c:pt idx="114">
                  <c:v>0.9996</c:v>
                </c:pt>
                <c:pt idx="115">
                  <c:v>0.9994</c:v>
                </c:pt>
                <c:pt idx="116">
                  <c:v>0.9993</c:v>
                </c:pt>
                <c:pt idx="117">
                  <c:v>0.9991</c:v>
                </c:pt>
                <c:pt idx="118">
                  <c:v>0.9989</c:v>
                </c:pt>
                <c:pt idx="119">
                  <c:v>0.9988</c:v>
                </c:pt>
                <c:pt idx="120">
                  <c:v>0.9986</c:v>
                </c:pt>
                <c:pt idx="121">
                  <c:v>0.9986</c:v>
                </c:pt>
                <c:pt idx="122">
                  <c:v>0.9985</c:v>
                </c:pt>
                <c:pt idx="123">
                  <c:v>0.9986</c:v>
                </c:pt>
                <c:pt idx="124">
                  <c:v>0.9987</c:v>
                </c:pt>
                <c:pt idx="125">
                  <c:v>0.9989</c:v>
                </c:pt>
                <c:pt idx="126">
                  <c:v>0.9992</c:v>
                </c:pt>
                <c:pt idx="127">
                  <c:v>0.9995</c:v>
                </c:pt>
                <c:pt idx="128">
                  <c:v>0.9998</c:v>
                </c:pt>
                <c:pt idx="129">
                  <c:v>1.0</c:v>
                </c:pt>
                <c:pt idx="130">
                  <c:v>1.0</c:v>
                </c:pt>
                <c:pt idx="131">
                  <c:v>1.001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1.001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0.9999</c:v>
                </c:pt>
                <c:pt idx="145">
                  <c:v>0.9997</c:v>
                </c:pt>
                <c:pt idx="146">
                  <c:v>0.9997</c:v>
                </c:pt>
                <c:pt idx="147">
                  <c:v>0.9996</c:v>
                </c:pt>
                <c:pt idx="148">
                  <c:v>0.9996</c:v>
                </c:pt>
                <c:pt idx="149">
                  <c:v>0.9996</c:v>
                </c:pt>
                <c:pt idx="150">
                  <c:v>0.9996</c:v>
                </c:pt>
                <c:pt idx="151">
                  <c:v>0.9997</c:v>
                </c:pt>
                <c:pt idx="152">
                  <c:v>0.9997</c:v>
                </c:pt>
                <c:pt idx="153">
                  <c:v>0.9998</c:v>
                </c:pt>
                <c:pt idx="154">
                  <c:v>0.9998</c:v>
                </c:pt>
                <c:pt idx="155">
                  <c:v>0.9999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gr1m5!$G$2:$G$201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gr1m5!$T$2:$T$201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-4.65200000000001E-33</c:v>
                </c:pt>
                <c:pt idx="25">
                  <c:v>-2.532E-17</c:v>
                </c:pt>
                <c:pt idx="26">
                  <c:v>-1.041E-8</c:v>
                </c:pt>
                <c:pt idx="27">
                  <c:v>-0.0004389</c:v>
                </c:pt>
                <c:pt idx="28">
                  <c:v>-0.105</c:v>
                </c:pt>
                <c:pt idx="29">
                  <c:v>-1.398</c:v>
                </c:pt>
                <c:pt idx="30">
                  <c:v>-3.871</c:v>
                </c:pt>
                <c:pt idx="31">
                  <c:v>-4.776</c:v>
                </c:pt>
                <c:pt idx="32">
                  <c:v>-4.029</c:v>
                </c:pt>
                <c:pt idx="33">
                  <c:v>-2.921</c:v>
                </c:pt>
                <c:pt idx="34">
                  <c:v>-2.044</c:v>
                </c:pt>
                <c:pt idx="35">
                  <c:v>-1.459</c:v>
                </c:pt>
                <c:pt idx="36">
                  <c:v>-1.087</c:v>
                </c:pt>
                <c:pt idx="37">
                  <c:v>-0.8518</c:v>
                </c:pt>
                <c:pt idx="38">
                  <c:v>-0.7009</c:v>
                </c:pt>
                <c:pt idx="39">
                  <c:v>-0.6036</c:v>
                </c:pt>
                <c:pt idx="40">
                  <c:v>-0.5419</c:v>
                </c:pt>
                <c:pt idx="41">
                  <c:v>-0.5047</c:v>
                </c:pt>
                <c:pt idx="42">
                  <c:v>-0.4854</c:v>
                </c:pt>
                <c:pt idx="43">
                  <c:v>-0.4791</c:v>
                </c:pt>
                <c:pt idx="44">
                  <c:v>-0.482</c:v>
                </c:pt>
                <c:pt idx="45">
                  <c:v>-0.491</c:v>
                </c:pt>
                <c:pt idx="46">
                  <c:v>-0.503</c:v>
                </c:pt>
                <c:pt idx="47">
                  <c:v>-0.5155</c:v>
                </c:pt>
                <c:pt idx="48">
                  <c:v>-0.5266</c:v>
                </c:pt>
                <c:pt idx="49">
                  <c:v>-0.5351</c:v>
                </c:pt>
                <c:pt idx="50">
                  <c:v>-0.5407</c:v>
                </c:pt>
                <c:pt idx="51">
                  <c:v>-0.544</c:v>
                </c:pt>
                <c:pt idx="52">
                  <c:v>-0.5466</c:v>
                </c:pt>
                <c:pt idx="53">
                  <c:v>-0.5509</c:v>
                </c:pt>
                <c:pt idx="54">
                  <c:v>-0.5601</c:v>
                </c:pt>
                <c:pt idx="55">
                  <c:v>-0.577</c:v>
                </c:pt>
                <c:pt idx="56">
                  <c:v>-0.5975</c:v>
                </c:pt>
                <c:pt idx="57">
                  <c:v>-0.6031</c:v>
                </c:pt>
                <c:pt idx="58">
                  <c:v>-0.5744</c:v>
                </c:pt>
                <c:pt idx="59">
                  <c:v>-0.5134</c:v>
                </c:pt>
                <c:pt idx="60">
                  <c:v>-0.4408</c:v>
                </c:pt>
                <c:pt idx="61">
                  <c:v>-0.3756</c:v>
                </c:pt>
                <c:pt idx="62">
                  <c:v>-0.3264</c:v>
                </c:pt>
                <c:pt idx="63">
                  <c:v>-0.2936</c:v>
                </c:pt>
                <c:pt idx="64">
                  <c:v>-0.2747</c:v>
                </c:pt>
                <c:pt idx="65">
                  <c:v>-0.2663</c:v>
                </c:pt>
                <c:pt idx="66">
                  <c:v>-0.2657</c:v>
                </c:pt>
                <c:pt idx="67">
                  <c:v>-0.2701</c:v>
                </c:pt>
                <c:pt idx="68">
                  <c:v>-0.2776</c:v>
                </c:pt>
                <c:pt idx="69">
                  <c:v>-0.2861</c:v>
                </c:pt>
                <c:pt idx="70">
                  <c:v>-0.2942</c:v>
                </c:pt>
                <c:pt idx="71">
                  <c:v>-0.3007</c:v>
                </c:pt>
                <c:pt idx="72">
                  <c:v>-0.3047</c:v>
                </c:pt>
                <c:pt idx="73">
                  <c:v>-0.3057</c:v>
                </c:pt>
                <c:pt idx="74">
                  <c:v>-0.3037</c:v>
                </c:pt>
                <c:pt idx="75">
                  <c:v>-0.2988</c:v>
                </c:pt>
                <c:pt idx="76">
                  <c:v>-0.2913</c:v>
                </c:pt>
                <c:pt idx="77">
                  <c:v>-0.2819</c:v>
                </c:pt>
                <c:pt idx="78">
                  <c:v>-0.271</c:v>
                </c:pt>
                <c:pt idx="79">
                  <c:v>-0.2592</c:v>
                </c:pt>
                <c:pt idx="80">
                  <c:v>-0.2469</c:v>
                </c:pt>
                <c:pt idx="81">
                  <c:v>-0.2345</c:v>
                </c:pt>
                <c:pt idx="82">
                  <c:v>-0.2224</c:v>
                </c:pt>
                <c:pt idx="83">
                  <c:v>-0.2109</c:v>
                </c:pt>
                <c:pt idx="84">
                  <c:v>-0.2004</c:v>
                </c:pt>
                <c:pt idx="85">
                  <c:v>-0.1912</c:v>
                </c:pt>
                <c:pt idx="86">
                  <c:v>-0.1834</c:v>
                </c:pt>
                <c:pt idx="87">
                  <c:v>-0.1772</c:v>
                </c:pt>
                <c:pt idx="88">
                  <c:v>-0.1726</c:v>
                </c:pt>
                <c:pt idx="89">
                  <c:v>-0.1693</c:v>
                </c:pt>
                <c:pt idx="90">
                  <c:v>-0.1672</c:v>
                </c:pt>
                <c:pt idx="91">
                  <c:v>-0.1659</c:v>
                </c:pt>
                <c:pt idx="92">
                  <c:v>-0.1652</c:v>
                </c:pt>
                <c:pt idx="93">
                  <c:v>-0.1648</c:v>
                </c:pt>
                <c:pt idx="94">
                  <c:v>-0.1643</c:v>
                </c:pt>
                <c:pt idx="95">
                  <c:v>-0.1636</c:v>
                </c:pt>
                <c:pt idx="96">
                  <c:v>-0.1624</c:v>
                </c:pt>
                <c:pt idx="97">
                  <c:v>-0.1607</c:v>
                </c:pt>
                <c:pt idx="98">
                  <c:v>-0.1584</c:v>
                </c:pt>
                <c:pt idx="99">
                  <c:v>-0.1555</c:v>
                </c:pt>
                <c:pt idx="100">
                  <c:v>-0.1522</c:v>
                </c:pt>
                <c:pt idx="101">
                  <c:v>-0.1486</c:v>
                </c:pt>
                <c:pt idx="102">
                  <c:v>-0.1447</c:v>
                </c:pt>
                <c:pt idx="103">
                  <c:v>-0.1407</c:v>
                </c:pt>
                <c:pt idx="104">
                  <c:v>-0.1368</c:v>
                </c:pt>
                <c:pt idx="105">
                  <c:v>-0.133</c:v>
                </c:pt>
                <c:pt idx="106">
                  <c:v>-0.1295</c:v>
                </c:pt>
                <c:pt idx="107">
                  <c:v>-0.1262</c:v>
                </c:pt>
                <c:pt idx="108">
                  <c:v>-0.1233</c:v>
                </c:pt>
                <c:pt idx="109">
                  <c:v>-0.1207</c:v>
                </c:pt>
                <c:pt idx="110">
                  <c:v>-0.1183</c:v>
                </c:pt>
                <c:pt idx="111">
                  <c:v>-0.1162</c:v>
                </c:pt>
                <c:pt idx="112">
                  <c:v>-0.1143</c:v>
                </c:pt>
                <c:pt idx="113">
                  <c:v>-0.1125</c:v>
                </c:pt>
                <c:pt idx="114">
                  <c:v>-0.1108</c:v>
                </c:pt>
                <c:pt idx="115">
                  <c:v>-0.1092</c:v>
                </c:pt>
                <c:pt idx="116">
                  <c:v>-0.1076</c:v>
                </c:pt>
                <c:pt idx="117">
                  <c:v>-0.1059</c:v>
                </c:pt>
                <c:pt idx="118">
                  <c:v>-0.1043</c:v>
                </c:pt>
                <c:pt idx="119">
                  <c:v>-0.1026</c:v>
                </c:pt>
                <c:pt idx="120">
                  <c:v>-0.1009</c:v>
                </c:pt>
                <c:pt idx="121">
                  <c:v>-0.09919</c:v>
                </c:pt>
                <c:pt idx="122">
                  <c:v>-0.09744</c:v>
                </c:pt>
                <c:pt idx="123">
                  <c:v>-0.0957</c:v>
                </c:pt>
                <c:pt idx="124">
                  <c:v>-0.09398</c:v>
                </c:pt>
                <c:pt idx="125">
                  <c:v>-0.09228</c:v>
                </c:pt>
                <c:pt idx="126">
                  <c:v>-0.09065</c:v>
                </c:pt>
                <c:pt idx="127">
                  <c:v>-0.08908</c:v>
                </c:pt>
                <c:pt idx="128">
                  <c:v>-0.08759</c:v>
                </c:pt>
                <c:pt idx="129">
                  <c:v>-0.08618</c:v>
                </c:pt>
                <c:pt idx="130">
                  <c:v>-0.08485</c:v>
                </c:pt>
                <c:pt idx="131">
                  <c:v>-0.08358</c:v>
                </c:pt>
                <c:pt idx="132">
                  <c:v>-0.08239</c:v>
                </c:pt>
                <c:pt idx="133">
                  <c:v>-0.08125</c:v>
                </c:pt>
                <c:pt idx="134">
                  <c:v>-0.08015</c:v>
                </c:pt>
                <c:pt idx="135">
                  <c:v>-0.07909</c:v>
                </c:pt>
                <c:pt idx="136">
                  <c:v>-0.07804</c:v>
                </c:pt>
                <c:pt idx="137">
                  <c:v>-0.07701</c:v>
                </c:pt>
                <c:pt idx="138">
                  <c:v>-0.07598</c:v>
                </c:pt>
                <c:pt idx="139">
                  <c:v>-0.07496</c:v>
                </c:pt>
                <c:pt idx="140">
                  <c:v>-0.07393</c:v>
                </c:pt>
                <c:pt idx="141">
                  <c:v>-0.0729</c:v>
                </c:pt>
                <c:pt idx="142">
                  <c:v>-0.07187</c:v>
                </c:pt>
                <c:pt idx="143">
                  <c:v>-0.07084</c:v>
                </c:pt>
                <c:pt idx="144">
                  <c:v>-0.06983</c:v>
                </c:pt>
                <c:pt idx="145">
                  <c:v>-0.06882</c:v>
                </c:pt>
                <c:pt idx="146">
                  <c:v>-0.06783</c:v>
                </c:pt>
                <c:pt idx="147">
                  <c:v>-0.06687</c:v>
                </c:pt>
                <c:pt idx="148">
                  <c:v>-0.0659</c:v>
                </c:pt>
                <c:pt idx="149">
                  <c:v>-0.06499</c:v>
                </c:pt>
                <c:pt idx="150">
                  <c:v>-0.0641</c:v>
                </c:pt>
                <c:pt idx="151">
                  <c:v>-0.06324</c:v>
                </c:pt>
                <c:pt idx="152">
                  <c:v>-0.0624</c:v>
                </c:pt>
                <c:pt idx="153">
                  <c:v>-0.06157</c:v>
                </c:pt>
                <c:pt idx="154">
                  <c:v>-0.06077</c:v>
                </c:pt>
                <c:pt idx="155">
                  <c:v>-0.05998</c:v>
                </c:pt>
                <c:pt idx="156">
                  <c:v>-0.05921</c:v>
                </c:pt>
                <c:pt idx="157">
                  <c:v>-0.05846</c:v>
                </c:pt>
                <c:pt idx="158">
                  <c:v>-0.05772</c:v>
                </c:pt>
                <c:pt idx="159">
                  <c:v>-0.057</c:v>
                </c:pt>
                <c:pt idx="160">
                  <c:v>-0.0563</c:v>
                </c:pt>
                <c:pt idx="161">
                  <c:v>-0.0556</c:v>
                </c:pt>
                <c:pt idx="162">
                  <c:v>-0.05492</c:v>
                </c:pt>
                <c:pt idx="163">
                  <c:v>-0.05425</c:v>
                </c:pt>
                <c:pt idx="164">
                  <c:v>-0.05359</c:v>
                </c:pt>
                <c:pt idx="165">
                  <c:v>-0.05295</c:v>
                </c:pt>
                <c:pt idx="166">
                  <c:v>-0.05232</c:v>
                </c:pt>
                <c:pt idx="167">
                  <c:v>-0.0517</c:v>
                </c:pt>
                <c:pt idx="168">
                  <c:v>-0.05109</c:v>
                </c:pt>
                <c:pt idx="169">
                  <c:v>-0.0505</c:v>
                </c:pt>
                <c:pt idx="170">
                  <c:v>-0.04992</c:v>
                </c:pt>
                <c:pt idx="171">
                  <c:v>-0.04935</c:v>
                </c:pt>
                <c:pt idx="172">
                  <c:v>-0.04878</c:v>
                </c:pt>
                <c:pt idx="173">
                  <c:v>-0.04823</c:v>
                </c:pt>
                <c:pt idx="174">
                  <c:v>-0.04768</c:v>
                </c:pt>
                <c:pt idx="175">
                  <c:v>-0.04715</c:v>
                </c:pt>
                <c:pt idx="176">
                  <c:v>-0.04662</c:v>
                </c:pt>
                <c:pt idx="177">
                  <c:v>-0.04609</c:v>
                </c:pt>
                <c:pt idx="178">
                  <c:v>-0.04557</c:v>
                </c:pt>
                <c:pt idx="179">
                  <c:v>-0.04506</c:v>
                </c:pt>
                <c:pt idx="180">
                  <c:v>-0.04455</c:v>
                </c:pt>
                <c:pt idx="181">
                  <c:v>-0.04405</c:v>
                </c:pt>
                <c:pt idx="182">
                  <c:v>-0.04356</c:v>
                </c:pt>
                <c:pt idx="183">
                  <c:v>-0.04308</c:v>
                </c:pt>
                <c:pt idx="184">
                  <c:v>-0.0426</c:v>
                </c:pt>
                <c:pt idx="185">
                  <c:v>-0.04213</c:v>
                </c:pt>
                <c:pt idx="186">
                  <c:v>-0.04167</c:v>
                </c:pt>
                <c:pt idx="187">
                  <c:v>-0.04122</c:v>
                </c:pt>
                <c:pt idx="188">
                  <c:v>-0.04078</c:v>
                </c:pt>
                <c:pt idx="189">
                  <c:v>-0.04034</c:v>
                </c:pt>
                <c:pt idx="190">
                  <c:v>-0.03992</c:v>
                </c:pt>
                <c:pt idx="191">
                  <c:v>-0.0395</c:v>
                </c:pt>
                <c:pt idx="192">
                  <c:v>-0.0391</c:v>
                </c:pt>
                <c:pt idx="193">
                  <c:v>-0.0387</c:v>
                </c:pt>
                <c:pt idx="194">
                  <c:v>-0.0383</c:v>
                </c:pt>
                <c:pt idx="195">
                  <c:v>-0.03792</c:v>
                </c:pt>
                <c:pt idx="196">
                  <c:v>-0.03753</c:v>
                </c:pt>
                <c:pt idx="197">
                  <c:v>-0.03716</c:v>
                </c:pt>
                <c:pt idx="198">
                  <c:v>-0.03679</c:v>
                </c:pt>
                <c:pt idx="199">
                  <c:v>-0.03642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gr1m5!$G$2:$G$201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gr1m5!$J$2:$J$201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6.12700000000001E-33</c:v>
                </c:pt>
                <c:pt idx="25">
                  <c:v>3.161E-17</c:v>
                </c:pt>
                <c:pt idx="26">
                  <c:v>1.21E-8</c:v>
                </c:pt>
                <c:pt idx="27">
                  <c:v>0.000464</c:v>
                </c:pt>
                <c:pt idx="28">
                  <c:v>0.09751</c:v>
                </c:pt>
                <c:pt idx="29">
                  <c:v>1.082</c:v>
                </c:pt>
                <c:pt idx="30">
                  <c:v>2.306</c:v>
                </c:pt>
                <c:pt idx="31">
                  <c:v>1.908</c:v>
                </c:pt>
                <c:pt idx="32">
                  <c:v>0.7854</c:v>
                </c:pt>
                <c:pt idx="33">
                  <c:v>-0.02153</c:v>
                </c:pt>
                <c:pt idx="34">
                  <c:v>-0.4051</c:v>
                </c:pt>
                <c:pt idx="35">
                  <c:v>-0.5391</c:v>
                </c:pt>
                <c:pt idx="36">
                  <c:v>-0.5591</c:v>
                </c:pt>
                <c:pt idx="37">
                  <c:v>-0.5331</c:v>
                </c:pt>
                <c:pt idx="38">
                  <c:v>-0.4897</c:v>
                </c:pt>
                <c:pt idx="39">
                  <c:v>-0.4397</c:v>
                </c:pt>
                <c:pt idx="40">
                  <c:v>-0.3862</c:v>
                </c:pt>
                <c:pt idx="41">
                  <c:v>-0.3297</c:v>
                </c:pt>
                <c:pt idx="42">
                  <c:v>-0.2701</c:v>
                </c:pt>
                <c:pt idx="43">
                  <c:v>-0.2075</c:v>
                </c:pt>
                <c:pt idx="44">
                  <c:v>-0.1429</c:v>
                </c:pt>
                <c:pt idx="45">
                  <c:v>-0.07781</c:v>
                </c:pt>
                <c:pt idx="46">
                  <c:v>-0.01467</c:v>
                </c:pt>
                <c:pt idx="47">
                  <c:v>0.04396</c:v>
                </c:pt>
                <c:pt idx="48">
                  <c:v>0.09577</c:v>
                </c:pt>
                <c:pt idx="49">
                  <c:v>0.1391</c:v>
                </c:pt>
                <c:pt idx="50">
                  <c:v>0.1733</c:v>
                </c:pt>
                <c:pt idx="51">
                  <c:v>0.1989</c:v>
                </c:pt>
                <c:pt idx="52">
                  <c:v>0.2173</c:v>
                </c:pt>
                <c:pt idx="53">
                  <c:v>0.2308</c:v>
                </c:pt>
                <c:pt idx="54">
                  <c:v>0.2428</c:v>
                </c:pt>
                <c:pt idx="55">
                  <c:v>0.2558</c:v>
                </c:pt>
                <c:pt idx="56">
                  <c:v>0.2659</c:v>
                </c:pt>
                <c:pt idx="57">
                  <c:v>0.2591</c:v>
                </c:pt>
                <c:pt idx="58">
                  <c:v>0.2239</c:v>
                </c:pt>
                <c:pt idx="59">
                  <c:v>0.1674</c:v>
                </c:pt>
                <c:pt idx="60">
                  <c:v>0.1078</c:v>
                </c:pt>
                <c:pt idx="61">
                  <c:v>0.05844</c:v>
                </c:pt>
                <c:pt idx="62">
                  <c:v>0.02298</c:v>
                </c:pt>
                <c:pt idx="63">
                  <c:v>0.000227</c:v>
                </c:pt>
                <c:pt idx="64">
                  <c:v>-0.01249</c:v>
                </c:pt>
                <c:pt idx="65">
                  <c:v>-0.01769</c:v>
                </c:pt>
                <c:pt idx="66">
                  <c:v>-0.01744</c:v>
                </c:pt>
                <c:pt idx="67">
                  <c:v>-0.01344</c:v>
                </c:pt>
                <c:pt idx="68">
                  <c:v>-0.007075</c:v>
                </c:pt>
                <c:pt idx="69">
                  <c:v>0.0004778</c:v>
                </c:pt>
                <c:pt idx="70">
                  <c:v>0.008274</c:v>
                </c:pt>
                <c:pt idx="71">
                  <c:v>0.01558</c:v>
                </c:pt>
                <c:pt idx="72">
                  <c:v>0.02186</c:v>
                </c:pt>
                <c:pt idx="73">
                  <c:v>0.02684</c:v>
                </c:pt>
                <c:pt idx="74">
                  <c:v>0.03041</c:v>
                </c:pt>
                <c:pt idx="75">
                  <c:v>0.03262</c:v>
                </c:pt>
                <c:pt idx="76">
                  <c:v>0.03357</c:v>
                </c:pt>
                <c:pt idx="77">
                  <c:v>0.03342</c:v>
                </c:pt>
                <c:pt idx="78">
                  <c:v>0.03232</c:v>
                </c:pt>
                <c:pt idx="79">
                  <c:v>0.03047</c:v>
                </c:pt>
                <c:pt idx="80">
                  <c:v>0.02808</c:v>
                </c:pt>
                <c:pt idx="81">
                  <c:v>0.02534</c:v>
                </c:pt>
                <c:pt idx="82">
                  <c:v>0.02248</c:v>
                </c:pt>
                <c:pt idx="83">
                  <c:v>0.01975</c:v>
                </c:pt>
                <c:pt idx="84">
                  <c:v>0.0174</c:v>
                </c:pt>
                <c:pt idx="85">
                  <c:v>0.01568</c:v>
                </c:pt>
                <c:pt idx="86">
                  <c:v>0.01472</c:v>
                </c:pt>
                <c:pt idx="87">
                  <c:v>0.01454</c:v>
                </c:pt>
                <c:pt idx="88">
                  <c:v>0.01506</c:v>
                </c:pt>
                <c:pt idx="89">
                  <c:v>0.0161</c:v>
                </c:pt>
                <c:pt idx="90">
                  <c:v>0.01742</c:v>
                </c:pt>
                <c:pt idx="91">
                  <c:v>0.01877</c:v>
                </c:pt>
                <c:pt idx="92">
                  <c:v>0.01992</c:v>
                </c:pt>
                <c:pt idx="93">
                  <c:v>0.02071</c:v>
                </c:pt>
                <c:pt idx="94">
                  <c:v>0.021</c:v>
                </c:pt>
                <c:pt idx="95">
                  <c:v>0.02075</c:v>
                </c:pt>
                <c:pt idx="96">
                  <c:v>0.01995</c:v>
                </c:pt>
                <c:pt idx="97">
                  <c:v>0.01867</c:v>
                </c:pt>
                <c:pt idx="98">
                  <c:v>0.01698</c:v>
                </c:pt>
                <c:pt idx="99">
                  <c:v>0.01502</c:v>
                </c:pt>
                <c:pt idx="100">
                  <c:v>0.0129</c:v>
                </c:pt>
                <c:pt idx="101">
                  <c:v>0.01076</c:v>
                </c:pt>
                <c:pt idx="102">
                  <c:v>0.008708</c:v>
                </c:pt>
                <c:pt idx="103">
                  <c:v>0.006856</c:v>
                </c:pt>
                <c:pt idx="104">
                  <c:v>0.005279</c:v>
                </c:pt>
                <c:pt idx="105">
                  <c:v>0.004032</c:v>
                </c:pt>
                <c:pt idx="106">
                  <c:v>0.003149</c:v>
                </c:pt>
                <c:pt idx="107">
                  <c:v>0.002626</c:v>
                </c:pt>
                <c:pt idx="108">
                  <c:v>0.002435</c:v>
                </c:pt>
                <c:pt idx="109">
                  <c:v>0.00253</c:v>
                </c:pt>
                <c:pt idx="110">
                  <c:v>0.002853</c:v>
                </c:pt>
                <c:pt idx="111">
                  <c:v>0.003336</c:v>
                </c:pt>
                <c:pt idx="112">
                  <c:v>0.003911</c:v>
                </c:pt>
                <c:pt idx="113">
                  <c:v>0.004508</c:v>
                </c:pt>
                <c:pt idx="114">
                  <c:v>0.005066</c:v>
                </c:pt>
                <c:pt idx="115">
                  <c:v>0.005537</c:v>
                </c:pt>
                <c:pt idx="116">
                  <c:v>0.00589</c:v>
                </c:pt>
                <c:pt idx="117">
                  <c:v>0.006104</c:v>
                </c:pt>
                <c:pt idx="118">
                  <c:v>0.006173</c:v>
                </c:pt>
                <c:pt idx="119">
                  <c:v>0.006106</c:v>
                </c:pt>
                <c:pt idx="120">
                  <c:v>0.005918</c:v>
                </c:pt>
                <c:pt idx="121">
                  <c:v>0.005633</c:v>
                </c:pt>
                <c:pt idx="122">
                  <c:v>0.005277</c:v>
                </c:pt>
                <c:pt idx="123">
                  <c:v>0.004877</c:v>
                </c:pt>
                <c:pt idx="124">
                  <c:v>0.004463</c:v>
                </c:pt>
                <c:pt idx="125">
                  <c:v>0.004053</c:v>
                </c:pt>
                <c:pt idx="126">
                  <c:v>0.003663</c:v>
                </c:pt>
                <c:pt idx="127">
                  <c:v>0.003313</c:v>
                </c:pt>
                <c:pt idx="128">
                  <c:v>0.003014</c:v>
                </c:pt>
                <c:pt idx="129">
                  <c:v>0.002771</c:v>
                </c:pt>
                <c:pt idx="130">
                  <c:v>0.002578</c:v>
                </c:pt>
                <c:pt idx="131">
                  <c:v>0.002428</c:v>
                </c:pt>
                <c:pt idx="132">
                  <c:v>0.002317</c:v>
                </c:pt>
                <c:pt idx="133">
                  <c:v>0.002232</c:v>
                </c:pt>
                <c:pt idx="134">
                  <c:v>0.002162</c:v>
                </c:pt>
                <c:pt idx="135">
                  <c:v>0.002103</c:v>
                </c:pt>
                <c:pt idx="136">
                  <c:v>0.002053</c:v>
                </c:pt>
                <c:pt idx="137">
                  <c:v>0.002004</c:v>
                </c:pt>
                <c:pt idx="138">
                  <c:v>0.001947</c:v>
                </c:pt>
                <c:pt idx="139">
                  <c:v>0.001882</c:v>
                </c:pt>
                <c:pt idx="140">
                  <c:v>0.00181</c:v>
                </c:pt>
                <c:pt idx="141">
                  <c:v>0.001736</c:v>
                </c:pt>
                <c:pt idx="142">
                  <c:v>0.001665</c:v>
                </c:pt>
                <c:pt idx="143">
                  <c:v>0.001605</c:v>
                </c:pt>
                <c:pt idx="144">
                  <c:v>0.001558</c:v>
                </c:pt>
                <c:pt idx="145">
                  <c:v>0.001521</c:v>
                </c:pt>
                <c:pt idx="146">
                  <c:v>0.00149</c:v>
                </c:pt>
                <c:pt idx="147">
                  <c:v>0.001466</c:v>
                </c:pt>
                <c:pt idx="148">
                  <c:v>0.001451</c:v>
                </c:pt>
                <c:pt idx="149">
                  <c:v>0.001449</c:v>
                </c:pt>
                <c:pt idx="150">
                  <c:v>0.001456</c:v>
                </c:pt>
                <c:pt idx="151">
                  <c:v>0.001468</c:v>
                </c:pt>
                <c:pt idx="152">
                  <c:v>0.001483</c:v>
                </c:pt>
                <c:pt idx="153">
                  <c:v>0.001497</c:v>
                </c:pt>
                <c:pt idx="154">
                  <c:v>0.001509</c:v>
                </c:pt>
                <c:pt idx="155">
                  <c:v>0.001514</c:v>
                </c:pt>
                <c:pt idx="156">
                  <c:v>0.001511</c:v>
                </c:pt>
                <c:pt idx="157">
                  <c:v>0.001496</c:v>
                </c:pt>
                <c:pt idx="158">
                  <c:v>0.00147</c:v>
                </c:pt>
                <c:pt idx="159">
                  <c:v>0.001433</c:v>
                </c:pt>
                <c:pt idx="160">
                  <c:v>0.001385</c:v>
                </c:pt>
                <c:pt idx="161">
                  <c:v>0.001329</c:v>
                </c:pt>
                <c:pt idx="162">
                  <c:v>0.001267</c:v>
                </c:pt>
                <c:pt idx="163">
                  <c:v>0.001201</c:v>
                </c:pt>
                <c:pt idx="164">
                  <c:v>0.001135</c:v>
                </c:pt>
                <c:pt idx="165">
                  <c:v>0.00107</c:v>
                </c:pt>
                <c:pt idx="166">
                  <c:v>0.00101</c:v>
                </c:pt>
                <c:pt idx="167">
                  <c:v>0.000956</c:v>
                </c:pt>
                <c:pt idx="168">
                  <c:v>0.0009092</c:v>
                </c:pt>
                <c:pt idx="169">
                  <c:v>0.0008703</c:v>
                </c:pt>
                <c:pt idx="170">
                  <c:v>0.0008395</c:v>
                </c:pt>
                <c:pt idx="171">
                  <c:v>0.0008161</c:v>
                </c:pt>
                <c:pt idx="172">
                  <c:v>0.0007991</c:v>
                </c:pt>
                <c:pt idx="173">
                  <c:v>0.0007872</c:v>
                </c:pt>
                <c:pt idx="174">
                  <c:v>0.0007792</c:v>
                </c:pt>
                <c:pt idx="175">
                  <c:v>0.000774</c:v>
                </c:pt>
                <c:pt idx="176">
                  <c:v>0.0007706</c:v>
                </c:pt>
                <c:pt idx="177">
                  <c:v>0.000768</c:v>
                </c:pt>
                <c:pt idx="178">
                  <c:v>0.0007654</c:v>
                </c:pt>
                <c:pt idx="179">
                  <c:v>0.0007619</c:v>
                </c:pt>
                <c:pt idx="180">
                  <c:v>0.0007571</c:v>
                </c:pt>
                <c:pt idx="181">
                  <c:v>0.0007508</c:v>
                </c:pt>
                <c:pt idx="182">
                  <c:v>0.0007428</c:v>
                </c:pt>
                <c:pt idx="183">
                  <c:v>0.0007331</c:v>
                </c:pt>
                <c:pt idx="184">
                  <c:v>0.000722</c:v>
                </c:pt>
                <c:pt idx="185">
                  <c:v>0.0007097</c:v>
                </c:pt>
                <c:pt idx="186">
                  <c:v>0.0006966</c:v>
                </c:pt>
                <c:pt idx="187">
                  <c:v>0.000683</c:v>
                </c:pt>
                <c:pt idx="188">
                  <c:v>0.0006692</c:v>
                </c:pt>
                <c:pt idx="189">
                  <c:v>0.0006554</c:v>
                </c:pt>
                <c:pt idx="190">
                  <c:v>0.0006418</c:v>
                </c:pt>
                <c:pt idx="191">
                  <c:v>0.0006286</c:v>
                </c:pt>
                <c:pt idx="192">
                  <c:v>0.0006157</c:v>
                </c:pt>
                <c:pt idx="193">
                  <c:v>0.0006031</c:v>
                </c:pt>
                <c:pt idx="194">
                  <c:v>0.0005907</c:v>
                </c:pt>
                <c:pt idx="195">
                  <c:v>0.0005784</c:v>
                </c:pt>
                <c:pt idx="196">
                  <c:v>0.0005661</c:v>
                </c:pt>
                <c:pt idx="197">
                  <c:v>0.0005537</c:v>
                </c:pt>
                <c:pt idx="198">
                  <c:v>0.0005411</c:v>
                </c:pt>
                <c:pt idx="199">
                  <c:v>0.0005283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gr1m5!$G$2:$G$201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gr1m5!$K$2:$K$201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-4.33300000000001E-34</c:v>
                </c:pt>
                <c:pt idx="25">
                  <c:v>-2.949E-18</c:v>
                </c:pt>
                <c:pt idx="26">
                  <c:v>-1.518E-9</c:v>
                </c:pt>
                <c:pt idx="27">
                  <c:v>-7.977E-5</c:v>
                </c:pt>
                <c:pt idx="28">
                  <c:v>-0.02362</c:v>
                </c:pt>
                <c:pt idx="29">
                  <c:v>-0.3866</c:v>
                </c:pt>
                <c:pt idx="30">
                  <c:v>-1.312</c:v>
                </c:pt>
                <c:pt idx="31">
                  <c:v>-1.976</c:v>
                </c:pt>
                <c:pt idx="32">
                  <c:v>-2.009</c:v>
                </c:pt>
                <c:pt idx="33">
                  <c:v>-1.717</c:v>
                </c:pt>
                <c:pt idx="34">
                  <c:v>-1.373</c:v>
                </c:pt>
                <c:pt idx="35">
                  <c:v>-1.078</c:v>
                </c:pt>
                <c:pt idx="36">
                  <c:v>-0.8499</c:v>
                </c:pt>
                <c:pt idx="37">
                  <c:v>-0.6758</c:v>
                </c:pt>
                <c:pt idx="38">
                  <c:v>-0.542</c:v>
                </c:pt>
                <c:pt idx="39">
                  <c:v>-0.437</c:v>
                </c:pt>
                <c:pt idx="40">
                  <c:v>-0.3529</c:v>
                </c:pt>
                <c:pt idx="41">
                  <c:v>-0.2849</c:v>
                </c:pt>
                <c:pt idx="42">
                  <c:v>-0.2302</c:v>
                </c:pt>
                <c:pt idx="43">
                  <c:v>-0.187</c:v>
                </c:pt>
                <c:pt idx="44">
                  <c:v>-0.1543</c:v>
                </c:pt>
                <c:pt idx="45">
                  <c:v>-0.1312</c:v>
                </c:pt>
                <c:pt idx="46">
                  <c:v>-0.1167</c:v>
                </c:pt>
                <c:pt idx="47">
                  <c:v>-0.1097</c:v>
                </c:pt>
                <c:pt idx="48">
                  <c:v>-0.1086</c:v>
                </c:pt>
                <c:pt idx="49">
                  <c:v>-0.1122</c:v>
                </c:pt>
                <c:pt idx="50">
                  <c:v>-0.1193</c:v>
                </c:pt>
                <c:pt idx="51">
                  <c:v>-0.1287</c:v>
                </c:pt>
                <c:pt idx="52">
                  <c:v>-0.14</c:v>
                </c:pt>
                <c:pt idx="53">
                  <c:v>-0.1531</c:v>
                </c:pt>
                <c:pt idx="54">
                  <c:v>-0.1685</c:v>
                </c:pt>
                <c:pt idx="55">
                  <c:v>-0.1873</c:v>
                </c:pt>
                <c:pt idx="56">
                  <c:v>-0.2081</c:v>
                </c:pt>
                <c:pt idx="57">
                  <c:v>-0.2244</c:v>
                </c:pt>
                <c:pt idx="58">
                  <c:v>-0.2268</c:v>
                </c:pt>
                <c:pt idx="59">
                  <c:v>-0.2133</c:v>
                </c:pt>
                <c:pt idx="60">
                  <c:v>-0.1909</c:v>
                </c:pt>
                <c:pt idx="61">
                  <c:v>-0.1678</c:v>
                </c:pt>
                <c:pt idx="62">
                  <c:v>-0.1486</c:v>
                </c:pt>
                <c:pt idx="63">
                  <c:v>-0.1338</c:v>
                </c:pt>
                <c:pt idx="64">
                  <c:v>-0.1228</c:v>
                </c:pt>
                <c:pt idx="65">
                  <c:v>-0.1148</c:v>
                </c:pt>
                <c:pt idx="66">
                  <c:v>-0.1089</c:v>
                </c:pt>
                <c:pt idx="67">
                  <c:v>-0.1046</c:v>
                </c:pt>
                <c:pt idx="68">
                  <c:v>-0.1016</c:v>
                </c:pt>
                <c:pt idx="69">
                  <c:v>-0.09961</c:v>
                </c:pt>
                <c:pt idx="70">
                  <c:v>-0.0982</c:v>
                </c:pt>
                <c:pt idx="71">
                  <c:v>-0.09706</c:v>
                </c:pt>
                <c:pt idx="72">
                  <c:v>-0.09593</c:v>
                </c:pt>
                <c:pt idx="73">
                  <c:v>-0.09455</c:v>
                </c:pt>
                <c:pt idx="74">
                  <c:v>-0.09277</c:v>
                </c:pt>
                <c:pt idx="75">
                  <c:v>-0.0905</c:v>
                </c:pt>
                <c:pt idx="76">
                  <c:v>-0.08772</c:v>
                </c:pt>
                <c:pt idx="77">
                  <c:v>-0.08443</c:v>
                </c:pt>
                <c:pt idx="78">
                  <c:v>-0.08068</c:v>
                </c:pt>
                <c:pt idx="79">
                  <c:v>-0.07652</c:v>
                </c:pt>
                <c:pt idx="80">
                  <c:v>-0.07202</c:v>
                </c:pt>
                <c:pt idx="81">
                  <c:v>-0.06725</c:v>
                </c:pt>
                <c:pt idx="82">
                  <c:v>-0.06229</c:v>
                </c:pt>
                <c:pt idx="83">
                  <c:v>-0.05727</c:v>
                </c:pt>
                <c:pt idx="84">
                  <c:v>-0.05234</c:v>
                </c:pt>
                <c:pt idx="85">
                  <c:v>-0.0477</c:v>
                </c:pt>
                <c:pt idx="86">
                  <c:v>-0.04351</c:v>
                </c:pt>
                <c:pt idx="87">
                  <c:v>-0.03992</c:v>
                </c:pt>
                <c:pt idx="88">
                  <c:v>-0.03705</c:v>
                </c:pt>
                <c:pt idx="89">
                  <c:v>-0.03497</c:v>
                </c:pt>
                <c:pt idx="90">
                  <c:v>-0.03366</c:v>
                </c:pt>
                <c:pt idx="91">
                  <c:v>-0.03308</c:v>
                </c:pt>
                <c:pt idx="92">
                  <c:v>-0.03313</c:v>
                </c:pt>
                <c:pt idx="93">
                  <c:v>-0.03366</c:v>
                </c:pt>
                <c:pt idx="94">
                  <c:v>-0.03453</c:v>
                </c:pt>
                <c:pt idx="95">
                  <c:v>-0.03556</c:v>
                </c:pt>
                <c:pt idx="96">
                  <c:v>-0.03662</c:v>
                </c:pt>
                <c:pt idx="97">
                  <c:v>-0.03755</c:v>
                </c:pt>
                <c:pt idx="98">
                  <c:v>-0.03823</c:v>
                </c:pt>
                <c:pt idx="99">
                  <c:v>-0.03858</c:v>
                </c:pt>
                <c:pt idx="100">
                  <c:v>-0.03857</c:v>
                </c:pt>
                <c:pt idx="101">
                  <c:v>-0.03817</c:v>
                </c:pt>
                <c:pt idx="102">
                  <c:v>-0.03741</c:v>
                </c:pt>
                <c:pt idx="103">
                  <c:v>-0.03634</c:v>
                </c:pt>
                <c:pt idx="104">
                  <c:v>-0.03501</c:v>
                </c:pt>
                <c:pt idx="105">
                  <c:v>-0.0335</c:v>
                </c:pt>
                <c:pt idx="106">
                  <c:v>-0.03187</c:v>
                </c:pt>
                <c:pt idx="107">
                  <c:v>-0.03019</c:v>
                </c:pt>
                <c:pt idx="108">
                  <c:v>-0.02851</c:v>
                </c:pt>
                <c:pt idx="109">
                  <c:v>-0.02689</c:v>
                </c:pt>
                <c:pt idx="110">
                  <c:v>-0.02536</c:v>
                </c:pt>
                <c:pt idx="111">
                  <c:v>-0.02396</c:v>
                </c:pt>
                <c:pt idx="112">
                  <c:v>-0.02271</c:v>
                </c:pt>
                <c:pt idx="113">
                  <c:v>-0.02161</c:v>
                </c:pt>
                <c:pt idx="114">
                  <c:v>-0.02068</c:v>
                </c:pt>
                <c:pt idx="115">
                  <c:v>-0.0199</c:v>
                </c:pt>
                <c:pt idx="116">
                  <c:v>-0.01926</c:v>
                </c:pt>
                <c:pt idx="117">
                  <c:v>-0.01875</c:v>
                </c:pt>
                <c:pt idx="118">
                  <c:v>-0.01835</c:v>
                </c:pt>
                <c:pt idx="119">
                  <c:v>-0.01802</c:v>
                </c:pt>
                <c:pt idx="120">
                  <c:v>-0.01775</c:v>
                </c:pt>
                <c:pt idx="121">
                  <c:v>-0.0175</c:v>
                </c:pt>
                <c:pt idx="122">
                  <c:v>-0.01726</c:v>
                </c:pt>
                <c:pt idx="123">
                  <c:v>-0.01701</c:v>
                </c:pt>
                <c:pt idx="124">
                  <c:v>-0.01676</c:v>
                </c:pt>
                <c:pt idx="125">
                  <c:v>-0.01648</c:v>
                </c:pt>
                <c:pt idx="126">
                  <c:v>-0.01619</c:v>
                </c:pt>
                <c:pt idx="127">
                  <c:v>-0.01588</c:v>
                </c:pt>
                <c:pt idx="128">
                  <c:v>-0.01555</c:v>
                </c:pt>
                <c:pt idx="129">
                  <c:v>-0.01522</c:v>
                </c:pt>
                <c:pt idx="130">
                  <c:v>-0.01489</c:v>
                </c:pt>
                <c:pt idx="131">
                  <c:v>-0.01457</c:v>
                </c:pt>
                <c:pt idx="132">
                  <c:v>-0.01427</c:v>
                </c:pt>
                <c:pt idx="133">
                  <c:v>-0.01398</c:v>
                </c:pt>
                <c:pt idx="134">
                  <c:v>-0.01371</c:v>
                </c:pt>
                <c:pt idx="135">
                  <c:v>-0.01346</c:v>
                </c:pt>
                <c:pt idx="136">
                  <c:v>-0.01322</c:v>
                </c:pt>
                <c:pt idx="137">
                  <c:v>-0.01299</c:v>
                </c:pt>
                <c:pt idx="138">
                  <c:v>-0.01277</c:v>
                </c:pt>
                <c:pt idx="139">
                  <c:v>-0.01255</c:v>
                </c:pt>
                <c:pt idx="140">
                  <c:v>-0.01233</c:v>
                </c:pt>
                <c:pt idx="141">
                  <c:v>-0.0121</c:v>
                </c:pt>
                <c:pt idx="142">
                  <c:v>-0.01186</c:v>
                </c:pt>
                <c:pt idx="143">
                  <c:v>-0.01162</c:v>
                </c:pt>
                <c:pt idx="144">
                  <c:v>-0.01137</c:v>
                </c:pt>
                <c:pt idx="145">
                  <c:v>-0.0111</c:v>
                </c:pt>
                <c:pt idx="146">
                  <c:v>-0.01083</c:v>
                </c:pt>
                <c:pt idx="147">
                  <c:v>-0.01057</c:v>
                </c:pt>
                <c:pt idx="148">
                  <c:v>-0.01029</c:v>
                </c:pt>
                <c:pt idx="149">
                  <c:v>-0.01003</c:v>
                </c:pt>
                <c:pt idx="150">
                  <c:v>-0.009771</c:v>
                </c:pt>
                <c:pt idx="151">
                  <c:v>-0.009518</c:v>
                </c:pt>
                <c:pt idx="152">
                  <c:v>-0.009276</c:v>
                </c:pt>
                <c:pt idx="153">
                  <c:v>-0.009049</c:v>
                </c:pt>
                <c:pt idx="154">
                  <c:v>-0.008839</c:v>
                </c:pt>
                <c:pt idx="155">
                  <c:v>-0.008646</c:v>
                </c:pt>
                <c:pt idx="156">
                  <c:v>-0.00847</c:v>
                </c:pt>
                <c:pt idx="157">
                  <c:v>-0.008312</c:v>
                </c:pt>
                <c:pt idx="158">
                  <c:v>-0.008168</c:v>
                </c:pt>
                <c:pt idx="159">
                  <c:v>-0.008038</c:v>
                </c:pt>
                <c:pt idx="160">
                  <c:v>-0.007918</c:v>
                </c:pt>
                <c:pt idx="161">
                  <c:v>-0.007806</c:v>
                </c:pt>
                <c:pt idx="162">
                  <c:v>-0.007701</c:v>
                </c:pt>
                <c:pt idx="163">
                  <c:v>-0.007599</c:v>
                </c:pt>
                <c:pt idx="164">
                  <c:v>-0.007498</c:v>
                </c:pt>
                <c:pt idx="165">
                  <c:v>-0.007397</c:v>
                </c:pt>
                <c:pt idx="166">
                  <c:v>-0.007294</c:v>
                </c:pt>
                <c:pt idx="167">
                  <c:v>-0.007189</c:v>
                </c:pt>
                <c:pt idx="168">
                  <c:v>-0.00708</c:v>
                </c:pt>
                <c:pt idx="169">
                  <c:v>-0.006968</c:v>
                </c:pt>
                <c:pt idx="170">
                  <c:v>-0.006853</c:v>
                </c:pt>
                <c:pt idx="171">
                  <c:v>-0.006735</c:v>
                </c:pt>
                <c:pt idx="172">
                  <c:v>-0.006616</c:v>
                </c:pt>
                <c:pt idx="173">
                  <c:v>-0.006496</c:v>
                </c:pt>
                <c:pt idx="174">
                  <c:v>-0.006377</c:v>
                </c:pt>
                <c:pt idx="175">
                  <c:v>-0.006258</c:v>
                </c:pt>
                <c:pt idx="176">
                  <c:v>-0.00614</c:v>
                </c:pt>
                <c:pt idx="177">
                  <c:v>-0.006025</c:v>
                </c:pt>
                <c:pt idx="178">
                  <c:v>-0.005912</c:v>
                </c:pt>
                <c:pt idx="179">
                  <c:v>-0.005802</c:v>
                </c:pt>
                <c:pt idx="180">
                  <c:v>-0.005695</c:v>
                </c:pt>
                <c:pt idx="181">
                  <c:v>-0.005591</c:v>
                </c:pt>
                <c:pt idx="182">
                  <c:v>-0.005491</c:v>
                </c:pt>
                <c:pt idx="183">
                  <c:v>-0.005394</c:v>
                </c:pt>
                <c:pt idx="184">
                  <c:v>-0.005301</c:v>
                </c:pt>
                <c:pt idx="185">
                  <c:v>-0.005212</c:v>
                </c:pt>
                <c:pt idx="186">
                  <c:v>-0.005126</c:v>
                </c:pt>
                <c:pt idx="187">
                  <c:v>-0.005043</c:v>
                </c:pt>
                <c:pt idx="188">
                  <c:v>-0.004963</c:v>
                </c:pt>
                <c:pt idx="189">
                  <c:v>-0.004885</c:v>
                </c:pt>
                <c:pt idx="190">
                  <c:v>-0.00481</c:v>
                </c:pt>
                <c:pt idx="191">
                  <c:v>-0.004738</c:v>
                </c:pt>
                <c:pt idx="192">
                  <c:v>-0.004667</c:v>
                </c:pt>
                <c:pt idx="193">
                  <c:v>-0.004599</c:v>
                </c:pt>
                <c:pt idx="194">
                  <c:v>-0.004532</c:v>
                </c:pt>
                <c:pt idx="195">
                  <c:v>-0.004467</c:v>
                </c:pt>
                <c:pt idx="196">
                  <c:v>-0.004403</c:v>
                </c:pt>
                <c:pt idx="197">
                  <c:v>-0.004341</c:v>
                </c:pt>
                <c:pt idx="198">
                  <c:v>-0.00428</c:v>
                </c:pt>
                <c:pt idx="199">
                  <c:v>-0.00422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gr1m5!$A$2:$A$205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gr1m5!$B$2:$B$205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0.00091897</c:v>
                </c:pt>
                <c:pt idx="33">
                  <c:v>0.035627</c:v>
                </c:pt>
                <c:pt idx="34">
                  <c:v>0.37799</c:v>
                </c:pt>
                <c:pt idx="35">
                  <c:v>1.2214</c:v>
                </c:pt>
                <c:pt idx="36">
                  <c:v>2.5225</c:v>
                </c:pt>
                <c:pt idx="37">
                  <c:v>2.6985</c:v>
                </c:pt>
                <c:pt idx="38">
                  <c:v>2.5111</c:v>
                </c:pt>
                <c:pt idx="39">
                  <c:v>2.1436</c:v>
                </c:pt>
                <c:pt idx="40">
                  <c:v>1.767</c:v>
                </c:pt>
                <c:pt idx="41">
                  <c:v>1.5007</c:v>
                </c:pt>
                <c:pt idx="42">
                  <c:v>1.294</c:v>
                </c:pt>
                <c:pt idx="43">
                  <c:v>1.2146</c:v>
                </c:pt>
                <c:pt idx="44">
                  <c:v>1.1075</c:v>
                </c:pt>
                <c:pt idx="45">
                  <c:v>0.99518</c:v>
                </c:pt>
                <c:pt idx="46">
                  <c:v>0.94389</c:v>
                </c:pt>
                <c:pt idx="47">
                  <c:v>0.91955</c:v>
                </c:pt>
                <c:pt idx="48">
                  <c:v>0.89855</c:v>
                </c:pt>
                <c:pt idx="49">
                  <c:v>0.90858</c:v>
                </c:pt>
                <c:pt idx="50">
                  <c:v>0.90671</c:v>
                </c:pt>
                <c:pt idx="51">
                  <c:v>0.93927</c:v>
                </c:pt>
                <c:pt idx="52">
                  <c:v>0.94072</c:v>
                </c:pt>
                <c:pt idx="53">
                  <c:v>0.92593</c:v>
                </c:pt>
                <c:pt idx="54">
                  <c:v>0.93155</c:v>
                </c:pt>
                <c:pt idx="55">
                  <c:v>0.93263</c:v>
                </c:pt>
                <c:pt idx="56">
                  <c:v>0.92154</c:v>
                </c:pt>
                <c:pt idx="57">
                  <c:v>0.9338</c:v>
                </c:pt>
                <c:pt idx="58">
                  <c:v>0.93029</c:v>
                </c:pt>
                <c:pt idx="59">
                  <c:v>0.92982</c:v>
                </c:pt>
                <c:pt idx="60">
                  <c:v>0.94198</c:v>
                </c:pt>
                <c:pt idx="61">
                  <c:v>0.92343</c:v>
                </c:pt>
                <c:pt idx="62">
                  <c:v>0.92016</c:v>
                </c:pt>
                <c:pt idx="63">
                  <c:v>0.92383</c:v>
                </c:pt>
                <c:pt idx="64">
                  <c:v>0.92292</c:v>
                </c:pt>
                <c:pt idx="65">
                  <c:v>0.94212</c:v>
                </c:pt>
                <c:pt idx="66">
                  <c:v>0.96094</c:v>
                </c:pt>
                <c:pt idx="67">
                  <c:v>0.98049</c:v>
                </c:pt>
                <c:pt idx="68">
                  <c:v>1.0043</c:v>
                </c:pt>
                <c:pt idx="69">
                  <c:v>1.0024</c:v>
                </c:pt>
                <c:pt idx="70">
                  <c:v>0.99689</c:v>
                </c:pt>
                <c:pt idx="71">
                  <c:v>0.99382</c:v>
                </c:pt>
                <c:pt idx="72">
                  <c:v>0.9777</c:v>
                </c:pt>
                <c:pt idx="73">
                  <c:v>0.97615</c:v>
                </c:pt>
                <c:pt idx="74">
                  <c:v>0.97807</c:v>
                </c:pt>
                <c:pt idx="75">
                  <c:v>0.98009</c:v>
                </c:pt>
                <c:pt idx="76">
                  <c:v>0.99029</c:v>
                </c:pt>
                <c:pt idx="77">
                  <c:v>0.99073</c:v>
                </c:pt>
                <c:pt idx="78">
                  <c:v>1.0005</c:v>
                </c:pt>
                <c:pt idx="79">
                  <c:v>1.0074</c:v>
                </c:pt>
                <c:pt idx="80">
                  <c:v>1.0106</c:v>
                </c:pt>
                <c:pt idx="81">
                  <c:v>1.0227</c:v>
                </c:pt>
                <c:pt idx="82">
                  <c:v>1.0272</c:v>
                </c:pt>
                <c:pt idx="83">
                  <c:v>1.033</c:v>
                </c:pt>
                <c:pt idx="84">
                  <c:v>1.0382</c:v>
                </c:pt>
                <c:pt idx="85">
                  <c:v>1.0339</c:v>
                </c:pt>
                <c:pt idx="86">
                  <c:v>1.0336</c:v>
                </c:pt>
                <c:pt idx="87">
                  <c:v>1.0292</c:v>
                </c:pt>
                <c:pt idx="88">
                  <c:v>1.0232</c:v>
                </c:pt>
                <c:pt idx="89">
                  <c:v>1.021</c:v>
                </c:pt>
                <c:pt idx="90">
                  <c:v>1.0158</c:v>
                </c:pt>
                <c:pt idx="91">
                  <c:v>1.0114</c:v>
                </c:pt>
                <c:pt idx="92">
                  <c:v>1.0081</c:v>
                </c:pt>
                <c:pt idx="93">
                  <c:v>0.99714</c:v>
                </c:pt>
                <c:pt idx="94">
                  <c:v>0.99343</c:v>
                </c:pt>
                <c:pt idx="95">
                  <c:v>0.98838</c:v>
                </c:pt>
                <c:pt idx="96">
                  <c:v>0.98023</c:v>
                </c:pt>
                <c:pt idx="97">
                  <c:v>0.98152</c:v>
                </c:pt>
                <c:pt idx="98">
                  <c:v>0.97818</c:v>
                </c:pt>
                <c:pt idx="99">
                  <c:v>0.97703</c:v>
                </c:pt>
                <c:pt idx="100">
                  <c:v>0.97923</c:v>
                </c:pt>
                <c:pt idx="101">
                  <c:v>0.97717</c:v>
                </c:pt>
                <c:pt idx="102">
                  <c:v>0.97705</c:v>
                </c:pt>
                <c:pt idx="103">
                  <c:v>0.98001</c:v>
                </c:pt>
                <c:pt idx="104">
                  <c:v>0.98153</c:v>
                </c:pt>
                <c:pt idx="105">
                  <c:v>0.98616</c:v>
                </c:pt>
                <c:pt idx="106">
                  <c:v>0.98893</c:v>
                </c:pt>
                <c:pt idx="107">
                  <c:v>0.99122</c:v>
                </c:pt>
                <c:pt idx="108">
                  <c:v>0.99919</c:v>
                </c:pt>
                <c:pt idx="109">
                  <c:v>0.99769</c:v>
                </c:pt>
                <c:pt idx="110">
                  <c:v>1.0012</c:v>
                </c:pt>
                <c:pt idx="111">
                  <c:v>1.0017</c:v>
                </c:pt>
                <c:pt idx="112">
                  <c:v>1.0031</c:v>
                </c:pt>
                <c:pt idx="113">
                  <c:v>1.0077</c:v>
                </c:pt>
                <c:pt idx="114">
                  <c:v>1.0062</c:v>
                </c:pt>
                <c:pt idx="115">
                  <c:v>1.0077</c:v>
                </c:pt>
                <c:pt idx="116">
                  <c:v>1.0099</c:v>
                </c:pt>
                <c:pt idx="117">
                  <c:v>1.008</c:v>
                </c:pt>
                <c:pt idx="118">
                  <c:v>1.0078</c:v>
                </c:pt>
                <c:pt idx="119">
                  <c:v>1.0068</c:v>
                </c:pt>
                <c:pt idx="120">
                  <c:v>1.0046</c:v>
                </c:pt>
                <c:pt idx="121">
                  <c:v>1.0059</c:v>
                </c:pt>
                <c:pt idx="122">
                  <c:v>1.0051</c:v>
                </c:pt>
                <c:pt idx="123">
                  <c:v>1.0042</c:v>
                </c:pt>
                <c:pt idx="124">
                  <c:v>1.0037</c:v>
                </c:pt>
                <c:pt idx="125">
                  <c:v>1.0022</c:v>
                </c:pt>
                <c:pt idx="126">
                  <c:v>1.001</c:v>
                </c:pt>
                <c:pt idx="127">
                  <c:v>1.0012</c:v>
                </c:pt>
                <c:pt idx="128">
                  <c:v>0.99791</c:v>
                </c:pt>
                <c:pt idx="129">
                  <c:v>0.99983</c:v>
                </c:pt>
                <c:pt idx="130">
                  <c:v>0.99887</c:v>
                </c:pt>
                <c:pt idx="131">
                  <c:v>0.99929</c:v>
                </c:pt>
                <c:pt idx="132">
                  <c:v>1.0012</c:v>
                </c:pt>
                <c:pt idx="133">
                  <c:v>0.9974</c:v>
                </c:pt>
                <c:pt idx="134">
                  <c:v>0.99994</c:v>
                </c:pt>
                <c:pt idx="135">
                  <c:v>0.99932</c:v>
                </c:pt>
                <c:pt idx="136">
                  <c:v>0.99756</c:v>
                </c:pt>
                <c:pt idx="137">
                  <c:v>0.99931</c:v>
                </c:pt>
                <c:pt idx="138">
                  <c:v>0.99906</c:v>
                </c:pt>
                <c:pt idx="139">
                  <c:v>0.99978</c:v>
                </c:pt>
                <c:pt idx="140">
                  <c:v>1.0002</c:v>
                </c:pt>
                <c:pt idx="141">
                  <c:v>0.99779</c:v>
                </c:pt>
                <c:pt idx="142">
                  <c:v>0.99881</c:v>
                </c:pt>
                <c:pt idx="143">
                  <c:v>0.99924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gr1m5!$A$2:$A$205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gr1m5!$C$2:$C$205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-0.0021576</c:v>
                </c:pt>
                <c:pt idx="33">
                  <c:v>-0.080315</c:v>
                </c:pt>
                <c:pt idx="34">
                  <c:v>-0.81117</c:v>
                </c:pt>
                <c:pt idx="35">
                  <c:v>-2.4571</c:v>
                </c:pt>
                <c:pt idx="36">
                  <c:v>-4.6712</c:v>
                </c:pt>
                <c:pt idx="37">
                  <c:v>-4.464099999999999</c:v>
                </c:pt>
                <c:pt idx="38">
                  <c:v>-3.7434</c:v>
                </c:pt>
                <c:pt idx="39">
                  <c:v>-2.8627</c:v>
                </c:pt>
                <c:pt idx="40">
                  <c:v>-2.1164</c:v>
                </c:pt>
                <c:pt idx="41">
                  <c:v>-1.5759</c:v>
                </c:pt>
                <c:pt idx="42">
                  <c:v>-1.208</c:v>
                </c:pt>
                <c:pt idx="43">
                  <c:v>-1.051</c:v>
                </c:pt>
                <c:pt idx="44">
                  <c:v>-0.85383</c:v>
                </c:pt>
                <c:pt idx="45">
                  <c:v>-0.68474</c:v>
                </c:pt>
                <c:pt idx="46">
                  <c:v>-0.59985</c:v>
                </c:pt>
                <c:pt idx="47">
                  <c:v>-0.54804</c:v>
                </c:pt>
                <c:pt idx="48">
                  <c:v>-0.49989</c:v>
                </c:pt>
                <c:pt idx="49">
                  <c:v>-0.48313</c:v>
                </c:pt>
                <c:pt idx="50">
                  <c:v>-0.46729</c:v>
                </c:pt>
                <c:pt idx="51">
                  <c:v>-0.47965</c:v>
                </c:pt>
                <c:pt idx="52">
                  <c:v>-0.47911</c:v>
                </c:pt>
                <c:pt idx="53">
                  <c:v>-0.47012</c:v>
                </c:pt>
                <c:pt idx="54">
                  <c:v>-0.48202</c:v>
                </c:pt>
                <c:pt idx="55">
                  <c:v>-0.49396</c:v>
                </c:pt>
                <c:pt idx="56">
                  <c:v>-0.49083</c:v>
                </c:pt>
                <c:pt idx="57">
                  <c:v>-0.51031</c:v>
                </c:pt>
                <c:pt idx="58">
                  <c:v>-0.51031</c:v>
                </c:pt>
                <c:pt idx="59">
                  <c:v>-0.52237</c:v>
                </c:pt>
                <c:pt idx="60">
                  <c:v>-0.52657</c:v>
                </c:pt>
                <c:pt idx="61">
                  <c:v>-0.51999</c:v>
                </c:pt>
                <c:pt idx="62">
                  <c:v>-0.51848</c:v>
                </c:pt>
                <c:pt idx="63">
                  <c:v>-0.52504</c:v>
                </c:pt>
                <c:pt idx="64">
                  <c:v>-0.52329</c:v>
                </c:pt>
                <c:pt idx="65">
                  <c:v>-0.54296</c:v>
                </c:pt>
                <c:pt idx="66">
                  <c:v>-0.55914</c:v>
                </c:pt>
                <c:pt idx="67">
                  <c:v>-0.56969</c:v>
                </c:pt>
                <c:pt idx="68">
                  <c:v>-0.57893</c:v>
                </c:pt>
                <c:pt idx="69">
                  <c:v>-0.54099</c:v>
                </c:pt>
                <c:pt idx="70">
                  <c:v>-0.48613</c:v>
                </c:pt>
                <c:pt idx="71">
                  <c:v>-0.43646</c:v>
                </c:pt>
                <c:pt idx="72">
                  <c:v>-0.38236</c:v>
                </c:pt>
                <c:pt idx="73">
                  <c:v>-0.32343</c:v>
                </c:pt>
                <c:pt idx="74">
                  <c:v>-0.29488</c:v>
                </c:pt>
                <c:pt idx="75">
                  <c:v>-0.26769</c:v>
                </c:pt>
                <c:pt idx="76">
                  <c:v>-0.25472</c:v>
                </c:pt>
                <c:pt idx="77">
                  <c:v>-0.24146</c:v>
                </c:pt>
                <c:pt idx="78">
                  <c:v>-0.23718</c:v>
                </c:pt>
                <c:pt idx="79">
                  <c:v>-0.23841</c:v>
                </c:pt>
                <c:pt idx="80">
                  <c:v>-0.24091</c:v>
                </c:pt>
                <c:pt idx="81">
                  <c:v>-0.24769</c:v>
                </c:pt>
                <c:pt idx="82">
                  <c:v>-0.25436</c:v>
                </c:pt>
                <c:pt idx="83">
                  <c:v>-0.26107</c:v>
                </c:pt>
                <c:pt idx="84">
                  <c:v>-0.26724</c:v>
                </c:pt>
                <c:pt idx="85">
                  <c:v>-0.27011</c:v>
                </c:pt>
                <c:pt idx="86">
                  <c:v>-0.27315</c:v>
                </c:pt>
                <c:pt idx="87">
                  <c:v>-0.27305</c:v>
                </c:pt>
                <c:pt idx="88">
                  <c:v>-0.26819</c:v>
                </c:pt>
                <c:pt idx="89">
                  <c:v>-0.2665</c:v>
                </c:pt>
                <c:pt idx="90">
                  <c:v>-0.26088</c:v>
                </c:pt>
                <c:pt idx="91">
                  <c:v>-0.25504</c:v>
                </c:pt>
                <c:pt idx="92">
                  <c:v>-0.2464</c:v>
                </c:pt>
                <c:pt idx="93">
                  <c:v>-0.23653</c:v>
                </c:pt>
                <c:pt idx="94">
                  <c:v>-0.22656</c:v>
                </c:pt>
                <c:pt idx="95">
                  <c:v>-0.21878</c:v>
                </c:pt>
                <c:pt idx="96">
                  <c:v>-0.20358</c:v>
                </c:pt>
                <c:pt idx="97">
                  <c:v>-0.1962</c:v>
                </c:pt>
                <c:pt idx="98">
                  <c:v>-0.18645</c:v>
                </c:pt>
                <c:pt idx="99">
                  <c:v>-0.17839</c:v>
                </c:pt>
                <c:pt idx="100">
                  <c:v>-0.16779</c:v>
                </c:pt>
                <c:pt idx="101">
                  <c:v>-0.15859</c:v>
                </c:pt>
                <c:pt idx="102">
                  <c:v>-0.15158</c:v>
                </c:pt>
                <c:pt idx="103">
                  <c:v>-0.1467</c:v>
                </c:pt>
                <c:pt idx="104">
                  <c:v>-0.13941</c:v>
                </c:pt>
                <c:pt idx="105">
                  <c:v>-0.13505</c:v>
                </c:pt>
                <c:pt idx="106">
                  <c:v>-0.13255</c:v>
                </c:pt>
                <c:pt idx="107">
                  <c:v>-0.12909</c:v>
                </c:pt>
                <c:pt idx="108">
                  <c:v>-0.12814</c:v>
                </c:pt>
                <c:pt idx="109">
                  <c:v>-0.12492</c:v>
                </c:pt>
                <c:pt idx="110">
                  <c:v>-0.12455</c:v>
                </c:pt>
                <c:pt idx="111">
                  <c:v>-0.12321</c:v>
                </c:pt>
                <c:pt idx="112">
                  <c:v>-0.12045</c:v>
                </c:pt>
                <c:pt idx="113">
                  <c:v>-0.12183</c:v>
                </c:pt>
                <c:pt idx="114">
                  <c:v>-0.11819</c:v>
                </c:pt>
                <c:pt idx="115">
                  <c:v>-0.11678</c:v>
                </c:pt>
                <c:pt idx="116">
                  <c:v>-0.11515</c:v>
                </c:pt>
                <c:pt idx="117">
                  <c:v>-0.11248</c:v>
                </c:pt>
                <c:pt idx="118">
                  <c:v>-0.10921</c:v>
                </c:pt>
                <c:pt idx="119">
                  <c:v>-0.10705</c:v>
                </c:pt>
                <c:pt idx="120">
                  <c:v>-0.10179</c:v>
                </c:pt>
                <c:pt idx="121">
                  <c:v>-0.099736</c:v>
                </c:pt>
                <c:pt idx="122">
                  <c:v>-0.096861</c:v>
                </c:pt>
                <c:pt idx="123">
                  <c:v>-0.093603</c:v>
                </c:pt>
                <c:pt idx="124">
                  <c:v>-0.088719</c:v>
                </c:pt>
                <c:pt idx="125">
                  <c:v>-0.086041</c:v>
                </c:pt>
                <c:pt idx="126">
                  <c:v>-0.08306</c:v>
                </c:pt>
                <c:pt idx="127">
                  <c:v>-0.081624</c:v>
                </c:pt>
                <c:pt idx="128">
                  <c:v>-0.07582</c:v>
                </c:pt>
                <c:pt idx="129">
                  <c:v>-0.074599</c:v>
                </c:pt>
                <c:pt idx="130">
                  <c:v>-0.073384</c:v>
                </c:pt>
                <c:pt idx="131">
                  <c:v>-0.071748</c:v>
                </c:pt>
                <c:pt idx="132">
                  <c:v>-0.066632</c:v>
                </c:pt>
                <c:pt idx="133">
                  <c:v>-0.067169</c:v>
                </c:pt>
                <c:pt idx="134">
                  <c:v>-0.06543</c:v>
                </c:pt>
                <c:pt idx="135">
                  <c:v>-0.063675</c:v>
                </c:pt>
                <c:pt idx="136">
                  <c:v>-0.059912</c:v>
                </c:pt>
                <c:pt idx="137">
                  <c:v>-0.059208</c:v>
                </c:pt>
                <c:pt idx="138">
                  <c:v>-0.05781</c:v>
                </c:pt>
                <c:pt idx="139">
                  <c:v>-0.057815</c:v>
                </c:pt>
                <c:pt idx="140">
                  <c:v>-0.05251</c:v>
                </c:pt>
                <c:pt idx="141">
                  <c:v>-0.051509</c:v>
                </c:pt>
                <c:pt idx="142">
                  <c:v>-0.051166</c:v>
                </c:pt>
                <c:pt idx="143">
                  <c:v>-0.048857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gr1m5!$A$2:$A$205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gr1m5!$D$2:$D$205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0.0021619</c:v>
                </c:pt>
                <c:pt idx="33">
                  <c:v>0.073057</c:v>
                </c:pt>
                <c:pt idx="34">
                  <c:v>0.65289</c:v>
                </c:pt>
                <c:pt idx="35">
                  <c:v>1.6617</c:v>
                </c:pt>
                <c:pt idx="36">
                  <c:v>2.4053</c:v>
                </c:pt>
                <c:pt idx="37">
                  <c:v>1.4304</c:v>
                </c:pt>
                <c:pt idx="38">
                  <c:v>0.55809</c:v>
                </c:pt>
                <c:pt idx="39">
                  <c:v>-0.051752</c:v>
                </c:pt>
                <c:pt idx="40">
                  <c:v>-0.36735</c:v>
                </c:pt>
                <c:pt idx="41">
                  <c:v>-0.54624</c:v>
                </c:pt>
                <c:pt idx="42">
                  <c:v>-0.58907</c:v>
                </c:pt>
                <c:pt idx="43">
                  <c:v>-0.59572</c:v>
                </c:pt>
                <c:pt idx="44">
                  <c:v>-0.57194</c:v>
                </c:pt>
                <c:pt idx="45">
                  <c:v>-0.50933</c:v>
                </c:pt>
                <c:pt idx="46">
                  <c:v>-0.46231</c:v>
                </c:pt>
                <c:pt idx="47">
                  <c:v>-0.42303</c:v>
                </c:pt>
                <c:pt idx="48">
                  <c:v>-0.3656</c:v>
                </c:pt>
                <c:pt idx="49">
                  <c:v>-0.32176</c:v>
                </c:pt>
                <c:pt idx="50">
                  <c:v>-0.26789</c:v>
                </c:pt>
                <c:pt idx="51">
                  <c:v>-0.22705</c:v>
                </c:pt>
                <c:pt idx="52">
                  <c:v>-0.1725</c:v>
                </c:pt>
                <c:pt idx="53">
                  <c:v>-0.10348</c:v>
                </c:pt>
                <c:pt idx="54">
                  <c:v>-0.04787</c:v>
                </c:pt>
                <c:pt idx="55">
                  <c:v>0.0077856</c:v>
                </c:pt>
                <c:pt idx="56">
                  <c:v>0.044496</c:v>
                </c:pt>
                <c:pt idx="57">
                  <c:v>0.09237</c:v>
                </c:pt>
                <c:pt idx="58">
                  <c:v>0.12212</c:v>
                </c:pt>
                <c:pt idx="59">
                  <c:v>0.15715</c:v>
                </c:pt>
                <c:pt idx="60">
                  <c:v>0.17674</c:v>
                </c:pt>
                <c:pt idx="61">
                  <c:v>0.19423</c:v>
                </c:pt>
                <c:pt idx="62">
                  <c:v>0.20784</c:v>
                </c:pt>
                <c:pt idx="63">
                  <c:v>0.22167</c:v>
                </c:pt>
                <c:pt idx="64">
                  <c:v>0.22927</c:v>
                </c:pt>
                <c:pt idx="65">
                  <c:v>0.24362</c:v>
                </c:pt>
                <c:pt idx="66">
                  <c:v>0.25301</c:v>
                </c:pt>
                <c:pt idx="67">
                  <c:v>0.25493</c:v>
                </c:pt>
                <c:pt idx="68">
                  <c:v>0.25292</c:v>
                </c:pt>
                <c:pt idx="69">
                  <c:v>0.21422</c:v>
                </c:pt>
                <c:pt idx="70">
                  <c:v>0.16566</c:v>
                </c:pt>
                <c:pt idx="71">
                  <c:v>0.12308</c:v>
                </c:pt>
                <c:pt idx="72">
                  <c:v>0.082075</c:v>
                </c:pt>
                <c:pt idx="73">
                  <c:v>0.039358</c:v>
                </c:pt>
                <c:pt idx="74">
                  <c:v>0.01806</c:v>
                </c:pt>
                <c:pt idx="75">
                  <c:v>-0.00034772</c:v>
                </c:pt>
                <c:pt idx="76">
                  <c:v>-0.0080821</c:v>
                </c:pt>
                <c:pt idx="77">
                  <c:v>-0.016287</c:v>
                </c:pt>
                <c:pt idx="78">
                  <c:v>-0.019825</c:v>
                </c:pt>
                <c:pt idx="79">
                  <c:v>-0.018613</c:v>
                </c:pt>
                <c:pt idx="80">
                  <c:v>-0.015531</c:v>
                </c:pt>
                <c:pt idx="81">
                  <c:v>-0.010421</c:v>
                </c:pt>
                <c:pt idx="82">
                  <c:v>-0.0043069</c:v>
                </c:pt>
                <c:pt idx="83">
                  <c:v>0.00092563</c:v>
                </c:pt>
                <c:pt idx="84">
                  <c:v>0.0087438</c:v>
                </c:pt>
                <c:pt idx="85">
                  <c:v>0.012881</c:v>
                </c:pt>
                <c:pt idx="86">
                  <c:v>0.016847</c:v>
                </c:pt>
                <c:pt idx="87">
                  <c:v>0.020465</c:v>
                </c:pt>
                <c:pt idx="88">
                  <c:v>0.021796</c:v>
                </c:pt>
                <c:pt idx="89">
                  <c:v>0.024742</c:v>
                </c:pt>
                <c:pt idx="90">
                  <c:v>0.02545</c:v>
                </c:pt>
                <c:pt idx="91">
                  <c:v>0.025653</c:v>
                </c:pt>
                <c:pt idx="92">
                  <c:v>0.025793</c:v>
                </c:pt>
                <c:pt idx="93">
                  <c:v>0.024253</c:v>
                </c:pt>
                <c:pt idx="94">
                  <c:v>0.022462</c:v>
                </c:pt>
                <c:pt idx="95">
                  <c:v>0.020725</c:v>
                </c:pt>
                <c:pt idx="96">
                  <c:v>0.017794</c:v>
                </c:pt>
                <c:pt idx="97">
                  <c:v>0.01605</c:v>
                </c:pt>
                <c:pt idx="98">
                  <c:v>0.013914</c:v>
                </c:pt>
                <c:pt idx="99">
                  <c:v>0.012037</c:v>
                </c:pt>
                <c:pt idx="100">
                  <c:v>0.010308</c:v>
                </c:pt>
                <c:pt idx="101">
                  <c:v>0.0081027</c:v>
                </c:pt>
                <c:pt idx="102">
                  <c:v>0.0070825</c:v>
                </c:pt>
                <c:pt idx="103">
                  <c:v>0.0067558</c:v>
                </c:pt>
                <c:pt idx="104">
                  <c:v>0.006265</c:v>
                </c:pt>
                <c:pt idx="105">
                  <c:v>0.0069343</c:v>
                </c:pt>
                <c:pt idx="106">
                  <c:v>0.0078305</c:v>
                </c:pt>
                <c:pt idx="107">
                  <c:v>0.0087825</c:v>
                </c:pt>
                <c:pt idx="108">
                  <c:v>0.010248</c:v>
                </c:pt>
                <c:pt idx="109">
                  <c:v>0.010546</c:v>
                </c:pt>
                <c:pt idx="110">
                  <c:v>0.011699</c:v>
                </c:pt>
                <c:pt idx="111">
                  <c:v>0.01217</c:v>
                </c:pt>
                <c:pt idx="112">
                  <c:v>0.012</c:v>
                </c:pt>
                <c:pt idx="113">
                  <c:v>0.012594</c:v>
                </c:pt>
                <c:pt idx="114">
                  <c:v>0.012076</c:v>
                </c:pt>
                <c:pt idx="115">
                  <c:v>0.011362</c:v>
                </c:pt>
                <c:pt idx="116">
                  <c:v>0.010852</c:v>
                </c:pt>
                <c:pt idx="117">
                  <c:v>0.0093237</c:v>
                </c:pt>
                <c:pt idx="118">
                  <c:v>0.0079298</c:v>
                </c:pt>
                <c:pt idx="119">
                  <c:v>0.0066791</c:v>
                </c:pt>
                <c:pt idx="120">
                  <c:v>0.0046401</c:v>
                </c:pt>
                <c:pt idx="121">
                  <c:v>0.003478</c:v>
                </c:pt>
                <c:pt idx="122">
                  <c:v>0.002145</c:v>
                </c:pt>
                <c:pt idx="123">
                  <c:v>0.00095585</c:v>
                </c:pt>
                <c:pt idx="124">
                  <c:v>-5.121E-5</c:v>
                </c:pt>
                <c:pt idx="125">
                  <c:v>-0.0012955</c:v>
                </c:pt>
                <c:pt idx="126">
                  <c:v>-0.0016882</c:v>
                </c:pt>
                <c:pt idx="127">
                  <c:v>-0.0024264</c:v>
                </c:pt>
                <c:pt idx="128">
                  <c:v>-0.0027316</c:v>
                </c:pt>
                <c:pt idx="129">
                  <c:v>-0.0022041</c:v>
                </c:pt>
                <c:pt idx="130">
                  <c:v>-0.0023207</c:v>
                </c:pt>
                <c:pt idx="131">
                  <c:v>-0.0017408</c:v>
                </c:pt>
                <c:pt idx="132">
                  <c:v>-0.00078087</c:v>
                </c:pt>
                <c:pt idx="133">
                  <c:v>-0.00036104</c:v>
                </c:pt>
                <c:pt idx="134">
                  <c:v>0.00044562</c:v>
                </c:pt>
                <c:pt idx="135">
                  <c:v>0.0011318</c:v>
                </c:pt>
                <c:pt idx="136">
                  <c:v>0.0018691</c:v>
                </c:pt>
                <c:pt idx="137">
                  <c:v>0.0029071</c:v>
                </c:pt>
                <c:pt idx="138">
                  <c:v>0.0030608</c:v>
                </c:pt>
                <c:pt idx="139">
                  <c:v>0.0034457</c:v>
                </c:pt>
                <c:pt idx="140">
                  <c:v>0.004558</c:v>
                </c:pt>
                <c:pt idx="141">
                  <c:v>0.0042906</c:v>
                </c:pt>
                <c:pt idx="142">
                  <c:v>0.0044643</c:v>
                </c:pt>
                <c:pt idx="143">
                  <c:v>0.0040271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gr1m5!$A$2:$A$205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gr1m5!$E$2:$E$205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-0.0004411</c:v>
                </c:pt>
                <c:pt idx="33">
                  <c:v>-0.018651</c:v>
                </c:pt>
                <c:pt idx="34">
                  <c:v>-0.21756</c:v>
                </c:pt>
                <c:pt idx="35">
                  <c:v>-0.77162</c:v>
                </c:pt>
                <c:pt idx="36">
                  <c:v>-1.7057</c:v>
                </c:pt>
                <c:pt idx="37">
                  <c:v>-2.0033</c:v>
                </c:pt>
                <c:pt idx="38">
                  <c:v>-1.9673</c:v>
                </c:pt>
                <c:pt idx="39">
                  <c:v>-1.7158</c:v>
                </c:pt>
                <c:pt idx="40">
                  <c:v>-1.4223</c:v>
                </c:pt>
                <c:pt idx="41">
                  <c:v>-1.1766</c:v>
                </c:pt>
                <c:pt idx="42">
                  <c:v>-0.95297</c:v>
                </c:pt>
                <c:pt idx="43">
                  <c:v>-0.84972</c:v>
                </c:pt>
                <c:pt idx="44">
                  <c:v>-0.69403</c:v>
                </c:pt>
                <c:pt idx="45">
                  <c:v>-0.5428</c:v>
                </c:pt>
                <c:pt idx="46">
                  <c:v>-0.45829</c:v>
                </c:pt>
                <c:pt idx="47">
                  <c:v>-0.39569</c:v>
                </c:pt>
                <c:pt idx="48">
                  <c:v>-0.31638</c:v>
                </c:pt>
                <c:pt idx="49">
                  <c:v>-0.2678</c:v>
                </c:pt>
                <c:pt idx="50">
                  <c:v>-0.22353</c:v>
                </c:pt>
                <c:pt idx="51">
                  <c:v>-0.19503</c:v>
                </c:pt>
                <c:pt idx="52">
                  <c:v>-0.16556</c:v>
                </c:pt>
                <c:pt idx="53">
                  <c:v>-0.13806</c:v>
                </c:pt>
                <c:pt idx="54">
                  <c:v>-0.12307</c:v>
                </c:pt>
                <c:pt idx="55">
                  <c:v>-0.11421</c:v>
                </c:pt>
                <c:pt idx="56">
                  <c:v>-0.1104</c:v>
                </c:pt>
                <c:pt idx="57">
                  <c:v>-0.10983</c:v>
                </c:pt>
                <c:pt idx="58">
                  <c:v>-0.11254</c:v>
                </c:pt>
                <c:pt idx="59">
                  <c:v>-0.1176</c:v>
                </c:pt>
                <c:pt idx="60">
                  <c:v>-0.12507</c:v>
                </c:pt>
                <c:pt idx="61">
                  <c:v>-0.131</c:v>
                </c:pt>
                <c:pt idx="62">
                  <c:v>-0.141</c:v>
                </c:pt>
                <c:pt idx="63">
                  <c:v>-0.1515</c:v>
                </c:pt>
                <c:pt idx="64">
                  <c:v>-0.16194</c:v>
                </c:pt>
                <c:pt idx="65">
                  <c:v>-0.1789</c:v>
                </c:pt>
                <c:pt idx="66">
                  <c:v>-0.19577</c:v>
                </c:pt>
                <c:pt idx="67">
                  <c:v>-0.21016</c:v>
                </c:pt>
                <c:pt idx="68">
                  <c:v>-0.22588</c:v>
                </c:pt>
                <c:pt idx="69">
                  <c:v>-0.22452</c:v>
                </c:pt>
                <c:pt idx="70">
                  <c:v>-0.21133</c:v>
                </c:pt>
                <c:pt idx="71">
                  <c:v>-0.19667</c:v>
                </c:pt>
                <c:pt idx="72">
                  <c:v>-0.18006</c:v>
                </c:pt>
                <c:pt idx="73">
                  <c:v>-0.15789</c:v>
                </c:pt>
                <c:pt idx="74">
                  <c:v>-0.14562</c:v>
                </c:pt>
                <c:pt idx="75">
                  <c:v>-0.13561</c:v>
                </c:pt>
                <c:pt idx="76">
                  <c:v>-0.12586</c:v>
                </c:pt>
                <c:pt idx="77">
                  <c:v>-0.11982</c:v>
                </c:pt>
                <c:pt idx="78">
                  <c:v>-0.1135</c:v>
                </c:pt>
                <c:pt idx="79">
                  <c:v>-0.10928</c:v>
                </c:pt>
                <c:pt idx="80">
                  <c:v>-0.10623</c:v>
                </c:pt>
                <c:pt idx="81">
                  <c:v>-0.10417</c:v>
                </c:pt>
                <c:pt idx="82">
                  <c:v>-0.10231</c:v>
                </c:pt>
                <c:pt idx="83">
                  <c:v>-0.10135</c:v>
                </c:pt>
                <c:pt idx="84">
                  <c:v>-0.1006</c:v>
                </c:pt>
                <c:pt idx="85">
                  <c:v>-0.098769</c:v>
                </c:pt>
                <c:pt idx="86">
                  <c:v>-0.099087</c:v>
                </c:pt>
                <c:pt idx="87">
                  <c:v>-0.096823</c:v>
                </c:pt>
                <c:pt idx="88">
                  <c:v>-0.094804</c:v>
                </c:pt>
                <c:pt idx="89">
                  <c:v>-0.093703</c:v>
                </c:pt>
                <c:pt idx="90">
                  <c:v>-0.090101</c:v>
                </c:pt>
                <c:pt idx="91">
                  <c:v>-0.089059</c:v>
                </c:pt>
                <c:pt idx="92">
                  <c:v>-0.085775</c:v>
                </c:pt>
                <c:pt idx="93">
                  <c:v>-0.082618</c:v>
                </c:pt>
                <c:pt idx="94">
                  <c:v>-0.078786</c:v>
                </c:pt>
                <c:pt idx="95">
                  <c:v>-0.075509</c:v>
                </c:pt>
                <c:pt idx="96">
                  <c:v>-0.071217</c:v>
                </c:pt>
                <c:pt idx="97">
                  <c:v>-0.067127</c:v>
                </c:pt>
                <c:pt idx="98">
                  <c:v>-0.062961</c:v>
                </c:pt>
                <c:pt idx="99">
                  <c:v>-0.058548</c:v>
                </c:pt>
                <c:pt idx="100">
                  <c:v>-0.054928</c:v>
                </c:pt>
                <c:pt idx="101">
                  <c:v>-0.0503</c:v>
                </c:pt>
                <c:pt idx="102">
                  <c:v>-0.046703</c:v>
                </c:pt>
                <c:pt idx="103">
                  <c:v>-0.043057</c:v>
                </c:pt>
                <c:pt idx="104">
                  <c:v>-0.040336</c:v>
                </c:pt>
                <c:pt idx="105">
                  <c:v>-0.038094</c:v>
                </c:pt>
                <c:pt idx="106">
                  <c:v>-0.035536</c:v>
                </c:pt>
                <c:pt idx="107">
                  <c:v>-0.034358</c:v>
                </c:pt>
                <c:pt idx="108">
                  <c:v>-0.034132</c:v>
                </c:pt>
                <c:pt idx="109">
                  <c:v>-0.033523</c:v>
                </c:pt>
                <c:pt idx="110">
                  <c:v>-0.033492</c:v>
                </c:pt>
                <c:pt idx="111">
                  <c:v>-0.033558</c:v>
                </c:pt>
                <c:pt idx="112">
                  <c:v>-0.035326</c:v>
                </c:pt>
                <c:pt idx="113">
                  <c:v>-0.035629</c:v>
                </c:pt>
                <c:pt idx="114">
                  <c:v>-0.036535</c:v>
                </c:pt>
                <c:pt idx="115">
                  <c:v>-0.037125</c:v>
                </c:pt>
                <c:pt idx="116">
                  <c:v>-0.038342</c:v>
                </c:pt>
                <c:pt idx="117">
                  <c:v>-0.039659</c:v>
                </c:pt>
                <c:pt idx="118">
                  <c:v>-0.039109</c:v>
                </c:pt>
                <c:pt idx="119">
                  <c:v>-0.039601</c:v>
                </c:pt>
                <c:pt idx="120">
                  <c:v>-0.040284</c:v>
                </c:pt>
                <c:pt idx="121">
                  <c:v>-0.039917</c:v>
                </c:pt>
                <c:pt idx="122">
                  <c:v>-0.039215</c:v>
                </c:pt>
                <c:pt idx="123">
                  <c:v>-0.038578</c:v>
                </c:pt>
                <c:pt idx="124">
                  <c:v>-0.038369</c:v>
                </c:pt>
                <c:pt idx="125">
                  <c:v>-0.037838</c:v>
                </c:pt>
                <c:pt idx="126">
                  <c:v>-0.036465</c:v>
                </c:pt>
                <c:pt idx="127">
                  <c:v>-0.035041</c:v>
                </c:pt>
                <c:pt idx="128">
                  <c:v>-0.034661</c:v>
                </c:pt>
                <c:pt idx="129">
                  <c:v>-0.033359</c:v>
                </c:pt>
                <c:pt idx="130">
                  <c:v>-0.03185</c:v>
                </c:pt>
                <c:pt idx="131">
                  <c:v>-0.03053</c:v>
                </c:pt>
                <c:pt idx="132">
                  <c:v>-0.029925</c:v>
                </c:pt>
                <c:pt idx="133">
                  <c:v>-0.028085</c:v>
                </c:pt>
                <c:pt idx="134">
                  <c:v>-0.026978</c:v>
                </c:pt>
                <c:pt idx="135">
                  <c:v>-0.02615</c:v>
                </c:pt>
                <c:pt idx="136">
                  <c:v>-0.025265</c:v>
                </c:pt>
                <c:pt idx="137">
                  <c:v>-0.024145</c:v>
                </c:pt>
                <c:pt idx="138">
                  <c:v>-0.023966</c:v>
                </c:pt>
                <c:pt idx="139">
                  <c:v>-0.022601</c:v>
                </c:pt>
                <c:pt idx="140">
                  <c:v>-0.023221</c:v>
                </c:pt>
                <c:pt idx="141">
                  <c:v>-0.022578</c:v>
                </c:pt>
                <c:pt idx="142">
                  <c:v>-0.021619</c:v>
                </c:pt>
                <c:pt idx="143">
                  <c:v>-0.021732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695240"/>
        <c:axId val="-2133271032"/>
      </c:scatterChart>
      <c:valAx>
        <c:axId val="-2132695240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2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]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33271032"/>
        <c:crosses val="autoZero"/>
        <c:crossBetween val="midCat"/>
      </c:valAx>
      <c:valAx>
        <c:axId val="-21332710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>
                    <a:latin typeface="Times New Roman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g(r)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32695240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Times New Roman"/>
                <a:cs typeface="Times New Roman"/>
              </a:defRPr>
            </a:pPr>
            <a:r>
              <a:rPr lang="en-US" altLang="zh-CN" b="0">
                <a:latin typeface="Times New Roman"/>
                <a:cs typeface="Times New Roman"/>
              </a:rPr>
              <a:t>CH</a:t>
            </a:r>
            <a:r>
              <a:rPr lang="en-US" altLang="zh-CN" b="0" baseline="-25000">
                <a:latin typeface="Times New Roman"/>
                <a:cs typeface="Times New Roman"/>
              </a:rPr>
              <a:t>4</a:t>
            </a:r>
            <a:r>
              <a:rPr lang="en-US" altLang="zh-CN" b="0">
                <a:latin typeface="Times New Roman"/>
                <a:cs typeface="Times New Roman"/>
              </a:rPr>
              <a:t>,</a:t>
            </a:r>
            <a:r>
              <a:rPr lang="en-US" altLang="zh-CN" b="0" baseline="0">
                <a:latin typeface="Times New Roman"/>
                <a:cs typeface="Times New Roman"/>
              </a:rPr>
              <a:t> m</a:t>
            </a:r>
            <a:r>
              <a:rPr lang="en-US" altLang="zh-CN" b="0" baseline="-25000">
                <a:latin typeface="Times New Roman"/>
                <a:cs typeface="Times New Roman"/>
              </a:rPr>
              <a:t>max</a:t>
            </a:r>
            <a:r>
              <a:rPr lang="en-US" altLang="zh-CN" b="0" baseline="0">
                <a:latin typeface="Times New Roman"/>
                <a:cs typeface="Times New Roman"/>
              </a:rPr>
              <a:t>=5</a:t>
            </a:r>
            <a:endParaRPr lang="zh-CN" altLang="en-US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2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gr0m5!$G$2:$G$201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gr0m5!$H$2:$H$201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1.976E-41</c:v>
                </c:pt>
                <c:pt idx="25">
                  <c:v>4.153E-24</c:v>
                </c:pt>
                <c:pt idx="26">
                  <c:v>4.228E-14</c:v>
                </c:pt>
                <c:pt idx="27">
                  <c:v>2.943E-8</c:v>
                </c:pt>
                <c:pt idx="28">
                  <c:v>7.91E-5</c:v>
                </c:pt>
                <c:pt idx="29">
                  <c:v>0.008126</c:v>
                </c:pt>
                <c:pt idx="30">
                  <c:v>0.1203</c:v>
                </c:pt>
                <c:pt idx="31">
                  <c:v>0.5603</c:v>
                </c:pt>
                <c:pt idx="32">
                  <c:v>1.31</c:v>
                </c:pt>
                <c:pt idx="33">
                  <c:v>2.029</c:v>
                </c:pt>
                <c:pt idx="34">
                  <c:v>2.453</c:v>
                </c:pt>
                <c:pt idx="35">
                  <c:v>2.55</c:v>
                </c:pt>
                <c:pt idx="36">
                  <c:v>2.417</c:v>
                </c:pt>
                <c:pt idx="37">
                  <c:v>2.172</c:v>
                </c:pt>
                <c:pt idx="38">
                  <c:v>1.905</c:v>
                </c:pt>
                <c:pt idx="39">
                  <c:v>1.659</c:v>
                </c:pt>
                <c:pt idx="40">
                  <c:v>1.451</c:v>
                </c:pt>
                <c:pt idx="41">
                  <c:v>1.282</c:v>
                </c:pt>
                <c:pt idx="42">
                  <c:v>1.146</c:v>
                </c:pt>
                <c:pt idx="43">
                  <c:v>1.038</c:v>
                </c:pt>
                <c:pt idx="44">
                  <c:v>0.9515</c:v>
                </c:pt>
                <c:pt idx="45">
                  <c:v>0.8821</c:v>
                </c:pt>
                <c:pt idx="46">
                  <c:v>0.8263</c:v>
                </c:pt>
                <c:pt idx="47">
                  <c:v>0.7816</c:v>
                </c:pt>
                <c:pt idx="48">
                  <c:v>0.7464</c:v>
                </c:pt>
                <c:pt idx="49">
                  <c:v>0.7196</c:v>
                </c:pt>
                <c:pt idx="50">
                  <c:v>0.7007</c:v>
                </c:pt>
                <c:pt idx="51">
                  <c:v>0.6897</c:v>
                </c:pt>
                <c:pt idx="52">
                  <c:v>0.6868</c:v>
                </c:pt>
                <c:pt idx="53">
                  <c:v>0.6928</c:v>
                </c:pt>
                <c:pt idx="54">
                  <c:v>0.7089</c:v>
                </c:pt>
                <c:pt idx="55">
                  <c:v>0.7369</c:v>
                </c:pt>
                <c:pt idx="56">
                  <c:v>0.7798</c:v>
                </c:pt>
                <c:pt idx="57">
                  <c:v>0.8411</c:v>
                </c:pt>
                <c:pt idx="58">
                  <c:v>0.922</c:v>
                </c:pt>
                <c:pt idx="59">
                  <c:v>1.016</c:v>
                </c:pt>
                <c:pt idx="60">
                  <c:v>1.106</c:v>
                </c:pt>
                <c:pt idx="61">
                  <c:v>1.168</c:v>
                </c:pt>
                <c:pt idx="62">
                  <c:v>1.188</c:v>
                </c:pt>
                <c:pt idx="63">
                  <c:v>1.174</c:v>
                </c:pt>
                <c:pt idx="64">
                  <c:v>1.142</c:v>
                </c:pt>
                <c:pt idx="65">
                  <c:v>1.106</c:v>
                </c:pt>
                <c:pt idx="66">
                  <c:v>1.076</c:v>
                </c:pt>
                <c:pt idx="67">
                  <c:v>1.053</c:v>
                </c:pt>
                <c:pt idx="68">
                  <c:v>1.037</c:v>
                </c:pt>
                <c:pt idx="69">
                  <c:v>1.027</c:v>
                </c:pt>
                <c:pt idx="70">
                  <c:v>1.02</c:v>
                </c:pt>
                <c:pt idx="71">
                  <c:v>1.016</c:v>
                </c:pt>
                <c:pt idx="72">
                  <c:v>1.014</c:v>
                </c:pt>
                <c:pt idx="73">
                  <c:v>1.013</c:v>
                </c:pt>
                <c:pt idx="74">
                  <c:v>1.012</c:v>
                </c:pt>
                <c:pt idx="75">
                  <c:v>1.01</c:v>
                </c:pt>
                <c:pt idx="76">
                  <c:v>1.009</c:v>
                </c:pt>
                <c:pt idx="77">
                  <c:v>1.007</c:v>
                </c:pt>
                <c:pt idx="78">
                  <c:v>1.004</c:v>
                </c:pt>
                <c:pt idx="79">
                  <c:v>1.001</c:v>
                </c:pt>
                <c:pt idx="80">
                  <c:v>0.9978</c:v>
                </c:pt>
                <c:pt idx="81">
                  <c:v>0.994</c:v>
                </c:pt>
                <c:pt idx="82">
                  <c:v>0.9902</c:v>
                </c:pt>
                <c:pt idx="83">
                  <c:v>0.9864</c:v>
                </c:pt>
                <c:pt idx="84">
                  <c:v>0.9827</c:v>
                </c:pt>
                <c:pt idx="85">
                  <c:v>0.9794</c:v>
                </c:pt>
                <c:pt idx="86">
                  <c:v>0.9763</c:v>
                </c:pt>
                <c:pt idx="87">
                  <c:v>0.9738</c:v>
                </c:pt>
                <c:pt idx="88">
                  <c:v>0.9722</c:v>
                </c:pt>
                <c:pt idx="89">
                  <c:v>0.9718</c:v>
                </c:pt>
                <c:pt idx="90">
                  <c:v>0.9728</c:v>
                </c:pt>
                <c:pt idx="91">
                  <c:v>0.9753</c:v>
                </c:pt>
                <c:pt idx="92">
                  <c:v>0.9793</c:v>
                </c:pt>
                <c:pt idx="93">
                  <c:v>0.9842</c:v>
                </c:pt>
                <c:pt idx="94">
                  <c:v>0.9899</c:v>
                </c:pt>
                <c:pt idx="95">
                  <c:v>0.9958</c:v>
                </c:pt>
                <c:pt idx="96">
                  <c:v>1.002</c:v>
                </c:pt>
                <c:pt idx="97">
                  <c:v>1.007</c:v>
                </c:pt>
                <c:pt idx="98">
                  <c:v>1.011</c:v>
                </c:pt>
                <c:pt idx="99">
                  <c:v>1.015</c:v>
                </c:pt>
                <c:pt idx="100">
                  <c:v>1.018</c:v>
                </c:pt>
                <c:pt idx="101">
                  <c:v>1.019</c:v>
                </c:pt>
                <c:pt idx="102">
                  <c:v>1.019</c:v>
                </c:pt>
                <c:pt idx="103">
                  <c:v>1.018</c:v>
                </c:pt>
                <c:pt idx="104">
                  <c:v>1.016</c:v>
                </c:pt>
                <c:pt idx="105">
                  <c:v>1.014</c:v>
                </c:pt>
                <c:pt idx="106">
                  <c:v>1.011</c:v>
                </c:pt>
                <c:pt idx="107">
                  <c:v>1.008</c:v>
                </c:pt>
                <c:pt idx="108">
                  <c:v>1.005</c:v>
                </c:pt>
                <c:pt idx="109">
                  <c:v>1.002</c:v>
                </c:pt>
                <c:pt idx="110">
                  <c:v>0.999</c:v>
                </c:pt>
                <c:pt idx="111">
                  <c:v>0.9969</c:v>
                </c:pt>
                <c:pt idx="112">
                  <c:v>0.9952</c:v>
                </c:pt>
                <c:pt idx="113">
                  <c:v>0.9941</c:v>
                </c:pt>
                <c:pt idx="114">
                  <c:v>0.9934</c:v>
                </c:pt>
                <c:pt idx="115">
                  <c:v>0.9933</c:v>
                </c:pt>
                <c:pt idx="116">
                  <c:v>0.9935</c:v>
                </c:pt>
                <c:pt idx="117">
                  <c:v>0.994</c:v>
                </c:pt>
                <c:pt idx="118">
                  <c:v>0.9947</c:v>
                </c:pt>
                <c:pt idx="119">
                  <c:v>0.9955</c:v>
                </c:pt>
                <c:pt idx="120">
                  <c:v>0.9965</c:v>
                </c:pt>
                <c:pt idx="121">
                  <c:v>0.9973</c:v>
                </c:pt>
                <c:pt idx="122">
                  <c:v>0.9982</c:v>
                </c:pt>
                <c:pt idx="123">
                  <c:v>0.9989</c:v>
                </c:pt>
                <c:pt idx="124">
                  <c:v>0.9996</c:v>
                </c:pt>
                <c:pt idx="125">
                  <c:v>1.0</c:v>
                </c:pt>
                <c:pt idx="126">
                  <c:v>1.0</c:v>
                </c:pt>
                <c:pt idx="127">
                  <c:v>1.001</c:v>
                </c:pt>
                <c:pt idx="128">
                  <c:v>1.001</c:v>
                </c:pt>
                <c:pt idx="129">
                  <c:v>1.001</c:v>
                </c:pt>
                <c:pt idx="130">
                  <c:v>1.001</c:v>
                </c:pt>
                <c:pt idx="131">
                  <c:v>1.001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1.001</c:v>
                </c:pt>
                <c:pt idx="141">
                  <c:v>1.001</c:v>
                </c:pt>
                <c:pt idx="142">
                  <c:v>1.001</c:v>
                </c:pt>
                <c:pt idx="143">
                  <c:v>1.001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0.9998</c:v>
                </c:pt>
                <c:pt idx="148">
                  <c:v>0.9996</c:v>
                </c:pt>
                <c:pt idx="149">
                  <c:v>0.9994</c:v>
                </c:pt>
                <c:pt idx="150">
                  <c:v>0.9993</c:v>
                </c:pt>
                <c:pt idx="151">
                  <c:v>0.9991</c:v>
                </c:pt>
                <c:pt idx="152">
                  <c:v>0.9991</c:v>
                </c:pt>
                <c:pt idx="153">
                  <c:v>0.9991</c:v>
                </c:pt>
                <c:pt idx="154">
                  <c:v>0.9991</c:v>
                </c:pt>
                <c:pt idx="155">
                  <c:v>0.9992</c:v>
                </c:pt>
                <c:pt idx="156">
                  <c:v>0.9993</c:v>
                </c:pt>
                <c:pt idx="157">
                  <c:v>0.9994</c:v>
                </c:pt>
                <c:pt idx="158">
                  <c:v>0.9996</c:v>
                </c:pt>
                <c:pt idx="159">
                  <c:v>0.9997</c:v>
                </c:pt>
                <c:pt idx="160">
                  <c:v>0.9999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0.9999</c:v>
                </c:pt>
                <c:pt idx="179">
                  <c:v>0.9999</c:v>
                </c:pt>
                <c:pt idx="180">
                  <c:v>0.9999</c:v>
                </c:pt>
                <c:pt idx="181">
                  <c:v>0.9999</c:v>
                </c:pt>
                <c:pt idx="182">
                  <c:v>0.9999</c:v>
                </c:pt>
                <c:pt idx="183">
                  <c:v>0.9999</c:v>
                </c:pt>
                <c:pt idx="184">
                  <c:v>0.9999</c:v>
                </c:pt>
                <c:pt idx="185">
                  <c:v>0.9999</c:v>
                </c:pt>
                <c:pt idx="186">
                  <c:v>0.9999</c:v>
                </c:pt>
                <c:pt idx="187">
                  <c:v>0.9999</c:v>
                </c:pt>
                <c:pt idx="188">
                  <c:v>0.9999</c:v>
                </c:pt>
                <c:pt idx="189">
                  <c:v>0.9999</c:v>
                </c:pt>
                <c:pt idx="190">
                  <c:v>0.9999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3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gr0m5!$G$2:$G$201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gr0m5!$J$2:$J$201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-1.642E-41</c:v>
                </c:pt>
                <c:pt idx="25">
                  <c:v>-3.134E-24</c:v>
                </c:pt>
                <c:pt idx="26">
                  <c:v>-2.86E-14</c:v>
                </c:pt>
                <c:pt idx="27">
                  <c:v>-1.751E-8</c:v>
                </c:pt>
                <c:pt idx="28">
                  <c:v>-4.036E-5</c:v>
                </c:pt>
                <c:pt idx="29">
                  <c:v>-0.003423</c:v>
                </c:pt>
                <c:pt idx="30">
                  <c:v>-0.03955</c:v>
                </c:pt>
                <c:pt idx="31">
                  <c:v>-0.1312</c:v>
                </c:pt>
                <c:pt idx="32">
                  <c:v>-0.1839</c:v>
                </c:pt>
                <c:pt idx="33">
                  <c:v>-0.1083</c:v>
                </c:pt>
                <c:pt idx="34">
                  <c:v>0.04397</c:v>
                </c:pt>
                <c:pt idx="35">
                  <c:v>0.165</c:v>
                </c:pt>
                <c:pt idx="36">
                  <c:v>0.2001</c:v>
                </c:pt>
                <c:pt idx="37">
                  <c:v>0.163</c:v>
                </c:pt>
                <c:pt idx="38">
                  <c:v>0.09346</c:v>
                </c:pt>
                <c:pt idx="39">
                  <c:v>0.02239</c:v>
                </c:pt>
                <c:pt idx="40">
                  <c:v>-0.03604</c:v>
                </c:pt>
                <c:pt idx="41">
                  <c:v>-0.07884</c:v>
                </c:pt>
                <c:pt idx="42">
                  <c:v>-0.1077</c:v>
                </c:pt>
                <c:pt idx="43">
                  <c:v>-0.1252</c:v>
                </c:pt>
                <c:pt idx="44">
                  <c:v>-0.1338</c:v>
                </c:pt>
                <c:pt idx="45">
                  <c:v>-0.1351</c:v>
                </c:pt>
                <c:pt idx="46">
                  <c:v>-0.1306</c:v>
                </c:pt>
                <c:pt idx="47">
                  <c:v>-0.1212</c:v>
                </c:pt>
                <c:pt idx="48">
                  <c:v>-0.1081</c:v>
                </c:pt>
                <c:pt idx="49">
                  <c:v>-0.09219</c:v>
                </c:pt>
                <c:pt idx="50">
                  <c:v>-0.07457</c:v>
                </c:pt>
                <c:pt idx="51">
                  <c:v>-0.05631</c:v>
                </c:pt>
                <c:pt idx="52">
                  <c:v>-0.0385</c:v>
                </c:pt>
                <c:pt idx="53">
                  <c:v>-0.02216</c:v>
                </c:pt>
                <c:pt idx="54">
                  <c:v>-0.008212</c:v>
                </c:pt>
                <c:pt idx="55">
                  <c:v>0.002632</c:v>
                </c:pt>
                <c:pt idx="56">
                  <c:v>0.01037</c:v>
                </c:pt>
                <c:pt idx="57">
                  <c:v>0.01716</c:v>
                </c:pt>
                <c:pt idx="58">
                  <c:v>0.02883</c:v>
                </c:pt>
                <c:pt idx="59">
                  <c:v>0.05202</c:v>
                </c:pt>
                <c:pt idx="60">
                  <c:v>0.08444</c:v>
                </c:pt>
                <c:pt idx="61">
                  <c:v>0.1101</c:v>
                </c:pt>
                <c:pt idx="62">
                  <c:v>0.1128</c:v>
                </c:pt>
                <c:pt idx="63">
                  <c:v>0.09245</c:v>
                </c:pt>
                <c:pt idx="64">
                  <c:v>0.06187</c:v>
                </c:pt>
                <c:pt idx="65">
                  <c:v>0.03334</c:v>
                </c:pt>
                <c:pt idx="66">
                  <c:v>0.01226</c:v>
                </c:pt>
                <c:pt idx="67">
                  <c:v>-0.001219</c:v>
                </c:pt>
                <c:pt idx="68">
                  <c:v>-0.008992</c:v>
                </c:pt>
                <c:pt idx="69">
                  <c:v>-0.01311</c:v>
                </c:pt>
                <c:pt idx="70">
                  <c:v>-0.01516</c:v>
                </c:pt>
                <c:pt idx="71">
                  <c:v>-0.01617</c:v>
                </c:pt>
                <c:pt idx="72">
                  <c:v>-0.01677</c:v>
                </c:pt>
                <c:pt idx="73">
                  <c:v>-0.01731</c:v>
                </c:pt>
                <c:pt idx="74">
                  <c:v>-0.01791</c:v>
                </c:pt>
                <c:pt idx="75">
                  <c:v>-0.0186</c:v>
                </c:pt>
                <c:pt idx="76">
                  <c:v>-0.01928</c:v>
                </c:pt>
                <c:pt idx="77">
                  <c:v>-0.01984</c:v>
                </c:pt>
                <c:pt idx="78">
                  <c:v>-0.02009</c:v>
                </c:pt>
                <c:pt idx="79">
                  <c:v>-0.01987</c:v>
                </c:pt>
                <c:pt idx="80">
                  <c:v>-0.01902</c:v>
                </c:pt>
                <c:pt idx="81">
                  <c:v>-0.01738</c:v>
                </c:pt>
                <c:pt idx="82">
                  <c:v>-0.01485</c:v>
                </c:pt>
                <c:pt idx="83">
                  <c:v>-0.01139</c:v>
                </c:pt>
                <c:pt idx="84">
                  <c:v>-0.007055</c:v>
                </c:pt>
                <c:pt idx="85">
                  <c:v>-0.002119</c:v>
                </c:pt>
                <c:pt idx="86">
                  <c:v>0.002935</c:v>
                </c:pt>
                <c:pt idx="87">
                  <c:v>0.007482</c:v>
                </c:pt>
                <c:pt idx="88">
                  <c:v>0.01098</c:v>
                </c:pt>
                <c:pt idx="89">
                  <c:v>0.0132</c:v>
                </c:pt>
                <c:pt idx="90">
                  <c:v>0.01422</c:v>
                </c:pt>
                <c:pt idx="91">
                  <c:v>0.01432</c:v>
                </c:pt>
                <c:pt idx="92">
                  <c:v>0.01376</c:v>
                </c:pt>
                <c:pt idx="93">
                  <c:v>0.01271</c:v>
                </c:pt>
                <c:pt idx="94">
                  <c:v>0.01121</c:v>
                </c:pt>
                <c:pt idx="95">
                  <c:v>0.009313</c:v>
                </c:pt>
                <c:pt idx="96">
                  <c:v>0.007048</c:v>
                </c:pt>
                <c:pt idx="97">
                  <c:v>0.00451</c:v>
                </c:pt>
                <c:pt idx="98">
                  <c:v>0.001845</c:v>
                </c:pt>
                <c:pt idx="99">
                  <c:v>-0.0007693</c:v>
                </c:pt>
                <c:pt idx="100">
                  <c:v>-0.003141</c:v>
                </c:pt>
                <c:pt idx="101">
                  <c:v>-0.005096</c:v>
                </c:pt>
                <c:pt idx="102">
                  <c:v>-0.006497</c:v>
                </c:pt>
                <c:pt idx="103">
                  <c:v>-0.007275</c:v>
                </c:pt>
                <c:pt idx="104">
                  <c:v>-0.007428</c:v>
                </c:pt>
                <c:pt idx="105">
                  <c:v>-0.007025</c:v>
                </c:pt>
                <c:pt idx="106">
                  <c:v>-0.006183</c:v>
                </c:pt>
                <c:pt idx="107">
                  <c:v>-0.005051</c:v>
                </c:pt>
                <c:pt idx="108">
                  <c:v>-0.003779</c:v>
                </c:pt>
                <c:pt idx="109">
                  <c:v>-0.002503</c:v>
                </c:pt>
                <c:pt idx="110">
                  <c:v>-0.001329</c:v>
                </c:pt>
                <c:pt idx="111">
                  <c:v>-0.0003302</c:v>
                </c:pt>
                <c:pt idx="112">
                  <c:v>0.0004528</c:v>
                </c:pt>
                <c:pt idx="113">
                  <c:v>0.001007</c:v>
                </c:pt>
                <c:pt idx="114">
                  <c:v>0.001344</c:v>
                </c:pt>
                <c:pt idx="115">
                  <c:v>0.001489</c:v>
                </c:pt>
                <c:pt idx="116">
                  <c:v>0.001479</c:v>
                </c:pt>
                <c:pt idx="117">
                  <c:v>0.001356</c:v>
                </c:pt>
                <c:pt idx="118">
                  <c:v>0.001157</c:v>
                </c:pt>
                <c:pt idx="119">
                  <c:v>0.0009163</c:v>
                </c:pt>
                <c:pt idx="120">
                  <c:v>0.0006622</c:v>
                </c:pt>
                <c:pt idx="121">
                  <c:v>0.000415</c:v>
                </c:pt>
                <c:pt idx="122">
                  <c:v>0.0002012</c:v>
                </c:pt>
                <c:pt idx="123">
                  <c:v>3.436E-5</c:v>
                </c:pt>
                <c:pt idx="124">
                  <c:v>-7.814E-5</c:v>
                </c:pt>
                <c:pt idx="125">
                  <c:v>-0.0001262</c:v>
                </c:pt>
                <c:pt idx="126">
                  <c:v>-0.0001071</c:v>
                </c:pt>
                <c:pt idx="127">
                  <c:v>-2.521E-5</c:v>
                </c:pt>
                <c:pt idx="128">
                  <c:v>0.0001075</c:v>
                </c:pt>
                <c:pt idx="129">
                  <c:v>0.0002726</c:v>
                </c:pt>
                <c:pt idx="130">
                  <c:v>0.0004482</c:v>
                </c:pt>
                <c:pt idx="131">
                  <c:v>0.0006108</c:v>
                </c:pt>
                <c:pt idx="132">
                  <c:v>0.0007321</c:v>
                </c:pt>
                <c:pt idx="133">
                  <c:v>0.0008097</c:v>
                </c:pt>
                <c:pt idx="134">
                  <c:v>0.0008232</c:v>
                </c:pt>
                <c:pt idx="135">
                  <c:v>0.00077</c:v>
                </c:pt>
                <c:pt idx="136">
                  <c:v>0.0006553</c:v>
                </c:pt>
                <c:pt idx="137">
                  <c:v>0.0004908</c:v>
                </c:pt>
                <c:pt idx="138">
                  <c:v>0.000292</c:v>
                </c:pt>
                <c:pt idx="139">
                  <c:v>7.551E-5</c:v>
                </c:pt>
                <c:pt idx="140">
                  <c:v>-0.0001418</c:v>
                </c:pt>
                <c:pt idx="141">
                  <c:v>-0.000344</c:v>
                </c:pt>
                <c:pt idx="142">
                  <c:v>-0.0005174</c:v>
                </c:pt>
                <c:pt idx="143">
                  <c:v>-0.0006503</c:v>
                </c:pt>
                <c:pt idx="144">
                  <c:v>-0.0007349</c:v>
                </c:pt>
                <c:pt idx="145">
                  <c:v>-0.0007678</c:v>
                </c:pt>
                <c:pt idx="146">
                  <c:v>-0.0007508</c:v>
                </c:pt>
                <c:pt idx="147">
                  <c:v>-0.00069</c:v>
                </c:pt>
                <c:pt idx="148">
                  <c:v>-0.0005937</c:v>
                </c:pt>
                <c:pt idx="149">
                  <c:v>-0.0004713</c:v>
                </c:pt>
                <c:pt idx="150">
                  <c:v>-0.0003324</c:v>
                </c:pt>
                <c:pt idx="151">
                  <c:v>-0.0001868</c:v>
                </c:pt>
                <c:pt idx="152">
                  <c:v>-4.37E-5</c:v>
                </c:pt>
                <c:pt idx="153">
                  <c:v>8.902E-5</c:v>
                </c:pt>
                <c:pt idx="154">
                  <c:v>0.0002048</c:v>
                </c:pt>
                <c:pt idx="155">
                  <c:v>0.0002987</c:v>
                </c:pt>
                <c:pt idx="156">
                  <c:v>0.0003669</c:v>
                </c:pt>
                <c:pt idx="157">
                  <c:v>0.0004076</c:v>
                </c:pt>
                <c:pt idx="158">
                  <c:v>0.0004207</c:v>
                </c:pt>
                <c:pt idx="159">
                  <c:v>0.0004077</c:v>
                </c:pt>
                <c:pt idx="160">
                  <c:v>0.000372</c:v>
                </c:pt>
                <c:pt idx="161">
                  <c:v>0.0003185</c:v>
                </c:pt>
                <c:pt idx="162">
                  <c:v>0.0002527</c:v>
                </c:pt>
                <c:pt idx="163">
                  <c:v>0.0001809</c:v>
                </c:pt>
                <c:pt idx="164">
                  <c:v>0.0001085</c:v>
                </c:pt>
                <c:pt idx="165">
                  <c:v>4.054E-5</c:v>
                </c:pt>
                <c:pt idx="166">
                  <c:v>-1.941E-5</c:v>
                </c:pt>
                <c:pt idx="167">
                  <c:v>-6.863E-5</c:v>
                </c:pt>
                <c:pt idx="168">
                  <c:v>-0.0001055</c:v>
                </c:pt>
                <c:pt idx="169">
                  <c:v>-0.0001295</c:v>
                </c:pt>
                <c:pt idx="170">
                  <c:v>-0.0001408</c:v>
                </c:pt>
                <c:pt idx="171">
                  <c:v>-0.000141</c:v>
                </c:pt>
                <c:pt idx="172">
                  <c:v>-0.000132</c:v>
                </c:pt>
                <c:pt idx="173">
                  <c:v>-0.0001165</c:v>
                </c:pt>
                <c:pt idx="174">
                  <c:v>-9.73E-5</c:v>
                </c:pt>
                <c:pt idx="175">
                  <c:v>-7.69E-5</c:v>
                </c:pt>
                <c:pt idx="176">
                  <c:v>-5.736E-5</c:v>
                </c:pt>
                <c:pt idx="177">
                  <c:v>-4.016E-5</c:v>
                </c:pt>
                <c:pt idx="178">
                  <c:v>-2.612E-5</c:v>
                </c:pt>
                <c:pt idx="179">
                  <c:v>-1.538E-5</c:v>
                </c:pt>
                <c:pt idx="180">
                  <c:v>-7.615E-6</c:v>
                </c:pt>
                <c:pt idx="181">
                  <c:v>-2.202E-6</c:v>
                </c:pt>
                <c:pt idx="182">
                  <c:v>1.529E-6</c:v>
                </c:pt>
                <c:pt idx="183">
                  <c:v>4.165E-6</c:v>
                </c:pt>
                <c:pt idx="184">
                  <c:v>6.145E-6</c:v>
                </c:pt>
                <c:pt idx="185">
                  <c:v>7.782E-6</c:v>
                </c:pt>
                <c:pt idx="186">
                  <c:v>9.307E-6</c:v>
                </c:pt>
                <c:pt idx="187">
                  <c:v>1.091E-5</c:v>
                </c:pt>
                <c:pt idx="188">
                  <c:v>1.274E-5</c:v>
                </c:pt>
                <c:pt idx="189">
                  <c:v>1.489E-5</c:v>
                </c:pt>
                <c:pt idx="190">
                  <c:v>1.736E-5</c:v>
                </c:pt>
                <c:pt idx="191">
                  <c:v>2.004E-5</c:v>
                </c:pt>
                <c:pt idx="192">
                  <c:v>2.275E-5</c:v>
                </c:pt>
                <c:pt idx="193">
                  <c:v>2.52E-5</c:v>
                </c:pt>
                <c:pt idx="194">
                  <c:v>2.71E-5</c:v>
                </c:pt>
                <c:pt idx="195">
                  <c:v>2.818E-5</c:v>
                </c:pt>
                <c:pt idx="196">
                  <c:v>2.82E-5</c:v>
                </c:pt>
                <c:pt idx="197">
                  <c:v>2.702E-5</c:v>
                </c:pt>
                <c:pt idx="198">
                  <c:v>2.46E-5</c:v>
                </c:pt>
                <c:pt idx="199">
                  <c:v>2.099E-5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gr0m5_o!$A$2:$A$205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gr0m5_o!$B$2:$B$205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5.5352E-7</c:v>
                </c:pt>
                <c:pt idx="33">
                  <c:v>0.00010408</c:v>
                </c:pt>
                <c:pt idx="34">
                  <c:v>0.0037694</c:v>
                </c:pt>
                <c:pt idx="35">
                  <c:v>0.045331</c:v>
                </c:pt>
                <c:pt idx="36">
                  <c:v>0.24809</c:v>
                </c:pt>
                <c:pt idx="37">
                  <c:v>0.82975</c:v>
                </c:pt>
                <c:pt idx="38">
                  <c:v>1.458</c:v>
                </c:pt>
                <c:pt idx="39">
                  <c:v>2.0274</c:v>
                </c:pt>
                <c:pt idx="40">
                  <c:v>2.3343</c:v>
                </c:pt>
                <c:pt idx="41">
                  <c:v>2.483</c:v>
                </c:pt>
                <c:pt idx="42">
                  <c:v>2.4148</c:v>
                </c:pt>
                <c:pt idx="43">
                  <c:v>2.3087</c:v>
                </c:pt>
                <c:pt idx="44">
                  <c:v>2.0813</c:v>
                </c:pt>
                <c:pt idx="45">
                  <c:v>1.855</c:v>
                </c:pt>
                <c:pt idx="46">
                  <c:v>1.6779</c:v>
                </c:pt>
                <c:pt idx="47">
                  <c:v>1.5346</c:v>
                </c:pt>
                <c:pt idx="48">
                  <c:v>1.3666</c:v>
                </c:pt>
                <c:pt idx="49">
                  <c:v>1.2432</c:v>
                </c:pt>
                <c:pt idx="50">
                  <c:v>1.1398</c:v>
                </c:pt>
                <c:pt idx="51">
                  <c:v>1.0665</c:v>
                </c:pt>
                <c:pt idx="52">
                  <c:v>0.99501</c:v>
                </c:pt>
                <c:pt idx="53">
                  <c:v>0.92196</c:v>
                </c:pt>
                <c:pt idx="54">
                  <c:v>0.87199</c:v>
                </c:pt>
                <c:pt idx="55">
                  <c:v>0.82887</c:v>
                </c:pt>
                <c:pt idx="56">
                  <c:v>0.79803</c:v>
                </c:pt>
                <c:pt idx="57">
                  <c:v>0.76722</c:v>
                </c:pt>
                <c:pt idx="58">
                  <c:v>0.74534</c:v>
                </c:pt>
                <c:pt idx="59">
                  <c:v>0.72789</c:v>
                </c:pt>
                <c:pt idx="60">
                  <c:v>0.71467</c:v>
                </c:pt>
                <c:pt idx="61">
                  <c:v>0.70741</c:v>
                </c:pt>
                <c:pt idx="62">
                  <c:v>0.70427</c:v>
                </c:pt>
                <c:pt idx="63">
                  <c:v>0.70805</c:v>
                </c:pt>
                <c:pt idx="64">
                  <c:v>0.72017</c:v>
                </c:pt>
                <c:pt idx="65">
                  <c:v>0.73809</c:v>
                </c:pt>
                <c:pt idx="66">
                  <c:v>0.76573</c:v>
                </c:pt>
                <c:pt idx="67">
                  <c:v>0.80253</c:v>
                </c:pt>
                <c:pt idx="68">
                  <c:v>0.8596</c:v>
                </c:pt>
                <c:pt idx="69">
                  <c:v>0.93184</c:v>
                </c:pt>
                <c:pt idx="70">
                  <c:v>1.007</c:v>
                </c:pt>
                <c:pt idx="71">
                  <c:v>1.0695</c:v>
                </c:pt>
                <c:pt idx="72">
                  <c:v>1.1162</c:v>
                </c:pt>
                <c:pt idx="73">
                  <c:v>1.1511</c:v>
                </c:pt>
                <c:pt idx="74">
                  <c:v>1.1536</c:v>
                </c:pt>
                <c:pt idx="75">
                  <c:v>1.1438</c:v>
                </c:pt>
                <c:pt idx="76">
                  <c:v>1.1218</c:v>
                </c:pt>
                <c:pt idx="77">
                  <c:v>1.0983</c:v>
                </c:pt>
                <c:pt idx="78">
                  <c:v>1.0739</c:v>
                </c:pt>
                <c:pt idx="79">
                  <c:v>1.0564</c:v>
                </c:pt>
                <c:pt idx="80">
                  <c:v>1.0428</c:v>
                </c:pt>
                <c:pt idx="81">
                  <c:v>1.032</c:v>
                </c:pt>
                <c:pt idx="82">
                  <c:v>1.0231</c:v>
                </c:pt>
                <c:pt idx="83">
                  <c:v>1.019</c:v>
                </c:pt>
                <c:pt idx="84">
                  <c:v>1.0144</c:v>
                </c:pt>
                <c:pt idx="85">
                  <c:v>1.0126</c:v>
                </c:pt>
                <c:pt idx="86">
                  <c:v>1.011</c:v>
                </c:pt>
                <c:pt idx="87">
                  <c:v>1.01</c:v>
                </c:pt>
                <c:pt idx="88">
                  <c:v>1.0104</c:v>
                </c:pt>
                <c:pt idx="89">
                  <c:v>1.0089</c:v>
                </c:pt>
                <c:pt idx="90">
                  <c:v>1.0087</c:v>
                </c:pt>
                <c:pt idx="91">
                  <c:v>1.0075</c:v>
                </c:pt>
                <c:pt idx="92">
                  <c:v>1.0073</c:v>
                </c:pt>
                <c:pt idx="93">
                  <c:v>1.005</c:v>
                </c:pt>
                <c:pt idx="94">
                  <c:v>1.0038</c:v>
                </c:pt>
                <c:pt idx="95">
                  <c:v>1.0013</c:v>
                </c:pt>
                <c:pt idx="96">
                  <c:v>0.99988</c:v>
                </c:pt>
                <c:pt idx="97">
                  <c:v>0.99737</c:v>
                </c:pt>
                <c:pt idx="98">
                  <c:v>0.9952</c:v>
                </c:pt>
                <c:pt idx="99">
                  <c:v>0.99219</c:v>
                </c:pt>
                <c:pt idx="100">
                  <c:v>0.99095</c:v>
                </c:pt>
                <c:pt idx="101">
                  <c:v>0.98825</c:v>
                </c:pt>
                <c:pt idx="102">
                  <c:v>0.98517</c:v>
                </c:pt>
                <c:pt idx="103">
                  <c:v>0.9841</c:v>
                </c:pt>
                <c:pt idx="104">
                  <c:v>0.98268</c:v>
                </c:pt>
                <c:pt idx="105">
                  <c:v>0.98142</c:v>
                </c:pt>
                <c:pt idx="106">
                  <c:v>0.98046</c:v>
                </c:pt>
                <c:pt idx="107">
                  <c:v>0.9806</c:v>
                </c:pt>
                <c:pt idx="108">
                  <c:v>0.98254</c:v>
                </c:pt>
                <c:pt idx="109">
                  <c:v>0.98359</c:v>
                </c:pt>
                <c:pt idx="110">
                  <c:v>0.98583</c:v>
                </c:pt>
                <c:pt idx="111">
                  <c:v>0.98818</c:v>
                </c:pt>
                <c:pt idx="112">
                  <c:v>0.99188</c:v>
                </c:pt>
                <c:pt idx="113">
                  <c:v>0.99528</c:v>
                </c:pt>
                <c:pt idx="114">
                  <c:v>0.99816</c:v>
                </c:pt>
                <c:pt idx="115">
                  <c:v>1.0003</c:v>
                </c:pt>
                <c:pt idx="116">
                  <c:v>1.0039</c:v>
                </c:pt>
                <c:pt idx="117">
                  <c:v>1.0069</c:v>
                </c:pt>
                <c:pt idx="118">
                  <c:v>1.0081</c:v>
                </c:pt>
                <c:pt idx="119">
                  <c:v>1.0101</c:v>
                </c:pt>
                <c:pt idx="120">
                  <c:v>1.011</c:v>
                </c:pt>
                <c:pt idx="121">
                  <c:v>1.0116</c:v>
                </c:pt>
                <c:pt idx="122">
                  <c:v>1.0118</c:v>
                </c:pt>
                <c:pt idx="123">
                  <c:v>1.0113</c:v>
                </c:pt>
                <c:pt idx="124">
                  <c:v>1.0105</c:v>
                </c:pt>
                <c:pt idx="125">
                  <c:v>1.0095</c:v>
                </c:pt>
                <c:pt idx="126">
                  <c:v>1.0084</c:v>
                </c:pt>
                <c:pt idx="127">
                  <c:v>1.007</c:v>
                </c:pt>
                <c:pt idx="128">
                  <c:v>1.0049</c:v>
                </c:pt>
                <c:pt idx="129">
                  <c:v>1.0039</c:v>
                </c:pt>
                <c:pt idx="130">
                  <c:v>1.0024</c:v>
                </c:pt>
                <c:pt idx="131">
                  <c:v>1.0015</c:v>
                </c:pt>
                <c:pt idx="132">
                  <c:v>0.99999</c:v>
                </c:pt>
                <c:pt idx="133">
                  <c:v>0.99875</c:v>
                </c:pt>
                <c:pt idx="134">
                  <c:v>0.9988</c:v>
                </c:pt>
                <c:pt idx="135">
                  <c:v>0.99848</c:v>
                </c:pt>
                <c:pt idx="136">
                  <c:v>0.99697</c:v>
                </c:pt>
                <c:pt idx="137">
                  <c:v>0.99773</c:v>
                </c:pt>
                <c:pt idx="138">
                  <c:v>0.99727</c:v>
                </c:pt>
                <c:pt idx="139">
                  <c:v>0.99762</c:v>
                </c:pt>
                <c:pt idx="140">
                  <c:v>0.99719</c:v>
                </c:pt>
                <c:pt idx="141">
                  <c:v>0.99732</c:v>
                </c:pt>
                <c:pt idx="142">
                  <c:v>0.99814</c:v>
                </c:pt>
                <c:pt idx="143">
                  <c:v>0.99863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gr0m5_o!$A$2:$A$205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4.124999999999999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4.624999999999999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5.124999999999999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5.624999999999999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6.124999999999999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6.624999999999999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7.124999999999999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7.624999999999999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gr0m5_o!$C$2:$C$205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-2.9839E-7</c:v>
                </c:pt>
                <c:pt idx="33">
                  <c:v>-4.9082E-5</c:v>
                </c:pt>
                <c:pt idx="34">
                  <c:v>-0.0015634</c:v>
                </c:pt>
                <c:pt idx="35">
                  <c:v>-0.015317</c:v>
                </c:pt>
                <c:pt idx="36">
                  <c:v>-0.067491</c:v>
                </c:pt>
                <c:pt idx="37">
                  <c:v>-0.1538</c:v>
                </c:pt>
                <c:pt idx="38">
                  <c:v>-0.17286</c:v>
                </c:pt>
                <c:pt idx="39">
                  <c:v>-0.1231</c:v>
                </c:pt>
                <c:pt idx="40">
                  <c:v>-0.029203</c:v>
                </c:pt>
                <c:pt idx="41">
                  <c:v>0.07356</c:v>
                </c:pt>
                <c:pt idx="42">
                  <c:v>0.1243</c:v>
                </c:pt>
                <c:pt idx="43">
                  <c:v>0.13331</c:v>
                </c:pt>
                <c:pt idx="44">
                  <c:v>0.11325</c:v>
                </c:pt>
                <c:pt idx="45">
                  <c:v>0.073368</c:v>
                </c:pt>
                <c:pt idx="46">
                  <c:v>0.030503</c:v>
                </c:pt>
                <c:pt idx="47">
                  <c:v>-0.00085868</c:v>
                </c:pt>
                <c:pt idx="48">
                  <c:v>-0.040678</c:v>
                </c:pt>
                <c:pt idx="49">
                  <c:v>-0.067156</c:v>
                </c:pt>
                <c:pt idx="50">
                  <c:v>-0.089626</c:v>
                </c:pt>
                <c:pt idx="51">
                  <c:v>-0.10153</c:v>
                </c:pt>
                <c:pt idx="52">
                  <c:v>-0.11135</c:v>
                </c:pt>
                <c:pt idx="53">
                  <c:v>-0.11671</c:v>
                </c:pt>
                <c:pt idx="54">
                  <c:v>-0.11604</c:v>
                </c:pt>
                <c:pt idx="55">
                  <c:v>-0.11208</c:v>
                </c:pt>
                <c:pt idx="56">
                  <c:v>-0.10408</c:v>
                </c:pt>
                <c:pt idx="57">
                  <c:v>-0.093705</c:v>
                </c:pt>
                <c:pt idx="58">
                  <c:v>-0.082005</c:v>
                </c:pt>
                <c:pt idx="59">
                  <c:v>-0.070196</c:v>
                </c:pt>
                <c:pt idx="60">
                  <c:v>-0.056191</c:v>
                </c:pt>
                <c:pt idx="61">
                  <c:v>-0.044013</c:v>
                </c:pt>
                <c:pt idx="62">
                  <c:v>-0.028542</c:v>
                </c:pt>
                <c:pt idx="63">
                  <c:v>-0.017822</c:v>
                </c:pt>
                <c:pt idx="64">
                  <c:v>-0.0073986</c:v>
                </c:pt>
                <c:pt idx="65">
                  <c:v>0.00013683</c:v>
                </c:pt>
                <c:pt idx="66">
                  <c:v>0.0031624</c:v>
                </c:pt>
                <c:pt idx="67">
                  <c:v>0.0048147</c:v>
                </c:pt>
                <c:pt idx="68">
                  <c:v>0.0064516</c:v>
                </c:pt>
                <c:pt idx="69">
                  <c:v>0.0128</c:v>
                </c:pt>
                <c:pt idx="70">
                  <c:v>0.026664</c:v>
                </c:pt>
                <c:pt idx="71">
                  <c:v>0.044555</c:v>
                </c:pt>
                <c:pt idx="72">
                  <c:v>0.062233</c:v>
                </c:pt>
                <c:pt idx="73">
                  <c:v>0.078417</c:v>
                </c:pt>
                <c:pt idx="74">
                  <c:v>0.078966</c:v>
                </c:pt>
                <c:pt idx="75">
                  <c:v>0.072842</c:v>
                </c:pt>
                <c:pt idx="76">
                  <c:v>0.060122</c:v>
                </c:pt>
                <c:pt idx="77">
                  <c:v>0.046128</c:v>
                </c:pt>
                <c:pt idx="78">
                  <c:v>0.03105</c:v>
                </c:pt>
                <c:pt idx="79">
                  <c:v>0.021551</c:v>
                </c:pt>
                <c:pt idx="80">
                  <c:v>0.013651</c:v>
                </c:pt>
                <c:pt idx="81">
                  <c:v>0.0074253</c:v>
                </c:pt>
                <c:pt idx="82">
                  <c:v>0.003236</c:v>
                </c:pt>
                <c:pt idx="83">
                  <c:v>-0.00021439</c:v>
                </c:pt>
                <c:pt idx="84">
                  <c:v>-0.003219</c:v>
                </c:pt>
                <c:pt idx="85">
                  <c:v>-0.005522</c:v>
                </c:pt>
                <c:pt idx="86">
                  <c:v>-0.0079621</c:v>
                </c:pt>
                <c:pt idx="87">
                  <c:v>-0.0097861</c:v>
                </c:pt>
                <c:pt idx="88">
                  <c:v>-0.011254</c:v>
                </c:pt>
                <c:pt idx="89">
                  <c:v>-0.013245</c:v>
                </c:pt>
                <c:pt idx="90">
                  <c:v>-0.014395</c:v>
                </c:pt>
                <c:pt idx="91">
                  <c:v>-0.015678</c:v>
                </c:pt>
                <c:pt idx="92">
                  <c:v>-0.01636</c:v>
                </c:pt>
                <c:pt idx="93">
                  <c:v>-0.01735</c:v>
                </c:pt>
                <c:pt idx="94">
                  <c:v>-0.017603</c:v>
                </c:pt>
                <c:pt idx="95">
                  <c:v>-0.017899</c:v>
                </c:pt>
                <c:pt idx="96">
                  <c:v>-0.016879</c:v>
                </c:pt>
                <c:pt idx="97">
                  <c:v>-0.016121</c:v>
                </c:pt>
                <c:pt idx="98">
                  <c:v>-0.014907</c:v>
                </c:pt>
                <c:pt idx="99">
                  <c:v>-0.013242</c:v>
                </c:pt>
                <c:pt idx="100">
                  <c:v>-0.010641</c:v>
                </c:pt>
                <c:pt idx="101">
                  <c:v>-0.0076709</c:v>
                </c:pt>
                <c:pt idx="102">
                  <c:v>-0.0048893</c:v>
                </c:pt>
                <c:pt idx="103">
                  <c:v>-0.0023515</c:v>
                </c:pt>
                <c:pt idx="104">
                  <c:v>0.00061279</c:v>
                </c:pt>
                <c:pt idx="105">
                  <c:v>0.0029381</c:v>
                </c:pt>
                <c:pt idx="106">
                  <c:v>0.0043412</c:v>
                </c:pt>
                <c:pt idx="107">
                  <c:v>0.0056566</c:v>
                </c:pt>
                <c:pt idx="108">
                  <c:v>0.0060052</c:v>
                </c:pt>
                <c:pt idx="109">
                  <c:v>0.0063885</c:v>
                </c:pt>
                <c:pt idx="110">
                  <c:v>0.006403</c:v>
                </c:pt>
                <c:pt idx="111">
                  <c:v>0.0060332</c:v>
                </c:pt>
                <c:pt idx="112">
                  <c:v>0.005098</c:v>
                </c:pt>
                <c:pt idx="113">
                  <c:v>0.0044619</c:v>
                </c:pt>
                <c:pt idx="114">
                  <c:v>0.0036576</c:v>
                </c:pt>
                <c:pt idx="115">
                  <c:v>0.0028268</c:v>
                </c:pt>
                <c:pt idx="116">
                  <c:v>0.0013937</c:v>
                </c:pt>
                <c:pt idx="117">
                  <c:v>4.9379E-5</c:v>
                </c:pt>
                <c:pt idx="118">
                  <c:v>-0.00048692</c:v>
                </c:pt>
                <c:pt idx="119">
                  <c:v>-0.0014457</c:v>
                </c:pt>
                <c:pt idx="120">
                  <c:v>-0.0023751</c:v>
                </c:pt>
                <c:pt idx="121">
                  <c:v>-0.0029498</c:v>
                </c:pt>
                <c:pt idx="122">
                  <c:v>-0.0028892</c:v>
                </c:pt>
                <c:pt idx="123">
                  <c:v>-0.0026425</c:v>
                </c:pt>
                <c:pt idx="124">
                  <c:v>-0.0025939</c:v>
                </c:pt>
                <c:pt idx="125">
                  <c:v>-0.002108</c:v>
                </c:pt>
                <c:pt idx="126">
                  <c:v>-0.0015317</c:v>
                </c:pt>
                <c:pt idx="127">
                  <c:v>-0.0004854</c:v>
                </c:pt>
                <c:pt idx="128">
                  <c:v>0.0001327</c:v>
                </c:pt>
                <c:pt idx="129">
                  <c:v>0.00062977</c:v>
                </c:pt>
                <c:pt idx="130">
                  <c:v>0.001299</c:v>
                </c:pt>
                <c:pt idx="131">
                  <c:v>0.0016818</c:v>
                </c:pt>
                <c:pt idx="132">
                  <c:v>0.0022405</c:v>
                </c:pt>
                <c:pt idx="133">
                  <c:v>0.0020821</c:v>
                </c:pt>
                <c:pt idx="134">
                  <c:v>0.0019675</c:v>
                </c:pt>
                <c:pt idx="135">
                  <c:v>0.0016631</c:v>
                </c:pt>
                <c:pt idx="136">
                  <c:v>0.0018531</c:v>
                </c:pt>
                <c:pt idx="137">
                  <c:v>0.0010966</c:v>
                </c:pt>
                <c:pt idx="138">
                  <c:v>0.00050718</c:v>
                </c:pt>
                <c:pt idx="139">
                  <c:v>-1.5402E-5</c:v>
                </c:pt>
                <c:pt idx="140">
                  <c:v>-0.00022367</c:v>
                </c:pt>
                <c:pt idx="141">
                  <c:v>-0.00091875</c:v>
                </c:pt>
                <c:pt idx="142">
                  <c:v>-0.0013722</c:v>
                </c:pt>
                <c:pt idx="143">
                  <c:v>-0.0017005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865288"/>
        <c:axId val="-2132760216"/>
      </c:scatterChart>
      <c:valAx>
        <c:axId val="-2132865288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2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200" baseline="0">
                    <a:latin typeface="Times New Roman"/>
                    <a:cs typeface="Times New Roman"/>
                  </a:rPr>
                  <a:t>]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32760216"/>
        <c:crosses val="autoZero"/>
        <c:crossBetween val="midCat"/>
      </c:valAx>
      <c:valAx>
        <c:axId val="-2132760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>
                    <a:latin typeface="Times New Roman"/>
                    <a:cs typeface="Times New Roman"/>
                  </a:defRPr>
                </a:pPr>
                <a:r>
                  <a:rPr lang="en-US" altLang="zh-CN" sz="1200">
                    <a:latin typeface="Times New Roman"/>
                    <a:cs typeface="Times New Roman"/>
                  </a:rPr>
                  <a:t>g(r)</a:t>
                </a:r>
                <a:endParaRPr lang="zh-CN" altLang="en-US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/>
                <a:cs typeface="Times New Roman"/>
              </a:defRPr>
            </a:pPr>
            <a:endParaRPr lang="zh-CN"/>
          </a:p>
        </c:txPr>
        <c:crossAx val="-2132865288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826" y="4698278"/>
            <a:ext cx="10096024" cy="324188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1653" y="8570331"/>
            <a:ext cx="8314372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2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5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99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5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1314" y="605667"/>
            <a:ext cx="2672477" cy="1290450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93884" y="605667"/>
            <a:ext cx="7819470" cy="1290450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2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54" y="9718644"/>
            <a:ext cx="10096024" cy="3003817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254" y="6410245"/>
            <a:ext cx="10096024" cy="3308398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35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4270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0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54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6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812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3994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08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9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884" y="3528962"/>
            <a:ext cx="5245973" cy="9981216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7818" y="3528962"/>
            <a:ext cx="5245973" cy="9981216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4" y="3385423"/>
            <a:ext cx="5248036" cy="141088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354" indent="0">
              <a:buNone/>
              <a:defRPr sz="3400" b="1"/>
            </a:lvl2pPr>
            <a:lvl3pPr marL="1542707" indent="0">
              <a:buNone/>
              <a:defRPr sz="3100" b="1"/>
            </a:lvl3pPr>
            <a:lvl4pPr marL="2314061" indent="0">
              <a:buNone/>
              <a:defRPr sz="2700" b="1"/>
            </a:lvl4pPr>
            <a:lvl5pPr marL="3085414" indent="0">
              <a:buNone/>
              <a:defRPr sz="2700" b="1"/>
            </a:lvl5pPr>
            <a:lvl6pPr marL="3856768" indent="0">
              <a:buNone/>
              <a:defRPr sz="2700" b="1"/>
            </a:lvl6pPr>
            <a:lvl7pPr marL="4628121" indent="0">
              <a:buNone/>
              <a:defRPr sz="2700" b="1"/>
            </a:lvl7pPr>
            <a:lvl8pPr marL="5399475" indent="0">
              <a:buNone/>
              <a:defRPr sz="2700" b="1"/>
            </a:lvl8pPr>
            <a:lvl9pPr marL="6170829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884" y="4796306"/>
            <a:ext cx="5248036" cy="871387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3695" y="3385423"/>
            <a:ext cx="5250097" cy="141088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354" indent="0">
              <a:buNone/>
              <a:defRPr sz="3400" b="1"/>
            </a:lvl2pPr>
            <a:lvl3pPr marL="1542707" indent="0">
              <a:buNone/>
              <a:defRPr sz="3100" b="1"/>
            </a:lvl3pPr>
            <a:lvl4pPr marL="2314061" indent="0">
              <a:buNone/>
              <a:defRPr sz="2700" b="1"/>
            </a:lvl4pPr>
            <a:lvl5pPr marL="3085414" indent="0">
              <a:buNone/>
              <a:defRPr sz="2700" b="1"/>
            </a:lvl5pPr>
            <a:lvl6pPr marL="3856768" indent="0">
              <a:buNone/>
              <a:defRPr sz="2700" b="1"/>
            </a:lvl6pPr>
            <a:lvl7pPr marL="4628121" indent="0">
              <a:buNone/>
              <a:defRPr sz="2700" b="1"/>
            </a:lvl7pPr>
            <a:lvl8pPr marL="5399475" indent="0">
              <a:buNone/>
              <a:defRPr sz="2700" b="1"/>
            </a:lvl8pPr>
            <a:lvl9pPr marL="6170829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3695" y="4796306"/>
            <a:ext cx="5250097" cy="871387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5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15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96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885" y="602164"/>
            <a:ext cx="3907673" cy="2562697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840" y="602166"/>
            <a:ext cx="6639951" cy="12908012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0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885" y="3164862"/>
            <a:ext cx="3907673" cy="10345315"/>
          </a:xfrm>
        </p:spPr>
        <p:txBody>
          <a:bodyPr/>
          <a:lstStyle>
            <a:lvl1pPr marL="0" indent="0">
              <a:buNone/>
              <a:defRPr sz="2400"/>
            </a:lvl1pPr>
            <a:lvl2pPr marL="771354" indent="0">
              <a:buNone/>
              <a:defRPr sz="2000"/>
            </a:lvl2pPr>
            <a:lvl3pPr marL="1542707" indent="0">
              <a:buNone/>
              <a:defRPr sz="1700"/>
            </a:lvl3pPr>
            <a:lvl4pPr marL="2314061" indent="0">
              <a:buNone/>
              <a:defRPr sz="1500"/>
            </a:lvl4pPr>
            <a:lvl5pPr marL="3085414" indent="0">
              <a:buNone/>
              <a:defRPr sz="1500"/>
            </a:lvl5pPr>
            <a:lvl6pPr marL="3856768" indent="0">
              <a:buNone/>
              <a:defRPr sz="1500"/>
            </a:lvl6pPr>
            <a:lvl7pPr marL="4628121" indent="0">
              <a:buNone/>
              <a:defRPr sz="1500"/>
            </a:lvl7pPr>
            <a:lvl8pPr marL="5399475" indent="0">
              <a:buNone/>
              <a:defRPr sz="1500"/>
            </a:lvl8pPr>
            <a:lvl9pPr marL="6170829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108" y="10586880"/>
            <a:ext cx="7126605" cy="124984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108" y="1351368"/>
            <a:ext cx="7126605" cy="9074468"/>
          </a:xfrm>
        </p:spPr>
        <p:txBody>
          <a:bodyPr/>
          <a:lstStyle>
            <a:lvl1pPr marL="0" indent="0">
              <a:buNone/>
              <a:defRPr sz="5400"/>
            </a:lvl1pPr>
            <a:lvl2pPr marL="771354" indent="0">
              <a:buNone/>
              <a:defRPr sz="4700"/>
            </a:lvl2pPr>
            <a:lvl3pPr marL="1542707" indent="0">
              <a:buNone/>
              <a:defRPr sz="4000"/>
            </a:lvl3pPr>
            <a:lvl4pPr marL="2314061" indent="0">
              <a:buNone/>
              <a:defRPr sz="3400"/>
            </a:lvl4pPr>
            <a:lvl5pPr marL="3085414" indent="0">
              <a:buNone/>
              <a:defRPr sz="3400"/>
            </a:lvl5pPr>
            <a:lvl6pPr marL="3856768" indent="0">
              <a:buNone/>
              <a:defRPr sz="3400"/>
            </a:lvl6pPr>
            <a:lvl7pPr marL="4628121" indent="0">
              <a:buNone/>
              <a:defRPr sz="3400"/>
            </a:lvl7pPr>
            <a:lvl8pPr marL="5399475" indent="0">
              <a:buNone/>
              <a:defRPr sz="3400"/>
            </a:lvl8pPr>
            <a:lvl9pPr marL="6170829" indent="0">
              <a:buNone/>
              <a:defRPr sz="34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108" y="11836721"/>
            <a:ext cx="7126605" cy="1774981"/>
          </a:xfrm>
        </p:spPr>
        <p:txBody>
          <a:bodyPr/>
          <a:lstStyle>
            <a:lvl1pPr marL="0" indent="0">
              <a:buNone/>
              <a:defRPr sz="2400"/>
            </a:lvl1pPr>
            <a:lvl2pPr marL="771354" indent="0">
              <a:buNone/>
              <a:defRPr sz="2000"/>
            </a:lvl2pPr>
            <a:lvl3pPr marL="1542707" indent="0">
              <a:buNone/>
              <a:defRPr sz="1700"/>
            </a:lvl3pPr>
            <a:lvl4pPr marL="2314061" indent="0">
              <a:buNone/>
              <a:defRPr sz="1500"/>
            </a:lvl4pPr>
            <a:lvl5pPr marL="3085414" indent="0">
              <a:buNone/>
              <a:defRPr sz="1500"/>
            </a:lvl5pPr>
            <a:lvl6pPr marL="3856768" indent="0">
              <a:buNone/>
              <a:defRPr sz="1500"/>
            </a:lvl6pPr>
            <a:lvl7pPr marL="4628121" indent="0">
              <a:buNone/>
              <a:defRPr sz="1500"/>
            </a:lvl7pPr>
            <a:lvl8pPr marL="5399475" indent="0">
              <a:buNone/>
              <a:defRPr sz="1500"/>
            </a:lvl8pPr>
            <a:lvl9pPr marL="6170829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7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884" y="605666"/>
            <a:ext cx="10689908" cy="2520686"/>
          </a:xfrm>
          <a:prstGeom prst="rect">
            <a:avLst/>
          </a:prstGeom>
        </p:spPr>
        <p:txBody>
          <a:bodyPr vert="horz" lIns="154271" tIns="77136" rIns="154271" bIns="77136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4" y="3528962"/>
            <a:ext cx="10689908" cy="9981216"/>
          </a:xfrm>
          <a:prstGeom prst="rect">
            <a:avLst/>
          </a:prstGeom>
        </p:spPr>
        <p:txBody>
          <a:bodyPr vert="horz" lIns="154271" tIns="77136" rIns="154271" bIns="77136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3884" y="14017813"/>
            <a:ext cx="2771458" cy="805219"/>
          </a:xfrm>
          <a:prstGeom prst="rect">
            <a:avLst/>
          </a:prstGeom>
        </p:spPr>
        <p:txBody>
          <a:bodyPr vert="horz" lIns="154271" tIns="77136" rIns="154271" bIns="7713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5444-9718-6149-9B3C-8D094596E1B2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206" y="14017813"/>
            <a:ext cx="3761263" cy="805219"/>
          </a:xfrm>
          <a:prstGeom prst="rect">
            <a:avLst/>
          </a:prstGeom>
        </p:spPr>
        <p:txBody>
          <a:bodyPr vert="horz" lIns="154271" tIns="77136" rIns="154271" bIns="7713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2333" y="14017813"/>
            <a:ext cx="2771458" cy="805219"/>
          </a:xfrm>
          <a:prstGeom prst="rect">
            <a:avLst/>
          </a:prstGeom>
        </p:spPr>
        <p:txBody>
          <a:bodyPr vert="horz" lIns="154271" tIns="77136" rIns="154271" bIns="7713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01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1354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515" indent="-578515" algn="l" defTabSz="771354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450" indent="-482096" algn="l" defTabSz="771354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384" indent="-385677" algn="l" defTabSz="77135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9737" indent="-385677" algn="l" defTabSz="771354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091" indent="-385677" algn="l" defTabSz="771354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2444" indent="-385677" algn="l" defTabSz="77135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3798" indent="-385677" algn="l" defTabSz="77135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5152" indent="-385677" algn="l" defTabSz="77135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6505" indent="-385677" algn="l" defTabSz="77135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1354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707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061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414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56768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28121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99475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170829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700590"/>
              </p:ext>
            </p:extLst>
          </p:nvPr>
        </p:nvGraphicFramePr>
        <p:xfrm>
          <a:off x="189126" y="179880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511883"/>
              </p:ext>
            </p:extLst>
          </p:nvPr>
        </p:nvGraphicFramePr>
        <p:xfrm>
          <a:off x="5949126" y="179880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815858"/>
              </p:ext>
            </p:extLst>
          </p:nvPr>
        </p:nvGraphicFramePr>
        <p:xfrm>
          <a:off x="189126" y="3970112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321211"/>
              </p:ext>
            </p:extLst>
          </p:nvPr>
        </p:nvGraphicFramePr>
        <p:xfrm>
          <a:off x="5949126" y="3969391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36661"/>
              </p:ext>
            </p:extLst>
          </p:nvPr>
        </p:nvGraphicFramePr>
        <p:xfrm>
          <a:off x="189126" y="7643858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926159"/>
              </p:ext>
            </p:extLst>
          </p:nvPr>
        </p:nvGraphicFramePr>
        <p:xfrm>
          <a:off x="5949126" y="7643858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668316"/>
              </p:ext>
            </p:extLst>
          </p:nvPr>
        </p:nvGraphicFramePr>
        <p:xfrm>
          <a:off x="3069126" y="11379383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79874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Macintosh PowerPoint</Application>
  <PresentationFormat>自定义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</cp:revision>
  <dcterms:created xsi:type="dcterms:W3CDTF">2016-10-26T10:15:19Z</dcterms:created>
  <dcterms:modified xsi:type="dcterms:W3CDTF">2016-10-26T10:24:25Z</dcterms:modified>
</cp:coreProperties>
</file>