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124113" cy="11877675"/>
  <p:notesSz cx="6858000" cy="9144000"/>
  <p:defaultTextStyle>
    <a:defPPr>
      <a:defRPr lang="zh-CN"/>
    </a:defPPr>
    <a:lvl1pPr marL="0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71479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42959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314438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85917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57396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628876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400355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71834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168" y="-104"/>
      </p:cViewPr>
      <p:guideLst>
        <p:guide orient="horz" pos="3741"/>
        <p:guide pos="47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-0.4</a:t>
            </a:r>
            <a:endParaRPr lang="zh-CN"/>
          </a:p>
        </c:rich>
      </c:tx>
      <c:layout>
        <c:manualLayout>
          <c:xMode val="edge"/>
          <c:yMode val="edge"/>
          <c:x val="0.444550925925926"/>
          <c:y val="0.0907142857142857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1"/>
          <c:order val="1"/>
          <c:tx>
            <c:strRef>
              <c:f>rdf!$B$2</c:f>
              <c:strCache>
                <c:ptCount val="1"/>
                <c:pt idx="0">
                  <c:v>MDFT</c:v>
                </c:pt>
              </c:strCache>
            </c:strRef>
          </c:tx>
          <c:spPr>
            <a:ln w="6350" cmpd="sng">
              <a:solidFill>
                <a:srgbClr val="BB0000"/>
              </a:solidFill>
              <a:prstDash val="solid"/>
            </a:ln>
          </c:spPr>
          <c:marker>
            <c:symbol val="none"/>
          </c:marker>
          <c:xVal>
            <c:numRef>
              <c:f>rdf!$A$3:$A$618</c:f>
              <c:numCache>
                <c:formatCode>0.00E+00</c:formatCode>
                <c:ptCount val="61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rdf!$B$3:$B$618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4.44467832712654E-5</c:v>
                </c:pt>
                <c:pt idx="34" formatCode="0.00E+00">
                  <c:v>0.00257814649514443</c:v>
                </c:pt>
                <c:pt idx="35" formatCode="0.00E+00">
                  <c:v>0.0402979026843256</c:v>
                </c:pt>
                <c:pt idx="36">
                  <c:v>0.206575809599154</c:v>
                </c:pt>
                <c:pt idx="37">
                  <c:v>0.606872654246758</c:v>
                </c:pt>
                <c:pt idx="38">
                  <c:v>1.35633370112167</c:v>
                </c:pt>
                <c:pt idx="39">
                  <c:v>1.96777032228226</c:v>
                </c:pt>
                <c:pt idx="40">
                  <c:v>2.47539234670841</c:v>
                </c:pt>
                <c:pt idx="41">
                  <c:v>2.71598213205814</c:v>
                </c:pt>
                <c:pt idx="42">
                  <c:v>2.64295656413285</c:v>
                </c:pt>
                <c:pt idx="43">
                  <c:v>2.45601403532317</c:v>
                </c:pt>
                <c:pt idx="44">
                  <c:v>2.26211274239761</c:v>
                </c:pt>
                <c:pt idx="45">
                  <c:v>1.94617691617046</c:v>
                </c:pt>
                <c:pt idx="46">
                  <c:v>1.70279806744589</c:v>
                </c:pt>
                <c:pt idx="47">
                  <c:v>1.50964369886112</c:v>
                </c:pt>
                <c:pt idx="48">
                  <c:v>1.36331034973374</c:v>
                </c:pt>
                <c:pt idx="49">
                  <c:v>1.21796578658061</c:v>
                </c:pt>
                <c:pt idx="50">
                  <c:v>1.09132925740602</c:v>
                </c:pt>
                <c:pt idx="51">
                  <c:v>0.997788451979612</c:v>
                </c:pt>
                <c:pt idx="52">
                  <c:v>0.938080972049246</c:v>
                </c:pt>
                <c:pt idx="53">
                  <c:v>0.874277059267926</c:v>
                </c:pt>
                <c:pt idx="54">
                  <c:v>0.824993318857416</c:v>
                </c:pt>
                <c:pt idx="55">
                  <c:v>0.790014132401008</c:v>
                </c:pt>
                <c:pt idx="56">
                  <c:v>0.764074686297618</c:v>
                </c:pt>
                <c:pt idx="57">
                  <c:v>0.748257323112449</c:v>
                </c:pt>
                <c:pt idx="58">
                  <c:v>0.727107565417504</c:v>
                </c:pt>
                <c:pt idx="59">
                  <c:v>0.718168328717187</c:v>
                </c:pt>
                <c:pt idx="60">
                  <c:v>0.7126026092084</c:v>
                </c:pt>
                <c:pt idx="61">
                  <c:v>0.706677644924316</c:v>
                </c:pt>
                <c:pt idx="62">
                  <c:v>0.71453753764558</c:v>
                </c:pt>
                <c:pt idx="63">
                  <c:v>0.724440033963252</c:v>
                </c:pt>
                <c:pt idx="64">
                  <c:v>0.737716243225768</c:v>
                </c:pt>
                <c:pt idx="65">
                  <c:v>0.761965709450062</c:v>
                </c:pt>
                <c:pt idx="66">
                  <c:v>0.786180133497937</c:v>
                </c:pt>
                <c:pt idx="67">
                  <c:v>0.823627693794521</c:v>
                </c:pt>
                <c:pt idx="68">
                  <c:v>0.871705630938389</c:v>
                </c:pt>
                <c:pt idx="69">
                  <c:v>0.940228528512513</c:v>
                </c:pt>
                <c:pt idx="70">
                  <c:v>1.03154211769469</c:v>
                </c:pt>
                <c:pt idx="71">
                  <c:v>1.11473879957525</c:v>
                </c:pt>
                <c:pt idx="72">
                  <c:v>1.16813149950448</c:v>
                </c:pt>
                <c:pt idx="73">
                  <c:v>1.20453672710523</c:v>
                </c:pt>
                <c:pt idx="74">
                  <c:v>1.18916552841306</c:v>
                </c:pt>
                <c:pt idx="75">
                  <c:v>1.1583930345697</c:v>
                </c:pt>
                <c:pt idx="76">
                  <c:v>1.12410336661735</c:v>
                </c:pt>
                <c:pt idx="77">
                  <c:v>1.08146444400034</c:v>
                </c:pt>
                <c:pt idx="78">
                  <c:v>1.05343415263409</c:v>
                </c:pt>
                <c:pt idx="79">
                  <c:v>1.03059861313145</c:v>
                </c:pt>
                <c:pt idx="80">
                  <c:v>1.01833182864268</c:v>
                </c:pt>
                <c:pt idx="81">
                  <c:v>1.01103832041988</c:v>
                </c:pt>
                <c:pt idx="82">
                  <c:v>1.00602089634308</c:v>
                </c:pt>
                <c:pt idx="83">
                  <c:v>1.00470294265849</c:v>
                </c:pt>
                <c:pt idx="84">
                  <c:v>1.00786276076206</c:v>
                </c:pt>
                <c:pt idx="85">
                  <c:v>1.00676312190261</c:v>
                </c:pt>
                <c:pt idx="86">
                  <c:v>1.013405336624</c:v>
                </c:pt>
                <c:pt idx="87">
                  <c:v>1.01659346267205</c:v>
                </c:pt>
                <c:pt idx="88">
                  <c:v>1.01930272737095</c:v>
                </c:pt>
                <c:pt idx="89">
                  <c:v>1.02307585743016</c:v>
                </c:pt>
                <c:pt idx="90">
                  <c:v>1.02211854199249</c:v>
                </c:pt>
                <c:pt idx="91">
                  <c:v>1.02268830569888</c:v>
                </c:pt>
                <c:pt idx="92">
                  <c:v>1.02086786294625</c:v>
                </c:pt>
                <c:pt idx="93">
                  <c:v>1.0190064257339</c:v>
                </c:pt>
                <c:pt idx="94">
                  <c:v>1.0159678422618</c:v>
                </c:pt>
                <c:pt idx="95">
                  <c:v>1.01281497443904</c:v>
                </c:pt>
                <c:pt idx="96">
                  <c:v>1.00814155336561</c:v>
                </c:pt>
                <c:pt idx="97">
                  <c:v>1.00515524314308</c:v>
                </c:pt>
                <c:pt idx="98">
                  <c:v>0.99913674972811</c:v>
                </c:pt>
                <c:pt idx="99">
                  <c:v>0.994470995019712</c:v>
                </c:pt>
                <c:pt idx="100">
                  <c:v>0.988615607555174</c:v>
                </c:pt>
                <c:pt idx="101">
                  <c:v>0.984849621644991</c:v>
                </c:pt>
                <c:pt idx="102">
                  <c:v>0.980798227072572</c:v>
                </c:pt>
                <c:pt idx="103">
                  <c:v>0.975771431061039</c:v>
                </c:pt>
                <c:pt idx="104">
                  <c:v>0.973771228964016</c:v>
                </c:pt>
                <c:pt idx="105">
                  <c:v>0.972094964647969</c:v>
                </c:pt>
                <c:pt idx="106">
                  <c:v>0.969944289690547</c:v>
                </c:pt>
                <c:pt idx="107">
                  <c:v>0.969520004196962</c:v>
                </c:pt>
                <c:pt idx="108">
                  <c:v>0.970811170751011</c:v>
                </c:pt>
                <c:pt idx="109">
                  <c:v>0.973578644462906</c:v>
                </c:pt>
                <c:pt idx="110">
                  <c:v>0.977527106205717</c:v>
                </c:pt>
                <c:pt idx="111">
                  <c:v>0.982179907761041</c:v>
                </c:pt>
                <c:pt idx="112">
                  <c:v>0.986797867110025</c:v>
                </c:pt>
                <c:pt idx="113">
                  <c:v>0.993255176990719</c:v>
                </c:pt>
                <c:pt idx="114">
                  <c:v>0.998608143816444</c:v>
                </c:pt>
                <c:pt idx="115">
                  <c:v>1.00293833610552</c:v>
                </c:pt>
                <c:pt idx="116">
                  <c:v>1.00653497826098</c:v>
                </c:pt>
                <c:pt idx="117">
                  <c:v>1.0111438507999</c:v>
                </c:pt>
                <c:pt idx="118">
                  <c:v>1.01557785050907</c:v>
                </c:pt>
                <c:pt idx="119">
                  <c:v>1.01746629527447</c:v>
                </c:pt>
                <c:pt idx="120">
                  <c:v>1.01902709569262</c:v>
                </c:pt>
                <c:pt idx="121">
                  <c:v>1.02077344811733</c:v>
                </c:pt>
                <c:pt idx="122">
                  <c:v>1.01998912475225</c:v>
                </c:pt>
                <c:pt idx="123">
                  <c:v>1.01928986214475</c:v>
                </c:pt>
                <c:pt idx="124">
                  <c:v>1.01744039511064</c:v>
                </c:pt>
                <c:pt idx="125">
                  <c:v>1.01487504266229</c:v>
                </c:pt>
                <c:pt idx="126">
                  <c:v>1.01341710700531</c:v>
                </c:pt>
                <c:pt idx="127">
                  <c:v>1.01076271637844</c:v>
                </c:pt>
                <c:pt idx="128">
                  <c:v>1.00798008195234</c:v>
                </c:pt>
                <c:pt idx="129">
                  <c:v>1.00530598479038</c:v>
                </c:pt>
                <c:pt idx="130">
                  <c:v>1.00309957931898</c:v>
                </c:pt>
                <c:pt idx="131">
                  <c:v>1.00029357429663</c:v>
                </c:pt>
                <c:pt idx="132">
                  <c:v>0.999148056632215</c:v>
                </c:pt>
                <c:pt idx="133">
                  <c:v>0.996878479867822</c:v>
                </c:pt>
                <c:pt idx="134">
                  <c:v>0.995370698293536</c:v>
                </c:pt>
                <c:pt idx="135">
                  <c:v>0.996244027720458</c:v>
                </c:pt>
                <c:pt idx="136">
                  <c:v>0.995601506930456</c:v>
                </c:pt>
                <c:pt idx="137">
                  <c:v>0.994530989261908</c:v>
                </c:pt>
                <c:pt idx="138">
                  <c:v>0.995486429082334</c:v>
                </c:pt>
                <c:pt idx="139">
                  <c:v>0.995321608865138</c:v>
                </c:pt>
                <c:pt idx="140">
                  <c:v>0.996025472772818</c:v>
                </c:pt>
                <c:pt idx="141">
                  <c:v>0.995523055977675</c:v>
                </c:pt>
                <c:pt idx="142">
                  <c:v>0.996194071674258</c:v>
                </c:pt>
                <c:pt idx="143">
                  <c:v>0.99779142482766</c:v>
                </c:pt>
                <c:pt idx="144">
                  <c:v>0.998654867782046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rdf!$L$2</c:f>
              <c:strCache>
                <c:ptCount val="1"/>
                <c:pt idx="0">
                  <c:v>MD</c:v>
                </c:pt>
              </c:strCache>
            </c:strRef>
          </c:tx>
          <c:spPr>
            <a:ln w="63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rdf!$J$3:$J$618</c:f>
              <c:numCache>
                <c:formatCode>General</c:formatCode>
                <c:ptCount val="616"/>
                <c:pt idx="0">
                  <c:v>0.0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</c:v>
                </c:pt>
                <c:pt idx="29">
                  <c:v>0.58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1.0</c:v>
                </c:pt>
                <c:pt idx="51">
                  <c:v>1.02</c:v>
                </c:pt>
                <c:pt idx="52">
                  <c:v>1.04</c:v>
                </c:pt>
                <c:pt idx="53">
                  <c:v>1.06</c:v>
                </c:pt>
                <c:pt idx="54">
                  <c:v>1.08</c:v>
                </c:pt>
                <c:pt idx="55">
                  <c:v>1.1</c:v>
                </c:pt>
                <c:pt idx="56">
                  <c:v>1.12</c:v>
                </c:pt>
                <c:pt idx="57">
                  <c:v>1.14</c:v>
                </c:pt>
                <c:pt idx="58">
                  <c:v>1.16</c:v>
                </c:pt>
                <c:pt idx="59">
                  <c:v>1.18</c:v>
                </c:pt>
                <c:pt idx="60">
                  <c:v>1.2</c:v>
                </c:pt>
                <c:pt idx="61">
                  <c:v>1.22</c:v>
                </c:pt>
                <c:pt idx="62">
                  <c:v>1.24</c:v>
                </c:pt>
                <c:pt idx="63">
                  <c:v>1.26</c:v>
                </c:pt>
                <c:pt idx="64">
                  <c:v>1.28</c:v>
                </c:pt>
                <c:pt idx="65">
                  <c:v>1.3</c:v>
                </c:pt>
                <c:pt idx="66">
                  <c:v>1.32</c:v>
                </c:pt>
                <c:pt idx="67">
                  <c:v>1.34</c:v>
                </c:pt>
                <c:pt idx="68">
                  <c:v>1.36</c:v>
                </c:pt>
                <c:pt idx="69">
                  <c:v>1.38</c:v>
                </c:pt>
                <c:pt idx="70">
                  <c:v>1.4</c:v>
                </c:pt>
                <c:pt idx="71">
                  <c:v>1.42</c:v>
                </c:pt>
                <c:pt idx="72">
                  <c:v>1.44</c:v>
                </c:pt>
                <c:pt idx="73">
                  <c:v>1.46</c:v>
                </c:pt>
                <c:pt idx="74">
                  <c:v>1.48</c:v>
                </c:pt>
                <c:pt idx="75">
                  <c:v>1.5</c:v>
                </c:pt>
                <c:pt idx="76">
                  <c:v>1.52</c:v>
                </c:pt>
                <c:pt idx="77">
                  <c:v>1.54</c:v>
                </c:pt>
                <c:pt idx="78">
                  <c:v>1.56</c:v>
                </c:pt>
                <c:pt idx="79">
                  <c:v>1.58</c:v>
                </c:pt>
                <c:pt idx="80">
                  <c:v>1.6</c:v>
                </c:pt>
                <c:pt idx="81">
                  <c:v>1.62</c:v>
                </c:pt>
                <c:pt idx="82">
                  <c:v>1.64</c:v>
                </c:pt>
                <c:pt idx="83">
                  <c:v>1.66</c:v>
                </c:pt>
                <c:pt idx="84">
                  <c:v>1.68</c:v>
                </c:pt>
                <c:pt idx="85">
                  <c:v>1.7</c:v>
                </c:pt>
                <c:pt idx="86">
                  <c:v>1.72</c:v>
                </c:pt>
                <c:pt idx="87">
                  <c:v>1.74</c:v>
                </c:pt>
                <c:pt idx="88">
                  <c:v>1.76</c:v>
                </c:pt>
                <c:pt idx="89">
                  <c:v>1.78</c:v>
                </c:pt>
                <c:pt idx="90">
                  <c:v>1.8</c:v>
                </c:pt>
                <c:pt idx="91">
                  <c:v>1.82</c:v>
                </c:pt>
                <c:pt idx="92">
                  <c:v>1.84</c:v>
                </c:pt>
                <c:pt idx="93">
                  <c:v>1.86</c:v>
                </c:pt>
                <c:pt idx="94">
                  <c:v>1.88</c:v>
                </c:pt>
                <c:pt idx="95">
                  <c:v>1.9</c:v>
                </c:pt>
                <c:pt idx="96">
                  <c:v>1.92</c:v>
                </c:pt>
                <c:pt idx="97">
                  <c:v>1.94</c:v>
                </c:pt>
                <c:pt idx="98">
                  <c:v>1.96</c:v>
                </c:pt>
                <c:pt idx="99">
                  <c:v>1.98</c:v>
                </c:pt>
                <c:pt idx="100">
                  <c:v>2.0</c:v>
                </c:pt>
                <c:pt idx="101">
                  <c:v>2.02</c:v>
                </c:pt>
                <c:pt idx="102">
                  <c:v>2.04</c:v>
                </c:pt>
                <c:pt idx="103">
                  <c:v>2.06</c:v>
                </c:pt>
                <c:pt idx="104">
                  <c:v>2.08</c:v>
                </c:pt>
                <c:pt idx="105">
                  <c:v>2.1</c:v>
                </c:pt>
                <c:pt idx="106">
                  <c:v>2.12</c:v>
                </c:pt>
                <c:pt idx="107">
                  <c:v>2.14</c:v>
                </c:pt>
                <c:pt idx="108">
                  <c:v>2.16</c:v>
                </c:pt>
                <c:pt idx="109">
                  <c:v>2.18</c:v>
                </c:pt>
                <c:pt idx="110">
                  <c:v>2.2</c:v>
                </c:pt>
                <c:pt idx="111">
                  <c:v>2.22</c:v>
                </c:pt>
                <c:pt idx="112">
                  <c:v>2.24</c:v>
                </c:pt>
                <c:pt idx="113">
                  <c:v>2.26</c:v>
                </c:pt>
                <c:pt idx="114">
                  <c:v>2.28</c:v>
                </c:pt>
                <c:pt idx="115">
                  <c:v>2.3</c:v>
                </c:pt>
                <c:pt idx="116">
                  <c:v>2.32</c:v>
                </c:pt>
                <c:pt idx="117">
                  <c:v>2.34</c:v>
                </c:pt>
                <c:pt idx="118">
                  <c:v>2.36</c:v>
                </c:pt>
                <c:pt idx="119">
                  <c:v>2.38</c:v>
                </c:pt>
                <c:pt idx="120">
                  <c:v>2.4</c:v>
                </c:pt>
                <c:pt idx="121">
                  <c:v>2.42</c:v>
                </c:pt>
                <c:pt idx="122">
                  <c:v>2.44</c:v>
                </c:pt>
                <c:pt idx="123">
                  <c:v>2.46</c:v>
                </c:pt>
                <c:pt idx="124">
                  <c:v>2.48</c:v>
                </c:pt>
                <c:pt idx="125">
                  <c:v>2.5</c:v>
                </c:pt>
                <c:pt idx="126">
                  <c:v>2.52</c:v>
                </c:pt>
                <c:pt idx="127">
                  <c:v>2.54</c:v>
                </c:pt>
                <c:pt idx="128">
                  <c:v>2.56</c:v>
                </c:pt>
                <c:pt idx="129">
                  <c:v>2.58</c:v>
                </c:pt>
                <c:pt idx="130">
                  <c:v>2.6</c:v>
                </c:pt>
                <c:pt idx="131">
                  <c:v>2.62</c:v>
                </c:pt>
                <c:pt idx="132">
                  <c:v>2.64</c:v>
                </c:pt>
                <c:pt idx="133">
                  <c:v>2.66</c:v>
                </c:pt>
                <c:pt idx="134">
                  <c:v>2.68</c:v>
                </c:pt>
                <c:pt idx="135">
                  <c:v>2.7</c:v>
                </c:pt>
                <c:pt idx="136">
                  <c:v>2.72</c:v>
                </c:pt>
                <c:pt idx="137">
                  <c:v>2.74</c:v>
                </c:pt>
                <c:pt idx="138">
                  <c:v>2.76</c:v>
                </c:pt>
                <c:pt idx="139">
                  <c:v>2.78</c:v>
                </c:pt>
                <c:pt idx="140">
                  <c:v>2.8</c:v>
                </c:pt>
                <c:pt idx="141">
                  <c:v>2.82</c:v>
                </c:pt>
                <c:pt idx="142">
                  <c:v>2.84</c:v>
                </c:pt>
                <c:pt idx="143">
                  <c:v>2.86</c:v>
                </c:pt>
                <c:pt idx="144">
                  <c:v>2.88</c:v>
                </c:pt>
                <c:pt idx="145">
                  <c:v>2.9</c:v>
                </c:pt>
                <c:pt idx="146">
                  <c:v>2.92</c:v>
                </c:pt>
                <c:pt idx="147">
                  <c:v>2.94</c:v>
                </c:pt>
                <c:pt idx="148">
                  <c:v>2.96</c:v>
                </c:pt>
                <c:pt idx="149">
                  <c:v>2.98</c:v>
                </c:pt>
                <c:pt idx="150">
                  <c:v>3.0</c:v>
                </c:pt>
                <c:pt idx="151">
                  <c:v>3.02</c:v>
                </c:pt>
                <c:pt idx="152">
                  <c:v>3.04</c:v>
                </c:pt>
                <c:pt idx="153">
                  <c:v>3.06</c:v>
                </c:pt>
                <c:pt idx="154">
                  <c:v>3.08</c:v>
                </c:pt>
                <c:pt idx="155">
                  <c:v>3.1</c:v>
                </c:pt>
                <c:pt idx="156">
                  <c:v>3.12</c:v>
                </c:pt>
                <c:pt idx="157">
                  <c:v>3.14</c:v>
                </c:pt>
                <c:pt idx="158">
                  <c:v>3.16</c:v>
                </c:pt>
                <c:pt idx="159">
                  <c:v>3.18</c:v>
                </c:pt>
                <c:pt idx="160">
                  <c:v>3.2</c:v>
                </c:pt>
                <c:pt idx="161">
                  <c:v>3.22</c:v>
                </c:pt>
                <c:pt idx="162">
                  <c:v>3.24</c:v>
                </c:pt>
                <c:pt idx="163">
                  <c:v>3.26</c:v>
                </c:pt>
                <c:pt idx="164">
                  <c:v>3.28</c:v>
                </c:pt>
                <c:pt idx="165">
                  <c:v>3.3</c:v>
                </c:pt>
                <c:pt idx="166">
                  <c:v>3.32</c:v>
                </c:pt>
                <c:pt idx="167">
                  <c:v>3.34</c:v>
                </c:pt>
                <c:pt idx="168">
                  <c:v>3.36</c:v>
                </c:pt>
                <c:pt idx="169">
                  <c:v>3.38</c:v>
                </c:pt>
                <c:pt idx="170">
                  <c:v>3.4</c:v>
                </c:pt>
                <c:pt idx="171">
                  <c:v>3.42</c:v>
                </c:pt>
                <c:pt idx="172">
                  <c:v>3.439999999999999</c:v>
                </c:pt>
                <c:pt idx="173">
                  <c:v>3.46</c:v>
                </c:pt>
                <c:pt idx="174">
                  <c:v>3.48</c:v>
                </c:pt>
                <c:pt idx="175">
                  <c:v>3.5</c:v>
                </c:pt>
                <c:pt idx="176">
                  <c:v>3.52</c:v>
                </c:pt>
                <c:pt idx="177">
                  <c:v>3.54</c:v>
                </c:pt>
                <c:pt idx="178">
                  <c:v>3.56</c:v>
                </c:pt>
                <c:pt idx="179">
                  <c:v>3.58</c:v>
                </c:pt>
                <c:pt idx="180">
                  <c:v>3.6</c:v>
                </c:pt>
                <c:pt idx="181">
                  <c:v>3.62</c:v>
                </c:pt>
                <c:pt idx="182">
                  <c:v>3.64</c:v>
                </c:pt>
                <c:pt idx="183">
                  <c:v>3.66</c:v>
                </c:pt>
                <c:pt idx="184">
                  <c:v>3.68</c:v>
                </c:pt>
                <c:pt idx="185">
                  <c:v>3.7</c:v>
                </c:pt>
                <c:pt idx="186">
                  <c:v>3.72</c:v>
                </c:pt>
                <c:pt idx="187">
                  <c:v>3.74</c:v>
                </c:pt>
                <c:pt idx="188">
                  <c:v>3.76</c:v>
                </c:pt>
                <c:pt idx="189">
                  <c:v>3.78</c:v>
                </c:pt>
                <c:pt idx="190">
                  <c:v>3.8</c:v>
                </c:pt>
                <c:pt idx="191">
                  <c:v>3.82</c:v>
                </c:pt>
                <c:pt idx="192">
                  <c:v>3.84</c:v>
                </c:pt>
                <c:pt idx="193">
                  <c:v>3.86</c:v>
                </c:pt>
                <c:pt idx="194">
                  <c:v>3.88</c:v>
                </c:pt>
                <c:pt idx="195">
                  <c:v>3.9</c:v>
                </c:pt>
                <c:pt idx="196">
                  <c:v>3.92</c:v>
                </c:pt>
                <c:pt idx="197">
                  <c:v>3.94</c:v>
                </c:pt>
                <c:pt idx="198">
                  <c:v>3.96</c:v>
                </c:pt>
                <c:pt idx="199">
                  <c:v>3.98</c:v>
                </c:pt>
                <c:pt idx="200">
                  <c:v>4.0</c:v>
                </c:pt>
                <c:pt idx="201">
                  <c:v>4.02</c:v>
                </c:pt>
                <c:pt idx="202">
                  <c:v>4.04</c:v>
                </c:pt>
                <c:pt idx="203">
                  <c:v>4.06</c:v>
                </c:pt>
                <c:pt idx="204">
                  <c:v>4.08</c:v>
                </c:pt>
                <c:pt idx="205">
                  <c:v>4.1</c:v>
                </c:pt>
                <c:pt idx="206">
                  <c:v>4.12</c:v>
                </c:pt>
                <c:pt idx="207">
                  <c:v>4.14</c:v>
                </c:pt>
                <c:pt idx="208">
                  <c:v>4.16</c:v>
                </c:pt>
                <c:pt idx="209">
                  <c:v>4.18</c:v>
                </c:pt>
                <c:pt idx="210">
                  <c:v>4.2</c:v>
                </c:pt>
                <c:pt idx="211">
                  <c:v>4.22</c:v>
                </c:pt>
                <c:pt idx="212">
                  <c:v>4.24</c:v>
                </c:pt>
                <c:pt idx="213">
                  <c:v>4.26</c:v>
                </c:pt>
                <c:pt idx="214">
                  <c:v>4.28</c:v>
                </c:pt>
                <c:pt idx="215">
                  <c:v>4.3</c:v>
                </c:pt>
                <c:pt idx="216">
                  <c:v>4.32</c:v>
                </c:pt>
                <c:pt idx="217">
                  <c:v>4.34</c:v>
                </c:pt>
                <c:pt idx="218">
                  <c:v>4.36</c:v>
                </c:pt>
                <c:pt idx="219">
                  <c:v>4.38</c:v>
                </c:pt>
                <c:pt idx="220">
                  <c:v>4.4</c:v>
                </c:pt>
                <c:pt idx="221">
                  <c:v>4.42</c:v>
                </c:pt>
                <c:pt idx="222">
                  <c:v>4.44</c:v>
                </c:pt>
                <c:pt idx="223">
                  <c:v>4.46</c:v>
                </c:pt>
                <c:pt idx="224">
                  <c:v>4.48</c:v>
                </c:pt>
                <c:pt idx="225">
                  <c:v>4.5</c:v>
                </c:pt>
                <c:pt idx="226">
                  <c:v>4.52</c:v>
                </c:pt>
                <c:pt idx="227">
                  <c:v>4.54</c:v>
                </c:pt>
                <c:pt idx="228">
                  <c:v>4.56</c:v>
                </c:pt>
                <c:pt idx="229">
                  <c:v>4.58</c:v>
                </c:pt>
                <c:pt idx="230">
                  <c:v>4.6</c:v>
                </c:pt>
                <c:pt idx="231">
                  <c:v>4.62</c:v>
                </c:pt>
                <c:pt idx="232">
                  <c:v>4.64</c:v>
                </c:pt>
                <c:pt idx="233">
                  <c:v>4.66</c:v>
                </c:pt>
                <c:pt idx="234">
                  <c:v>4.68</c:v>
                </c:pt>
                <c:pt idx="235">
                  <c:v>4.699999999999999</c:v>
                </c:pt>
                <c:pt idx="236">
                  <c:v>4.72</c:v>
                </c:pt>
                <c:pt idx="237">
                  <c:v>4.74</c:v>
                </c:pt>
                <c:pt idx="238">
                  <c:v>4.76</c:v>
                </c:pt>
                <c:pt idx="239">
                  <c:v>4.78</c:v>
                </c:pt>
                <c:pt idx="240">
                  <c:v>4.8</c:v>
                </c:pt>
                <c:pt idx="241">
                  <c:v>4.82</c:v>
                </c:pt>
                <c:pt idx="242">
                  <c:v>4.84</c:v>
                </c:pt>
                <c:pt idx="243">
                  <c:v>4.859999999999999</c:v>
                </c:pt>
                <c:pt idx="244">
                  <c:v>4.88</c:v>
                </c:pt>
                <c:pt idx="245">
                  <c:v>4.9</c:v>
                </c:pt>
                <c:pt idx="246">
                  <c:v>4.92</c:v>
                </c:pt>
                <c:pt idx="247">
                  <c:v>4.94</c:v>
                </c:pt>
                <c:pt idx="248">
                  <c:v>4.96</c:v>
                </c:pt>
                <c:pt idx="249">
                  <c:v>4.98</c:v>
                </c:pt>
                <c:pt idx="250">
                  <c:v>5.0</c:v>
                </c:pt>
                <c:pt idx="251">
                  <c:v>5.02</c:v>
                </c:pt>
                <c:pt idx="252">
                  <c:v>5.04</c:v>
                </c:pt>
                <c:pt idx="253">
                  <c:v>5.06</c:v>
                </c:pt>
                <c:pt idx="254">
                  <c:v>5.08</c:v>
                </c:pt>
                <c:pt idx="255">
                  <c:v>5.1</c:v>
                </c:pt>
                <c:pt idx="256">
                  <c:v>5.12</c:v>
                </c:pt>
                <c:pt idx="257">
                  <c:v>5.140000000000001</c:v>
                </c:pt>
                <c:pt idx="258">
                  <c:v>5.16</c:v>
                </c:pt>
                <c:pt idx="259">
                  <c:v>5.18</c:v>
                </c:pt>
                <c:pt idx="260">
                  <c:v>5.2</c:v>
                </c:pt>
                <c:pt idx="261">
                  <c:v>5.220000000000001</c:v>
                </c:pt>
                <c:pt idx="262">
                  <c:v>5.24</c:v>
                </c:pt>
                <c:pt idx="263">
                  <c:v>5.26</c:v>
                </c:pt>
                <c:pt idx="264">
                  <c:v>5.28</c:v>
                </c:pt>
                <c:pt idx="265">
                  <c:v>5.300000000000001</c:v>
                </c:pt>
                <c:pt idx="266">
                  <c:v>5.32</c:v>
                </c:pt>
                <c:pt idx="267">
                  <c:v>5.34</c:v>
                </c:pt>
                <c:pt idx="268">
                  <c:v>5.36</c:v>
                </c:pt>
                <c:pt idx="269">
                  <c:v>5.380000000000001</c:v>
                </c:pt>
                <c:pt idx="270">
                  <c:v>5.4</c:v>
                </c:pt>
                <c:pt idx="271">
                  <c:v>5.42</c:v>
                </c:pt>
                <c:pt idx="272">
                  <c:v>5.44</c:v>
                </c:pt>
                <c:pt idx="273">
                  <c:v>5.460000000000001</c:v>
                </c:pt>
                <c:pt idx="274">
                  <c:v>5.48</c:v>
                </c:pt>
                <c:pt idx="275">
                  <c:v>5.5</c:v>
                </c:pt>
                <c:pt idx="276">
                  <c:v>5.52</c:v>
                </c:pt>
                <c:pt idx="277">
                  <c:v>5.540000000000001</c:v>
                </c:pt>
                <c:pt idx="278">
                  <c:v>5.56</c:v>
                </c:pt>
                <c:pt idx="279">
                  <c:v>5.58</c:v>
                </c:pt>
                <c:pt idx="280">
                  <c:v>5.6</c:v>
                </c:pt>
                <c:pt idx="281">
                  <c:v>5.620000000000001</c:v>
                </c:pt>
                <c:pt idx="282">
                  <c:v>5.64</c:v>
                </c:pt>
                <c:pt idx="283">
                  <c:v>5.659999999999999</c:v>
                </c:pt>
                <c:pt idx="284">
                  <c:v>5.68</c:v>
                </c:pt>
                <c:pt idx="285">
                  <c:v>5.699999999999999</c:v>
                </c:pt>
                <c:pt idx="286">
                  <c:v>5.72</c:v>
                </c:pt>
                <c:pt idx="287">
                  <c:v>5.74</c:v>
                </c:pt>
                <c:pt idx="288">
                  <c:v>5.76</c:v>
                </c:pt>
                <c:pt idx="289">
                  <c:v>5.78</c:v>
                </c:pt>
                <c:pt idx="290">
                  <c:v>5.8</c:v>
                </c:pt>
                <c:pt idx="291">
                  <c:v>5.819999999999999</c:v>
                </c:pt>
                <c:pt idx="292">
                  <c:v>5.84</c:v>
                </c:pt>
                <c:pt idx="293">
                  <c:v>5.859999999999999</c:v>
                </c:pt>
                <c:pt idx="294">
                  <c:v>5.88</c:v>
                </c:pt>
                <c:pt idx="295">
                  <c:v>5.899999999999999</c:v>
                </c:pt>
                <c:pt idx="296">
                  <c:v>5.92</c:v>
                </c:pt>
                <c:pt idx="297">
                  <c:v>5.94</c:v>
                </c:pt>
                <c:pt idx="298">
                  <c:v>5.96</c:v>
                </c:pt>
                <c:pt idx="299">
                  <c:v>5.98</c:v>
                </c:pt>
                <c:pt idx="300">
                  <c:v>6.0</c:v>
                </c:pt>
                <c:pt idx="301">
                  <c:v>6.02</c:v>
                </c:pt>
                <c:pt idx="302">
                  <c:v>6.04</c:v>
                </c:pt>
                <c:pt idx="303">
                  <c:v>6.06</c:v>
                </c:pt>
                <c:pt idx="304">
                  <c:v>6.08</c:v>
                </c:pt>
                <c:pt idx="305">
                  <c:v>6.1</c:v>
                </c:pt>
                <c:pt idx="306">
                  <c:v>6.12</c:v>
                </c:pt>
                <c:pt idx="307">
                  <c:v>6.14</c:v>
                </c:pt>
                <c:pt idx="308">
                  <c:v>6.16</c:v>
                </c:pt>
                <c:pt idx="309">
                  <c:v>6.18</c:v>
                </c:pt>
                <c:pt idx="310">
                  <c:v>6.2</c:v>
                </c:pt>
                <c:pt idx="311">
                  <c:v>6.22</c:v>
                </c:pt>
                <c:pt idx="312">
                  <c:v>6.24</c:v>
                </c:pt>
                <c:pt idx="313">
                  <c:v>6.26</c:v>
                </c:pt>
                <c:pt idx="314">
                  <c:v>6.28</c:v>
                </c:pt>
                <c:pt idx="315">
                  <c:v>6.3</c:v>
                </c:pt>
                <c:pt idx="316">
                  <c:v>6.32</c:v>
                </c:pt>
                <c:pt idx="317">
                  <c:v>6.34</c:v>
                </c:pt>
                <c:pt idx="318">
                  <c:v>6.36</c:v>
                </c:pt>
                <c:pt idx="319">
                  <c:v>6.38</c:v>
                </c:pt>
                <c:pt idx="320">
                  <c:v>6.4</c:v>
                </c:pt>
                <c:pt idx="321">
                  <c:v>6.42</c:v>
                </c:pt>
                <c:pt idx="322">
                  <c:v>6.44</c:v>
                </c:pt>
                <c:pt idx="323">
                  <c:v>6.46</c:v>
                </c:pt>
                <c:pt idx="324">
                  <c:v>6.48</c:v>
                </c:pt>
                <c:pt idx="325">
                  <c:v>6.5</c:v>
                </c:pt>
                <c:pt idx="326">
                  <c:v>6.52</c:v>
                </c:pt>
                <c:pt idx="327">
                  <c:v>6.54</c:v>
                </c:pt>
                <c:pt idx="328">
                  <c:v>6.56</c:v>
                </c:pt>
                <c:pt idx="329">
                  <c:v>6.58</c:v>
                </c:pt>
                <c:pt idx="330">
                  <c:v>6.6</c:v>
                </c:pt>
                <c:pt idx="331">
                  <c:v>6.62</c:v>
                </c:pt>
                <c:pt idx="332">
                  <c:v>6.64</c:v>
                </c:pt>
                <c:pt idx="333">
                  <c:v>6.66</c:v>
                </c:pt>
                <c:pt idx="334">
                  <c:v>6.68</c:v>
                </c:pt>
                <c:pt idx="335">
                  <c:v>6.7</c:v>
                </c:pt>
                <c:pt idx="336">
                  <c:v>6.720000000000001</c:v>
                </c:pt>
                <c:pt idx="337">
                  <c:v>6.74</c:v>
                </c:pt>
                <c:pt idx="338">
                  <c:v>6.760000000000001</c:v>
                </c:pt>
                <c:pt idx="339">
                  <c:v>6.78</c:v>
                </c:pt>
                <c:pt idx="340">
                  <c:v>6.800000000000001</c:v>
                </c:pt>
                <c:pt idx="341">
                  <c:v>6.82</c:v>
                </c:pt>
                <c:pt idx="342">
                  <c:v>6.840000000000001</c:v>
                </c:pt>
                <c:pt idx="343">
                  <c:v>6.86</c:v>
                </c:pt>
                <c:pt idx="344">
                  <c:v>6.879999999999999</c:v>
                </c:pt>
                <c:pt idx="345">
                  <c:v>6.899999999999999</c:v>
                </c:pt>
                <c:pt idx="346">
                  <c:v>6.92</c:v>
                </c:pt>
                <c:pt idx="347">
                  <c:v>6.94</c:v>
                </c:pt>
                <c:pt idx="348">
                  <c:v>6.96</c:v>
                </c:pt>
                <c:pt idx="349">
                  <c:v>6.98</c:v>
                </c:pt>
                <c:pt idx="350">
                  <c:v>7.0</c:v>
                </c:pt>
                <c:pt idx="351">
                  <c:v>7.02</c:v>
                </c:pt>
                <c:pt idx="352">
                  <c:v>7.04</c:v>
                </c:pt>
                <c:pt idx="353">
                  <c:v>7.06</c:v>
                </c:pt>
                <c:pt idx="354">
                  <c:v>7.08</c:v>
                </c:pt>
                <c:pt idx="355">
                  <c:v>7.1</c:v>
                </c:pt>
                <c:pt idx="356">
                  <c:v>7.119999999999999</c:v>
                </c:pt>
                <c:pt idx="357">
                  <c:v>7.14</c:v>
                </c:pt>
                <c:pt idx="358">
                  <c:v>7.16</c:v>
                </c:pt>
                <c:pt idx="359">
                  <c:v>7.18</c:v>
                </c:pt>
                <c:pt idx="360">
                  <c:v>7.199999999999999</c:v>
                </c:pt>
                <c:pt idx="361">
                  <c:v>7.22</c:v>
                </c:pt>
                <c:pt idx="362">
                  <c:v>7.24</c:v>
                </c:pt>
                <c:pt idx="363">
                  <c:v>7.26</c:v>
                </c:pt>
                <c:pt idx="364">
                  <c:v>7.28</c:v>
                </c:pt>
                <c:pt idx="365">
                  <c:v>7.3</c:v>
                </c:pt>
                <c:pt idx="366">
                  <c:v>7.32</c:v>
                </c:pt>
                <c:pt idx="367">
                  <c:v>7.34</c:v>
                </c:pt>
                <c:pt idx="368">
                  <c:v>7.359999999999999</c:v>
                </c:pt>
                <c:pt idx="369">
                  <c:v>7.38</c:v>
                </c:pt>
                <c:pt idx="370">
                  <c:v>7.4</c:v>
                </c:pt>
                <c:pt idx="371">
                  <c:v>7.42</c:v>
                </c:pt>
                <c:pt idx="372">
                  <c:v>7.44</c:v>
                </c:pt>
                <c:pt idx="373">
                  <c:v>7.46</c:v>
                </c:pt>
                <c:pt idx="374">
                  <c:v>7.48</c:v>
                </c:pt>
                <c:pt idx="375">
                  <c:v>7.5</c:v>
                </c:pt>
                <c:pt idx="376">
                  <c:v>7.52</c:v>
                </c:pt>
                <c:pt idx="377">
                  <c:v>7.54</c:v>
                </c:pt>
                <c:pt idx="378">
                  <c:v>7.56</c:v>
                </c:pt>
                <c:pt idx="379">
                  <c:v>7.58</c:v>
                </c:pt>
                <c:pt idx="380">
                  <c:v>7.6</c:v>
                </c:pt>
                <c:pt idx="381">
                  <c:v>7.62</c:v>
                </c:pt>
                <c:pt idx="382">
                  <c:v>7.64</c:v>
                </c:pt>
                <c:pt idx="383">
                  <c:v>7.66</c:v>
                </c:pt>
                <c:pt idx="384">
                  <c:v>7.68</c:v>
                </c:pt>
                <c:pt idx="385">
                  <c:v>7.7</c:v>
                </c:pt>
                <c:pt idx="386">
                  <c:v>7.720000000000001</c:v>
                </c:pt>
                <c:pt idx="387">
                  <c:v>7.74</c:v>
                </c:pt>
                <c:pt idx="388">
                  <c:v>7.76</c:v>
                </c:pt>
                <c:pt idx="389">
                  <c:v>7.78</c:v>
                </c:pt>
                <c:pt idx="390">
                  <c:v>7.800000000000001</c:v>
                </c:pt>
                <c:pt idx="391">
                  <c:v>7.82</c:v>
                </c:pt>
                <c:pt idx="392">
                  <c:v>7.84</c:v>
                </c:pt>
                <c:pt idx="393">
                  <c:v>7.86</c:v>
                </c:pt>
                <c:pt idx="394">
                  <c:v>7.880000000000001</c:v>
                </c:pt>
                <c:pt idx="395">
                  <c:v>7.9</c:v>
                </c:pt>
                <c:pt idx="396">
                  <c:v>7.92</c:v>
                </c:pt>
                <c:pt idx="397">
                  <c:v>7.94</c:v>
                </c:pt>
                <c:pt idx="398">
                  <c:v>7.960000000000001</c:v>
                </c:pt>
                <c:pt idx="399">
                  <c:v>7.98</c:v>
                </c:pt>
                <c:pt idx="400">
                  <c:v>8.0</c:v>
                </c:pt>
                <c:pt idx="401">
                  <c:v>8.02</c:v>
                </c:pt>
                <c:pt idx="402">
                  <c:v>8.040000000000001</c:v>
                </c:pt>
                <c:pt idx="403">
                  <c:v>8.06</c:v>
                </c:pt>
                <c:pt idx="404">
                  <c:v>8.08</c:v>
                </c:pt>
                <c:pt idx="405">
                  <c:v>8.100000000000001</c:v>
                </c:pt>
                <c:pt idx="406">
                  <c:v>8.120000000000001</c:v>
                </c:pt>
                <c:pt idx="407">
                  <c:v>8.139999999999998</c:v>
                </c:pt>
                <c:pt idx="408">
                  <c:v>8.16</c:v>
                </c:pt>
                <c:pt idx="409">
                  <c:v>8.18</c:v>
                </c:pt>
                <c:pt idx="410">
                  <c:v>8.2</c:v>
                </c:pt>
                <c:pt idx="411">
                  <c:v>8.219999999999998</c:v>
                </c:pt>
                <c:pt idx="412">
                  <c:v>8.24</c:v>
                </c:pt>
                <c:pt idx="413">
                  <c:v>8.26</c:v>
                </c:pt>
                <c:pt idx="414">
                  <c:v>8.28</c:v>
                </c:pt>
                <c:pt idx="415">
                  <c:v>8.299999999999998</c:v>
                </c:pt>
                <c:pt idx="416">
                  <c:v>8.32</c:v>
                </c:pt>
                <c:pt idx="417">
                  <c:v>8.34</c:v>
                </c:pt>
                <c:pt idx="418">
                  <c:v>8.36</c:v>
                </c:pt>
                <c:pt idx="419">
                  <c:v>8.379999999999998</c:v>
                </c:pt>
                <c:pt idx="420">
                  <c:v>8.4</c:v>
                </c:pt>
                <c:pt idx="421">
                  <c:v>8.42</c:v>
                </c:pt>
                <c:pt idx="422">
                  <c:v>8.44</c:v>
                </c:pt>
                <c:pt idx="423">
                  <c:v>8.46</c:v>
                </c:pt>
                <c:pt idx="424">
                  <c:v>8.48</c:v>
                </c:pt>
                <c:pt idx="425">
                  <c:v>8.5</c:v>
                </c:pt>
                <c:pt idx="426">
                  <c:v>8.52</c:v>
                </c:pt>
                <c:pt idx="427">
                  <c:v>8.54</c:v>
                </c:pt>
                <c:pt idx="428">
                  <c:v>8.56</c:v>
                </c:pt>
                <c:pt idx="429">
                  <c:v>8.58</c:v>
                </c:pt>
                <c:pt idx="430">
                  <c:v>8.6</c:v>
                </c:pt>
                <c:pt idx="431">
                  <c:v>8.62</c:v>
                </c:pt>
                <c:pt idx="432">
                  <c:v>8.64</c:v>
                </c:pt>
                <c:pt idx="433">
                  <c:v>8.66</c:v>
                </c:pt>
                <c:pt idx="434">
                  <c:v>8.68</c:v>
                </c:pt>
                <c:pt idx="435">
                  <c:v>8.7</c:v>
                </c:pt>
                <c:pt idx="436">
                  <c:v>8.720000000000001</c:v>
                </c:pt>
                <c:pt idx="437">
                  <c:v>8.74</c:v>
                </c:pt>
                <c:pt idx="438">
                  <c:v>8.76</c:v>
                </c:pt>
                <c:pt idx="439">
                  <c:v>8.78</c:v>
                </c:pt>
                <c:pt idx="440">
                  <c:v>8.8</c:v>
                </c:pt>
                <c:pt idx="441">
                  <c:v>8.82</c:v>
                </c:pt>
                <c:pt idx="442">
                  <c:v>8.84</c:v>
                </c:pt>
                <c:pt idx="443">
                  <c:v>8.86</c:v>
                </c:pt>
                <c:pt idx="444">
                  <c:v>8.88</c:v>
                </c:pt>
                <c:pt idx="445">
                  <c:v>8.9</c:v>
                </c:pt>
                <c:pt idx="446">
                  <c:v>8.92</c:v>
                </c:pt>
                <c:pt idx="447">
                  <c:v>8.94</c:v>
                </c:pt>
                <c:pt idx="448">
                  <c:v>8.96</c:v>
                </c:pt>
                <c:pt idx="449">
                  <c:v>8.98</c:v>
                </c:pt>
                <c:pt idx="450">
                  <c:v>9.0</c:v>
                </c:pt>
                <c:pt idx="451">
                  <c:v>9.02</c:v>
                </c:pt>
                <c:pt idx="452">
                  <c:v>9.040000000000001</c:v>
                </c:pt>
                <c:pt idx="453">
                  <c:v>9.06</c:v>
                </c:pt>
                <c:pt idx="454">
                  <c:v>9.08</c:v>
                </c:pt>
                <c:pt idx="455">
                  <c:v>9.1</c:v>
                </c:pt>
                <c:pt idx="456">
                  <c:v>9.120000000000001</c:v>
                </c:pt>
                <c:pt idx="457">
                  <c:v>9.140000000000001</c:v>
                </c:pt>
                <c:pt idx="458">
                  <c:v>9.16</c:v>
                </c:pt>
                <c:pt idx="459">
                  <c:v>9.18</c:v>
                </c:pt>
                <c:pt idx="460">
                  <c:v>9.200000000000001</c:v>
                </c:pt>
                <c:pt idx="461">
                  <c:v>9.220000000000001</c:v>
                </c:pt>
                <c:pt idx="462">
                  <c:v>9.24</c:v>
                </c:pt>
                <c:pt idx="463">
                  <c:v>9.26</c:v>
                </c:pt>
                <c:pt idx="464">
                  <c:v>9.280000000000001</c:v>
                </c:pt>
                <c:pt idx="465">
                  <c:v>9.3</c:v>
                </c:pt>
                <c:pt idx="466">
                  <c:v>9.32</c:v>
                </c:pt>
                <c:pt idx="467">
                  <c:v>9.34</c:v>
                </c:pt>
                <c:pt idx="468">
                  <c:v>9.36</c:v>
                </c:pt>
                <c:pt idx="469">
                  <c:v>9.379999999999998</c:v>
                </c:pt>
                <c:pt idx="470">
                  <c:v>9.399999999999998</c:v>
                </c:pt>
                <c:pt idx="471">
                  <c:v>9.42</c:v>
                </c:pt>
                <c:pt idx="472">
                  <c:v>9.44</c:v>
                </c:pt>
                <c:pt idx="473">
                  <c:v>9.46</c:v>
                </c:pt>
                <c:pt idx="474">
                  <c:v>9.48</c:v>
                </c:pt>
                <c:pt idx="475">
                  <c:v>9.5</c:v>
                </c:pt>
                <c:pt idx="476">
                  <c:v>9.52</c:v>
                </c:pt>
                <c:pt idx="477">
                  <c:v>9.54</c:v>
                </c:pt>
                <c:pt idx="478">
                  <c:v>9.559999999999998</c:v>
                </c:pt>
                <c:pt idx="479">
                  <c:v>9.58</c:v>
                </c:pt>
                <c:pt idx="480">
                  <c:v>9.6</c:v>
                </c:pt>
                <c:pt idx="481">
                  <c:v>9.62</c:v>
                </c:pt>
                <c:pt idx="482">
                  <c:v>9.64</c:v>
                </c:pt>
                <c:pt idx="483">
                  <c:v>9.66</c:v>
                </c:pt>
                <c:pt idx="484">
                  <c:v>9.68</c:v>
                </c:pt>
                <c:pt idx="485">
                  <c:v>9.7</c:v>
                </c:pt>
                <c:pt idx="486">
                  <c:v>9.719999999999998</c:v>
                </c:pt>
                <c:pt idx="487">
                  <c:v>9.74</c:v>
                </c:pt>
                <c:pt idx="488">
                  <c:v>9.76</c:v>
                </c:pt>
                <c:pt idx="489">
                  <c:v>9.78</c:v>
                </c:pt>
                <c:pt idx="490">
                  <c:v>9.8</c:v>
                </c:pt>
                <c:pt idx="491">
                  <c:v>9.82</c:v>
                </c:pt>
                <c:pt idx="492">
                  <c:v>9.84</c:v>
                </c:pt>
                <c:pt idx="493">
                  <c:v>9.86</c:v>
                </c:pt>
                <c:pt idx="494">
                  <c:v>9.879999999999998</c:v>
                </c:pt>
                <c:pt idx="495">
                  <c:v>9.9</c:v>
                </c:pt>
                <c:pt idx="496">
                  <c:v>9.92</c:v>
                </c:pt>
                <c:pt idx="497">
                  <c:v>9.94</c:v>
                </c:pt>
                <c:pt idx="498">
                  <c:v>9.96</c:v>
                </c:pt>
                <c:pt idx="499">
                  <c:v>9.98</c:v>
                </c:pt>
                <c:pt idx="500">
                  <c:v>10.0</c:v>
                </c:pt>
                <c:pt idx="501">
                  <c:v>10.02</c:v>
                </c:pt>
                <c:pt idx="502">
                  <c:v>10.04</c:v>
                </c:pt>
                <c:pt idx="503">
                  <c:v>10.06</c:v>
                </c:pt>
                <c:pt idx="504">
                  <c:v>10.08</c:v>
                </c:pt>
                <c:pt idx="505">
                  <c:v>10.1</c:v>
                </c:pt>
                <c:pt idx="506">
                  <c:v>10.12</c:v>
                </c:pt>
                <c:pt idx="507">
                  <c:v>10.14</c:v>
                </c:pt>
                <c:pt idx="508">
                  <c:v>10.16</c:v>
                </c:pt>
                <c:pt idx="509">
                  <c:v>10.18</c:v>
                </c:pt>
                <c:pt idx="510">
                  <c:v>10.2</c:v>
                </c:pt>
                <c:pt idx="511">
                  <c:v>10.22</c:v>
                </c:pt>
                <c:pt idx="512">
                  <c:v>10.24</c:v>
                </c:pt>
                <c:pt idx="513">
                  <c:v>10.26</c:v>
                </c:pt>
                <c:pt idx="514">
                  <c:v>10.28</c:v>
                </c:pt>
                <c:pt idx="515">
                  <c:v>10.3</c:v>
                </c:pt>
                <c:pt idx="516">
                  <c:v>10.32</c:v>
                </c:pt>
                <c:pt idx="517">
                  <c:v>10.34</c:v>
                </c:pt>
                <c:pt idx="518">
                  <c:v>10.36</c:v>
                </c:pt>
                <c:pt idx="519">
                  <c:v>10.38</c:v>
                </c:pt>
                <c:pt idx="520">
                  <c:v>10.4</c:v>
                </c:pt>
                <c:pt idx="521">
                  <c:v>10.42</c:v>
                </c:pt>
                <c:pt idx="522">
                  <c:v>10.44</c:v>
                </c:pt>
                <c:pt idx="523">
                  <c:v>10.46</c:v>
                </c:pt>
                <c:pt idx="524">
                  <c:v>10.48</c:v>
                </c:pt>
                <c:pt idx="525">
                  <c:v>10.5</c:v>
                </c:pt>
                <c:pt idx="526">
                  <c:v>10.52</c:v>
                </c:pt>
                <c:pt idx="527">
                  <c:v>10.54</c:v>
                </c:pt>
                <c:pt idx="528">
                  <c:v>10.56</c:v>
                </c:pt>
                <c:pt idx="529">
                  <c:v>10.58</c:v>
                </c:pt>
                <c:pt idx="530">
                  <c:v>10.6</c:v>
                </c:pt>
                <c:pt idx="531">
                  <c:v>10.62</c:v>
                </c:pt>
                <c:pt idx="532">
                  <c:v>10.64</c:v>
                </c:pt>
                <c:pt idx="533">
                  <c:v>10.66</c:v>
                </c:pt>
                <c:pt idx="534">
                  <c:v>10.68</c:v>
                </c:pt>
                <c:pt idx="535">
                  <c:v>10.7</c:v>
                </c:pt>
                <c:pt idx="536">
                  <c:v>10.72</c:v>
                </c:pt>
                <c:pt idx="537">
                  <c:v>10.74</c:v>
                </c:pt>
                <c:pt idx="538">
                  <c:v>10.76</c:v>
                </c:pt>
                <c:pt idx="539">
                  <c:v>10.78</c:v>
                </c:pt>
                <c:pt idx="540">
                  <c:v>10.8</c:v>
                </c:pt>
                <c:pt idx="541">
                  <c:v>10.82</c:v>
                </c:pt>
                <c:pt idx="542">
                  <c:v>10.84</c:v>
                </c:pt>
                <c:pt idx="543">
                  <c:v>10.86</c:v>
                </c:pt>
                <c:pt idx="544">
                  <c:v>10.88</c:v>
                </c:pt>
                <c:pt idx="545">
                  <c:v>10.9</c:v>
                </c:pt>
                <c:pt idx="546">
                  <c:v>10.92</c:v>
                </c:pt>
                <c:pt idx="547">
                  <c:v>10.94</c:v>
                </c:pt>
                <c:pt idx="548">
                  <c:v>10.96</c:v>
                </c:pt>
                <c:pt idx="549">
                  <c:v>10.98</c:v>
                </c:pt>
                <c:pt idx="550">
                  <c:v>11.0</c:v>
                </c:pt>
                <c:pt idx="551">
                  <c:v>11.02</c:v>
                </c:pt>
                <c:pt idx="552">
                  <c:v>11.04</c:v>
                </c:pt>
                <c:pt idx="553">
                  <c:v>11.06</c:v>
                </c:pt>
                <c:pt idx="554">
                  <c:v>11.08</c:v>
                </c:pt>
                <c:pt idx="555">
                  <c:v>11.1</c:v>
                </c:pt>
                <c:pt idx="556">
                  <c:v>11.12</c:v>
                </c:pt>
                <c:pt idx="557">
                  <c:v>11.14</c:v>
                </c:pt>
                <c:pt idx="558">
                  <c:v>11.16</c:v>
                </c:pt>
                <c:pt idx="559">
                  <c:v>11.18</c:v>
                </c:pt>
                <c:pt idx="560">
                  <c:v>11.2</c:v>
                </c:pt>
                <c:pt idx="561">
                  <c:v>11.22</c:v>
                </c:pt>
                <c:pt idx="562">
                  <c:v>11.24</c:v>
                </c:pt>
                <c:pt idx="563">
                  <c:v>11.26</c:v>
                </c:pt>
                <c:pt idx="564">
                  <c:v>11.28</c:v>
                </c:pt>
                <c:pt idx="565">
                  <c:v>11.3</c:v>
                </c:pt>
                <c:pt idx="566">
                  <c:v>11.32</c:v>
                </c:pt>
                <c:pt idx="567">
                  <c:v>11.34</c:v>
                </c:pt>
                <c:pt idx="568">
                  <c:v>11.36</c:v>
                </c:pt>
                <c:pt idx="569">
                  <c:v>11.38</c:v>
                </c:pt>
                <c:pt idx="570">
                  <c:v>11.4</c:v>
                </c:pt>
                <c:pt idx="571">
                  <c:v>11.42</c:v>
                </c:pt>
                <c:pt idx="572">
                  <c:v>11.44</c:v>
                </c:pt>
                <c:pt idx="573">
                  <c:v>11.46</c:v>
                </c:pt>
                <c:pt idx="574">
                  <c:v>11.48</c:v>
                </c:pt>
                <c:pt idx="575">
                  <c:v>11.5</c:v>
                </c:pt>
                <c:pt idx="576">
                  <c:v>11.52</c:v>
                </c:pt>
                <c:pt idx="577">
                  <c:v>11.54</c:v>
                </c:pt>
                <c:pt idx="578">
                  <c:v>11.56</c:v>
                </c:pt>
                <c:pt idx="579">
                  <c:v>11.58</c:v>
                </c:pt>
                <c:pt idx="580">
                  <c:v>11.6</c:v>
                </c:pt>
                <c:pt idx="581">
                  <c:v>11.62</c:v>
                </c:pt>
                <c:pt idx="582">
                  <c:v>11.64</c:v>
                </c:pt>
                <c:pt idx="583">
                  <c:v>11.66</c:v>
                </c:pt>
                <c:pt idx="584">
                  <c:v>11.68</c:v>
                </c:pt>
                <c:pt idx="585">
                  <c:v>11.7</c:v>
                </c:pt>
                <c:pt idx="586">
                  <c:v>11.72</c:v>
                </c:pt>
                <c:pt idx="587">
                  <c:v>11.74</c:v>
                </c:pt>
                <c:pt idx="588">
                  <c:v>11.76</c:v>
                </c:pt>
                <c:pt idx="589">
                  <c:v>11.78</c:v>
                </c:pt>
                <c:pt idx="590">
                  <c:v>11.8</c:v>
                </c:pt>
                <c:pt idx="591">
                  <c:v>11.82</c:v>
                </c:pt>
                <c:pt idx="592">
                  <c:v>11.84</c:v>
                </c:pt>
                <c:pt idx="593">
                  <c:v>11.86</c:v>
                </c:pt>
                <c:pt idx="594">
                  <c:v>11.88</c:v>
                </c:pt>
                <c:pt idx="595">
                  <c:v>11.9</c:v>
                </c:pt>
                <c:pt idx="596">
                  <c:v>11.92</c:v>
                </c:pt>
                <c:pt idx="597">
                  <c:v>11.94</c:v>
                </c:pt>
                <c:pt idx="598">
                  <c:v>11.96</c:v>
                </c:pt>
                <c:pt idx="599">
                  <c:v>11.98</c:v>
                </c:pt>
                <c:pt idx="600">
                  <c:v>12.0</c:v>
                </c:pt>
                <c:pt idx="601">
                  <c:v>12.02</c:v>
                </c:pt>
                <c:pt idx="602">
                  <c:v>12.04</c:v>
                </c:pt>
                <c:pt idx="603">
                  <c:v>12.06</c:v>
                </c:pt>
                <c:pt idx="604">
                  <c:v>12.08</c:v>
                </c:pt>
                <c:pt idx="605">
                  <c:v>12.1</c:v>
                </c:pt>
                <c:pt idx="606">
                  <c:v>12.12</c:v>
                </c:pt>
                <c:pt idx="607">
                  <c:v>12.14</c:v>
                </c:pt>
                <c:pt idx="608">
                  <c:v>12.16</c:v>
                </c:pt>
                <c:pt idx="609">
                  <c:v>12.18</c:v>
                </c:pt>
                <c:pt idx="610">
                  <c:v>12.2</c:v>
                </c:pt>
                <c:pt idx="611">
                  <c:v>12.22</c:v>
                </c:pt>
                <c:pt idx="612">
                  <c:v>12.24</c:v>
                </c:pt>
                <c:pt idx="613">
                  <c:v>12.26</c:v>
                </c:pt>
                <c:pt idx="614">
                  <c:v>12.28</c:v>
                </c:pt>
                <c:pt idx="615">
                  <c:v>12.3</c:v>
                </c:pt>
              </c:numCache>
            </c:numRef>
          </c:xVal>
          <c:yVal>
            <c:numRef>
              <c:f>rdf!$L$3:$L$618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0.001</c:v>
                </c:pt>
                <c:pt idx="140">
                  <c:v>0.001</c:v>
                </c:pt>
                <c:pt idx="141">
                  <c:v>0.004</c:v>
                </c:pt>
                <c:pt idx="142">
                  <c:v>0.007</c:v>
                </c:pt>
                <c:pt idx="143">
                  <c:v>0.009</c:v>
                </c:pt>
                <c:pt idx="144">
                  <c:v>0.032</c:v>
                </c:pt>
                <c:pt idx="145">
                  <c:v>0.057</c:v>
                </c:pt>
                <c:pt idx="146">
                  <c:v>0.09</c:v>
                </c:pt>
                <c:pt idx="147">
                  <c:v>0.144</c:v>
                </c:pt>
                <c:pt idx="148">
                  <c:v>0.196</c:v>
                </c:pt>
                <c:pt idx="149">
                  <c:v>0.275</c:v>
                </c:pt>
                <c:pt idx="150">
                  <c:v>0.365</c:v>
                </c:pt>
                <c:pt idx="151">
                  <c:v>0.477</c:v>
                </c:pt>
                <c:pt idx="152">
                  <c:v>0.594</c:v>
                </c:pt>
                <c:pt idx="153">
                  <c:v>0.722</c:v>
                </c:pt>
                <c:pt idx="154">
                  <c:v>0.787</c:v>
                </c:pt>
                <c:pt idx="155">
                  <c:v>0.935</c:v>
                </c:pt>
                <c:pt idx="156">
                  <c:v>1.014</c:v>
                </c:pt>
                <c:pt idx="157">
                  <c:v>1.154</c:v>
                </c:pt>
                <c:pt idx="158">
                  <c:v>1.246</c:v>
                </c:pt>
                <c:pt idx="159">
                  <c:v>1.351</c:v>
                </c:pt>
                <c:pt idx="160">
                  <c:v>1.42</c:v>
                </c:pt>
                <c:pt idx="161">
                  <c:v>1.458</c:v>
                </c:pt>
                <c:pt idx="162">
                  <c:v>1.524</c:v>
                </c:pt>
                <c:pt idx="163">
                  <c:v>1.578</c:v>
                </c:pt>
                <c:pt idx="164">
                  <c:v>1.642</c:v>
                </c:pt>
                <c:pt idx="165">
                  <c:v>1.63</c:v>
                </c:pt>
                <c:pt idx="166">
                  <c:v>1.609</c:v>
                </c:pt>
                <c:pt idx="167">
                  <c:v>1.702</c:v>
                </c:pt>
                <c:pt idx="168">
                  <c:v>1.733</c:v>
                </c:pt>
                <c:pt idx="169">
                  <c:v>1.692</c:v>
                </c:pt>
                <c:pt idx="170">
                  <c:v>1.623</c:v>
                </c:pt>
                <c:pt idx="171">
                  <c:v>1.655</c:v>
                </c:pt>
                <c:pt idx="172">
                  <c:v>1.648</c:v>
                </c:pt>
                <c:pt idx="173">
                  <c:v>1.653</c:v>
                </c:pt>
                <c:pt idx="174">
                  <c:v>1.64</c:v>
                </c:pt>
                <c:pt idx="175">
                  <c:v>1.627</c:v>
                </c:pt>
                <c:pt idx="176">
                  <c:v>1.646</c:v>
                </c:pt>
                <c:pt idx="177">
                  <c:v>1.609</c:v>
                </c:pt>
                <c:pt idx="178">
                  <c:v>1.642</c:v>
                </c:pt>
                <c:pt idx="179">
                  <c:v>1.59</c:v>
                </c:pt>
                <c:pt idx="180">
                  <c:v>1.563</c:v>
                </c:pt>
                <c:pt idx="181">
                  <c:v>1.557</c:v>
                </c:pt>
                <c:pt idx="182">
                  <c:v>1.539</c:v>
                </c:pt>
                <c:pt idx="183">
                  <c:v>1.538</c:v>
                </c:pt>
                <c:pt idx="184">
                  <c:v>1.527</c:v>
                </c:pt>
                <c:pt idx="185">
                  <c:v>1.484</c:v>
                </c:pt>
                <c:pt idx="186">
                  <c:v>1.468</c:v>
                </c:pt>
                <c:pt idx="187">
                  <c:v>1.486</c:v>
                </c:pt>
                <c:pt idx="188">
                  <c:v>1.481</c:v>
                </c:pt>
                <c:pt idx="189">
                  <c:v>1.426</c:v>
                </c:pt>
                <c:pt idx="190">
                  <c:v>1.425</c:v>
                </c:pt>
                <c:pt idx="191">
                  <c:v>1.408</c:v>
                </c:pt>
                <c:pt idx="192">
                  <c:v>1.351</c:v>
                </c:pt>
                <c:pt idx="193">
                  <c:v>1.362</c:v>
                </c:pt>
                <c:pt idx="194">
                  <c:v>1.351</c:v>
                </c:pt>
                <c:pt idx="195">
                  <c:v>1.376</c:v>
                </c:pt>
                <c:pt idx="196">
                  <c:v>1.314</c:v>
                </c:pt>
                <c:pt idx="197">
                  <c:v>1.313</c:v>
                </c:pt>
                <c:pt idx="198">
                  <c:v>1.278</c:v>
                </c:pt>
                <c:pt idx="199">
                  <c:v>1.292</c:v>
                </c:pt>
                <c:pt idx="200">
                  <c:v>1.26</c:v>
                </c:pt>
                <c:pt idx="201">
                  <c:v>1.294</c:v>
                </c:pt>
                <c:pt idx="202">
                  <c:v>1.301</c:v>
                </c:pt>
                <c:pt idx="203">
                  <c:v>1.262</c:v>
                </c:pt>
                <c:pt idx="204">
                  <c:v>1.206</c:v>
                </c:pt>
                <c:pt idx="205">
                  <c:v>1.251</c:v>
                </c:pt>
                <c:pt idx="206">
                  <c:v>1.225</c:v>
                </c:pt>
                <c:pt idx="207">
                  <c:v>1.229</c:v>
                </c:pt>
                <c:pt idx="208">
                  <c:v>1.203</c:v>
                </c:pt>
                <c:pt idx="209">
                  <c:v>1.171</c:v>
                </c:pt>
                <c:pt idx="210">
                  <c:v>1.154</c:v>
                </c:pt>
                <c:pt idx="211">
                  <c:v>1.153</c:v>
                </c:pt>
                <c:pt idx="212">
                  <c:v>1.171</c:v>
                </c:pt>
                <c:pt idx="213">
                  <c:v>1.128</c:v>
                </c:pt>
                <c:pt idx="214">
                  <c:v>1.127</c:v>
                </c:pt>
                <c:pt idx="215">
                  <c:v>1.157</c:v>
                </c:pt>
                <c:pt idx="216">
                  <c:v>1.129</c:v>
                </c:pt>
                <c:pt idx="217">
                  <c:v>1.097</c:v>
                </c:pt>
                <c:pt idx="218">
                  <c:v>1.093</c:v>
                </c:pt>
                <c:pt idx="219">
                  <c:v>1.085</c:v>
                </c:pt>
                <c:pt idx="220">
                  <c:v>1.076</c:v>
                </c:pt>
                <c:pt idx="221">
                  <c:v>1.071</c:v>
                </c:pt>
                <c:pt idx="222">
                  <c:v>1.067</c:v>
                </c:pt>
                <c:pt idx="223">
                  <c:v>1.088</c:v>
                </c:pt>
                <c:pt idx="224">
                  <c:v>1.057</c:v>
                </c:pt>
                <c:pt idx="225">
                  <c:v>1.043</c:v>
                </c:pt>
                <c:pt idx="226">
                  <c:v>1.06</c:v>
                </c:pt>
                <c:pt idx="227">
                  <c:v>1.006</c:v>
                </c:pt>
                <c:pt idx="228">
                  <c:v>1.03</c:v>
                </c:pt>
                <c:pt idx="229">
                  <c:v>1.026</c:v>
                </c:pt>
                <c:pt idx="230">
                  <c:v>1.001</c:v>
                </c:pt>
                <c:pt idx="231">
                  <c:v>1.013</c:v>
                </c:pt>
                <c:pt idx="232">
                  <c:v>1.001</c:v>
                </c:pt>
                <c:pt idx="233">
                  <c:v>1.015</c:v>
                </c:pt>
                <c:pt idx="234">
                  <c:v>1.011</c:v>
                </c:pt>
                <c:pt idx="235">
                  <c:v>1.015</c:v>
                </c:pt>
                <c:pt idx="236">
                  <c:v>0.999</c:v>
                </c:pt>
                <c:pt idx="237">
                  <c:v>0.984</c:v>
                </c:pt>
                <c:pt idx="238">
                  <c:v>0.962</c:v>
                </c:pt>
                <c:pt idx="239">
                  <c:v>0.953</c:v>
                </c:pt>
                <c:pt idx="240">
                  <c:v>0.959</c:v>
                </c:pt>
                <c:pt idx="241">
                  <c:v>0.957</c:v>
                </c:pt>
                <c:pt idx="242">
                  <c:v>0.941</c:v>
                </c:pt>
                <c:pt idx="243">
                  <c:v>0.952</c:v>
                </c:pt>
                <c:pt idx="244">
                  <c:v>0.959</c:v>
                </c:pt>
                <c:pt idx="245">
                  <c:v>0.942</c:v>
                </c:pt>
                <c:pt idx="246">
                  <c:v>0.94</c:v>
                </c:pt>
                <c:pt idx="247">
                  <c:v>0.928</c:v>
                </c:pt>
                <c:pt idx="248">
                  <c:v>0.928</c:v>
                </c:pt>
                <c:pt idx="249">
                  <c:v>0.925</c:v>
                </c:pt>
                <c:pt idx="250">
                  <c:v>0.927</c:v>
                </c:pt>
                <c:pt idx="251">
                  <c:v>0.912</c:v>
                </c:pt>
                <c:pt idx="252">
                  <c:v>0.91</c:v>
                </c:pt>
                <c:pt idx="253">
                  <c:v>0.89</c:v>
                </c:pt>
                <c:pt idx="254">
                  <c:v>0.897</c:v>
                </c:pt>
                <c:pt idx="255">
                  <c:v>0.941</c:v>
                </c:pt>
                <c:pt idx="256">
                  <c:v>0.911</c:v>
                </c:pt>
                <c:pt idx="257">
                  <c:v>0.922</c:v>
                </c:pt>
                <c:pt idx="258">
                  <c:v>0.884</c:v>
                </c:pt>
                <c:pt idx="259">
                  <c:v>0.881</c:v>
                </c:pt>
                <c:pt idx="260">
                  <c:v>0.895</c:v>
                </c:pt>
                <c:pt idx="261">
                  <c:v>0.882</c:v>
                </c:pt>
                <c:pt idx="262">
                  <c:v>0.897</c:v>
                </c:pt>
                <c:pt idx="263">
                  <c:v>0.877</c:v>
                </c:pt>
                <c:pt idx="264">
                  <c:v>0.872</c:v>
                </c:pt>
                <c:pt idx="265">
                  <c:v>0.895</c:v>
                </c:pt>
                <c:pt idx="266">
                  <c:v>0.884</c:v>
                </c:pt>
                <c:pt idx="267">
                  <c:v>0.877</c:v>
                </c:pt>
                <c:pt idx="268">
                  <c:v>0.89</c:v>
                </c:pt>
                <c:pt idx="269">
                  <c:v>0.905</c:v>
                </c:pt>
                <c:pt idx="270">
                  <c:v>0.892</c:v>
                </c:pt>
                <c:pt idx="271">
                  <c:v>0.897</c:v>
                </c:pt>
                <c:pt idx="272">
                  <c:v>0.905</c:v>
                </c:pt>
                <c:pt idx="273">
                  <c:v>0.901</c:v>
                </c:pt>
                <c:pt idx="274">
                  <c:v>0.879</c:v>
                </c:pt>
                <c:pt idx="275">
                  <c:v>0.905</c:v>
                </c:pt>
                <c:pt idx="276">
                  <c:v>0.891</c:v>
                </c:pt>
                <c:pt idx="277">
                  <c:v>0.881</c:v>
                </c:pt>
                <c:pt idx="278">
                  <c:v>0.876</c:v>
                </c:pt>
                <c:pt idx="279">
                  <c:v>0.888</c:v>
                </c:pt>
                <c:pt idx="280">
                  <c:v>0.893</c:v>
                </c:pt>
                <c:pt idx="281">
                  <c:v>0.913</c:v>
                </c:pt>
                <c:pt idx="282">
                  <c:v>0.9</c:v>
                </c:pt>
                <c:pt idx="283">
                  <c:v>0.903</c:v>
                </c:pt>
                <c:pt idx="284">
                  <c:v>0.913</c:v>
                </c:pt>
                <c:pt idx="285">
                  <c:v>0.926</c:v>
                </c:pt>
                <c:pt idx="286">
                  <c:v>0.905</c:v>
                </c:pt>
                <c:pt idx="287">
                  <c:v>0.924</c:v>
                </c:pt>
                <c:pt idx="288">
                  <c:v>0.916</c:v>
                </c:pt>
                <c:pt idx="289">
                  <c:v>0.917</c:v>
                </c:pt>
                <c:pt idx="290">
                  <c:v>0.949</c:v>
                </c:pt>
                <c:pt idx="291">
                  <c:v>0.931</c:v>
                </c:pt>
                <c:pt idx="292">
                  <c:v>0.949</c:v>
                </c:pt>
                <c:pt idx="293">
                  <c:v>0.93</c:v>
                </c:pt>
                <c:pt idx="294">
                  <c:v>0.936</c:v>
                </c:pt>
                <c:pt idx="295">
                  <c:v>0.957</c:v>
                </c:pt>
                <c:pt idx="296">
                  <c:v>0.961</c:v>
                </c:pt>
                <c:pt idx="297">
                  <c:v>0.978</c:v>
                </c:pt>
                <c:pt idx="298">
                  <c:v>0.965</c:v>
                </c:pt>
                <c:pt idx="299">
                  <c:v>0.972</c:v>
                </c:pt>
                <c:pt idx="300">
                  <c:v>0.975</c:v>
                </c:pt>
                <c:pt idx="301">
                  <c:v>0.951</c:v>
                </c:pt>
                <c:pt idx="302">
                  <c:v>0.987</c:v>
                </c:pt>
                <c:pt idx="303">
                  <c:v>0.981</c:v>
                </c:pt>
                <c:pt idx="304">
                  <c:v>0.985</c:v>
                </c:pt>
                <c:pt idx="305">
                  <c:v>1.006</c:v>
                </c:pt>
                <c:pt idx="306">
                  <c:v>1.008</c:v>
                </c:pt>
                <c:pt idx="307">
                  <c:v>1.001</c:v>
                </c:pt>
                <c:pt idx="308">
                  <c:v>1.01</c:v>
                </c:pt>
                <c:pt idx="309">
                  <c:v>0.999</c:v>
                </c:pt>
                <c:pt idx="310">
                  <c:v>0.996</c:v>
                </c:pt>
                <c:pt idx="311">
                  <c:v>0.987</c:v>
                </c:pt>
                <c:pt idx="312">
                  <c:v>1.013</c:v>
                </c:pt>
                <c:pt idx="313">
                  <c:v>0.986</c:v>
                </c:pt>
                <c:pt idx="314">
                  <c:v>0.99</c:v>
                </c:pt>
                <c:pt idx="315">
                  <c:v>1.002</c:v>
                </c:pt>
                <c:pt idx="316">
                  <c:v>1.009</c:v>
                </c:pt>
                <c:pt idx="317">
                  <c:v>1.005</c:v>
                </c:pt>
                <c:pt idx="318">
                  <c:v>1.012</c:v>
                </c:pt>
                <c:pt idx="319">
                  <c:v>1.022</c:v>
                </c:pt>
                <c:pt idx="320">
                  <c:v>1.015</c:v>
                </c:pt>
                <c:pt idx="321">
                  <c:v>1.001</c:v>
                </c:pt>
                <c:pt idx="322">
                  <c:v>1.012</c:v>
                </c:pt>
                <c:pt idx="323">
                  <c:v>1.008</c:v>
                </c:pt>
                <c:pt idx="324">
                  <c:v>1.036</c:v>
                </c:pt>
                <c:pt idx="325">
                  <c:v>1.005</c:v>
                </c:pt>
                <c:pt idx="326">
                  <c:v>1.028</c:v>
                </c:pt>
                <c:pt idx="327">
                  <c:v>1.019</c:v>
                </c:pt>
                <c:pt idx="328">
                  <c:v>0.992</c:v>
                </c:pt>
                <c:pt idx="329">
                  <c:v>1.02</c:v>
                </c:pt>
                <c:pt idx="330">
                  <c:v>1.008</c:v>
                </c:pt>
                <c:pt idx="331">
                  <c:v>1.034</c:v>
                </c:pt>
                <c:pt idx="332">
                  <c:v>1.029</c:v>
                </c:pt>
                <c:pt idx="333">
                  <c:v>1.0</c:v>
                </c:pt>
                <c:pt idx="334">
                  <c:v>1.015</c:v>
                </c:pt>
                <c:pt idx="335">
                  <c:v>1.049</c:v>
                </c:pt>
                <c:pt idx="336">
                  <c:v>1.025</c:v>
                </c:pt>
                <c:pt idx="337">
                  <c:v>1.034</c:v>
                </c:pt>
                <c:pt idx="338">
                  <c:v>1.03</c:v>
                </c:pt>
                <c:pt idx="339">
                  <c:v>1.023</c:v>
                </c:pt>
                <c:pt idx="340">
                  <c:v>1.017</c:v>
                </c:pt>
                <c:pt idx="341">
                  <c:v>1.018</c:v>
                </c:pt>
                <c:pt idx="342">
                  <c:v>1.038</c:v>
                </c:pt>
                <c:pt idx="343">
                  <c:v>1.026</c:v>
                </c:pt>
                <c:pt idx="344">
                  <c:v>1.009</c:v>
                </c:pt>
                <c:pt idx="345">
                  <c:v>1.039</c:v>
                </c:pt>
                <c:pt idx="346">
                  <c:v>1.029</c:v>
                </c:pt>
                <c:pt idx="347">
                  <c:v>1.024</c:v>
                </c:pt>
                <c:pt idx="348">
                  <c:v>1.033</c:v>
                </c:pt>
                <c:pt idx="349">
                  <c:v>1.036</c:v>
                </c:pt>
                <c:pt idx="350">
                  <c:v>1.044</c:v>
                </c:pt>
                <c:pt idx="351">
                  <c:v>1.031</c:v>
                </c:pt>
                <c:pt idx="352">
                  <c:v>1.037</c:v>
                </c:pt>
                <c:pt idx="353">
                  <c:v>1.03</c:v>
                </c:pt>
                <c:pt idx="354">
                  <c:v>1.031</c:v>
                </c:pt>
                <c:pt idx="355">
                  <c:v>1.039</c:v>
                </c:pt>
                <c:pt idx="356">
                  <c:v>1.05</c:v>
                </c:pt>
                <c:pt idx="357">
                  <c:v>1.055</c:v>
                </c:pt>
                <c:pt idx="358">
                  <c:v>1.04</c:v>
                </c:pt>
                <c:pt idx="359">
                  <c:v>1.045</c:v>
                </c:pt>
                <c:pt idx="360">
                  <c:v>1.04</c:v>
                </c:pt>
                <c:pt idx="361">
                  <c:v>1.034</c:v>
                </c:pt>
                <c:pt idx="362">
                  <c:v>1.038</c:v>
                </c:pt>
                <c:pt idx="363">
                  <c:v>1.036</c:v>
                </c:pt>
                <c:pt idx="364">
                  <c:v>1.04</c:v>
                </c:pt>
                <c:pt idx="365">
                  <c:v>1.045</c:v>
                </c:pt>
                <c:pt idx="366">
                  <c:v>1.049</c:v>
                </c:pt>
                <c:pt idx="367">
                  <c:v>1.032</c:v>
                </c:pt>
                <c:pt idx="368">
                  <c:v>1.043</c:v>
                </c:pt>
                <c:pt idx="369">
                  <c:v>1.041</c:v>
                </c:pt>
                <c:pt idx="370">
                  <c:v>1.04</c:v>
                </c:pt>
                <c:pt idx="371">
                  <c:v>1.035</c:v>
                </c:pt>
                <c:pt idx="372">
                  <c:v>1.038</c:v>
                </c:pt>
                <c:pt idx="373">
                  <c:v>1.035</c:v>
                </c:pt>
                <c:pt idx="374">
                  <c:v>1.044</c:v>
                </c:pt>
                <c:pt idx="375">
                  <c:v>1.039</c:v>
                </c:pt>
                <c:pt idx="376">
                  <c:v>1.029</c:v>
                </c:pt>
                <c:pt idx="377">
                  <c:v>1.033</c:v>
                </c:pt>
                <c:pt idx="378">
                  <c:v>1.007</c:v>
                </c:pt>
                <c:pt idx="379">
                  <c:v>1.038</c:v>
                </c:pt>
                <c:pt idx="380">
                  <c:v>1.042</c:v>
                </c:pt>
                <c:pt idx="381">
                  <c:v>1.053</c:v>
                </c:pt>
                <c:pt idx="382">
                  <c:v>1.037</c:v>
                </c:pt>
                <c:pt idx="383">
                  <c:v>1.009</c:v>
                </c:pt>
                <c:pt idx="384">
                  <c:v>1.027</c:v>
                </c:pt>
                <c:pt idx="385">
                  <c:v>1.037</c:v>
                </c:pt>
                <c:pt idx="386">
                  <c:v>1.031</c:v>
                </c:pt>
                <c:pt idx="387">
                  <c:v>1.026</c:v>
                </c:pt>
                <c:pt idx="388">
                  <c:v>1.033</c:v>
                </c:pt>
                <c:pt idx="389">
                  <c:v>1.037</c:v>
                </c:pt>
                <c:pt idx="390">
                  <c:v>1.024</c:v>
                </c:pt>
                <c:pt idx="391">
                  <c:v>1.035</c:v>
                </c:pt>
                <c:pt idx="392">
                  <c:v>1.013</c:v>
                </c:pt>
                <c:pt idx="393">
                  <c:v>1.023</c:v>
                </c:pt>
                <c:pt idx="394">
                  <c:v>1.016</c:v>
                </c:pt>
                <c:pt idx="395">
                  <c:v>1.018</c:v>
                </c:pt>
                <c:pt idx="396">
                  <c:v>1.025</c:v>
                </c:pt>
                <c:pt idx="397">
                  <c:v>1.013</c:v>
                </c:pt>
                <c:pt idx="398">
                  <c:v>1.019</c:v>
                </c:pt>
                <c:pt idx="399">
                  <c:v>1.011</c:v>
                </c:pt>
                <c:pt idx="400">
                  <c:v>1.023</c:v>
                </c:pt>
                <c:pt idx="401">
                  <c:v>1.011</c:v>
                </c:pt>
                <c:pt idx="402">
                  <c:v>1.011</c:v>
                </c:pt>
                <c:pt idx="403">
                  <c:v>1.019</c:v>
                </c:pt>
                <c:pt idx="404">
                  <c:v>1.008</c:v>
                </c:pt>
                <c:pt idx="405">
                  <c:v>1.005</c:v>
                </c:pt>
                <c:pt idx="406">
                  <c:v>1.007</c:v>
                </c:pt>
                <c:pt idx="407">
                  <c:v>1.009</c:v>
                </c:pt>
                <c:pt idx="408">
                  <c:v>0.985</c:v>
                </c:pt>
                <c:pt idx="409">
                  <c:v>1.013</c:v>
                </c:pt>
                <c:pt idx="410">
                  <c:v>1.006</c:v>
                </c:pt>
                <c:pt idx="411">
                  <c:v>0.994</c:v>
                </c:pt>
                <c:pt idx="412">
                  <c:v>0.992</c:v>
                </c:pt>
                <c:pt idx="413">
                  <c:v>0.99</c:v>
                </c:pt>
                <c:pt idx="414">
                  <c:v>1.0</c:v>
                </c:pt>
                <c:pt idx="415">
                  <c:v>0.992</c:v>
                </c:pt>
                <c:pt idx="416">
                  <c:v>1.0</c:v>
                </c:pt>
                <c:pt idx="417">
                  <c:v>0.993</c:v>
                </c:pt>
                <c:pt idx="418">
                  <c:v>0.986</c:v>
                </c:pt>
                <c:pt idx="419">
                  <c:v>0.998</c:v>
                </c:pt>
                <c:pt idx="420">
                  <c:v>0.986</c:v>
                </c:pt>
                <c:pt idx="421">
                  <c:v>0.995</c:v>
                </c:pt>
                <c:pt idx="422">
                  <c:v>0.994</c:v>
                </c:pt>
                <c:pt idx="423">
                  <c:v>0.983</c:v>
                </c:pt>
                <c:pt idx="424">
                  <c:v>0.977</c:v>
                </c:pt>
                <c:pt idx="425">
                  <c:v>0.999</c:v>
                </c:pt>
                <c:pt idx="426">
                  <c:v>0.975</c:v>
                </c:pt>
                <c:pt idx="427">
                  <c:v>0.979</c:v>
                </c:pt>
                <c:pt idx="428">
                  <c:v>0.973</c:v>
                </c:pt>
                <c:pt idx="429">
                  <c:v>0.994</c:v>
                </c:pt>
                <c:pt idx="430">
                  <c:v>0.993</c:v>
                </c:pt>
                <c:pt idx="431">
                  <c:v>0.994</c:v>
                </c:pt>
                <c:pt idx="432">
                  <c:v>0.985</c:v>
                </c:pt>
                <c:pt idx="433">
                  <c:v>0.994</c:v>
                </c:pt>
                <c:pt idx="434">
                  <c:v>0.995</c:v>
                </c:pt>
                <c:pt idx="435">
                  <c:v>0.988</c:v>
                </c:pt>
                <c:pt idx="436">
                  <c:v>0.98</c:v>
                </c:pt>
                <c:pt idx="437">
                  <c:v>0.988</c:v>
                </c:pt>
                <c:pt idx="438">
                  <c:v>0.981</c:v>
                </c:pt>
                <c:pt idx="439">
                  <c:v>0.982</c:v>
                </c:pt>
                <c:pt idx="440">
                  <c:v>0.988</c:v>
                </c:pt>
                <c:pt idx="441">
                  <c:v>0.98</c:v>
                </c:pt>
                <c:pt idx="442">
                  <c:v>0.987</c:v>
                </c:pt>
                <c:pt idx="443">
                  <c:v>0.983</c:v>
                </c:pt>
                <c:pt idx="444">
                  <c:v>0.984</c:v>
                </c:pt>
                <c:pt idx="445">
                  <c:v>0.983</c:v>
                </c:pt>
                <c:pt idx="446">
                  <c:v>0.976</c:v>
                </c:pt>
                <c:pt idx="447">
                  <c:v>0.984</c:v>
                </c:pt>
                <c:pt idx="448">
                  <c:v>1.003</c:v>
                </c:pt>
                <c:pt idx="449">
                  <c:v>0.986</c:v>
                </c:pt>
                <c:pt idx="450">
                  <c:v>0.987</c:v>
                </c:pt>
                <c:pt idx="451">
                  <c:v>0.996</c:v>
                </c:pt>
                <c:pt idx="452">
                  <c:v>0.986</c:v>
                </c:pt>
                <c:pt idx="453">
                  <c:v>0.985</c:v>
                </c:pt>
                <c:pt idx="454">
                  <c:v>1.002</c:v>
                </c:pt>
                <c:pt idx="455">
                  <c:v>0.99</c:v>
                </c:pt>
                <c:pt idx="456">
                  <c:v>0.999</c:v>
                </c:pt>
                <c:pt idx="457">
                  <c:v>0.974</c:v>
                </c:pt>
                <c:pt idx="458">
                  <c:v>0.989</c:v>
                </c:pt>
                <c:pt idx="459">
                  <c:v>0.994</c:v>
                </c:pt>
                <c:pt idx="460">
                  <c:v>0.99</c:v>
                </c:pt>
                <c:pt idx="461">
                  <c:v>0.983</c:v>
                </c:pt>
                <c:pt idx="462">
                  <c:v>0.99</c:v>
                </c:pt>
                <c:pt idx="463">
                  <c:v>1.0</c:v>
                </c:pt>
                <c:pt idx="464">
                  <c:v>0.99</c:v>
                </c:pt>
                <c:pt idx="465">
                  <c:v>0.998</c:v>
                </c:pt>
                <c:pt idx="466">
                  <c:v>1.003</c:v>
                </c:pt>
                <c:pt idx="467">
                  <c:v>0.988</c:v>
                </c:pt>
                <c:pt idx="468">
                  <c:v>0.988</c:v>
                </c:pt>
                <c:pt idx="469">
                  <c:v>0.995</c:v>
                </c:pt>
                <c:pt idx="470">
                  <c:v>0.996</c:v>
                </c:pt>
                <c:pt idx="471">
                  <c:v>0.991</c:v>
                </c:pt>
                <c:pt idx="472">
                  <c:v>1.0</c:v>
                </c:pt>
                <c:pt idx="473">
                  <c:v>1.001</c:v>
                </c:pt>
                <c:pt idx="474">
                  <c:v>0.993</c:v>
                </c:pt>
                <c:pt idx="475">
                  <c:v>1.003</c:v>
                </c:pt>
                <c:pt idx="476">
                  <c:v>0.998</c:v>
                </c:pt>
                <c:pt idx="477">
                  <c:v>0.999</c:v>
                </c:pt>
                <c:pt idx="478">
                  <c:v>1.002</c:v>
                </c:pt>
                <c:pt idx="479">
                  <c:v>0.995</c:v>
                </c:pt>
                <c:pt idx="480">
                  <c:v>1.008</c:v>
                </c:pt>
                <c:pt idx="481">
                  <c:v>1.003</c:v>
                </c:pt>
                <c:pt idx="482">
                  <c:v>1.014</c:v>
                </c:pt>
                <c:pt idx="483">
                  <c:v>1.005</c:v>
                </c:pt>
                <c:pt idx="484">
                  <c:v>1.007</c:v>
                </c:pt>
                <c:pt idx="485">
                  <c:v>1.002</c:v>
                </c:pt>
                <c:pt idx="486">
                  <c:v>1.004</c:v>
                </c:pt>
                <c:pt idx="487">
                  <c:v>0.996</c:v>
                </c:pt>
                <c:pt idx="488">
                  <c:v>0.996</c:v>
                </c:pt>
                <c:pt idx="489">
                  <c:v>1.011</c:v>
                </c:pt>
                <c:pt idx="490">
                  <c:v>1.01</c:v>
                </c:pt>
                <c:pt idx="491">
                  <c:v>1.002</c:v>
                </c:pt>
                <c:pt idx="492">
                  <c:v>0.999</c:v>
                </c:pt>
                <c:pt idx="493">
                  <c:v>1.011</c:v>
                </c:pt>
                <c:pt idx="494">
                  <c:v>1.007</c:v>
                </c:pt>
                <c:pt idx="495">
                  <c:v>0.996</c:v>
                </c:pt>
                <c:pt idx="496">
                  <c:v>0.999</c:v>
                </c:pt>
                <c:pt idx="497">
                  <c:v>1.021</c:v>
                </c:pt>
                <c:pt idx="498">
                  <c:v>1.0</c:v>
                </c:pt>
                <c:pt idx="499">
                  <c:v>1.0</c:v>
                </c:pt>
                <c:pt idx="500">
                  <c:v>1.006</c:v>
                </c:pt>
                <c:pt idx="501">
                  <c:v>1.003</c:v>
                </c:pt>
                <c:pt idx="502">
                  <c:v>1.007</c:v>
                </c:pt>
                <c:pt idx="503">
                  <c:v>1.013</c:v>
                </c:pt>
                <c:pt idx="504">
                  <c:v>1.005</c:v>
                </c:pt>
                <c:pt idx="505">
                  <c:v>1.008</c:v>
                </c:pt>
                <c:pt idx="506">
                  <c:v>1.011</c:v>
                </c:pt>
                <c:pt idx="507">
                  <c:v>1.014</c:v>
                </c:pt>
                <c:pt idx="508">
                  <c:v>1.009</c:v>
                </c:pt>
                <c:pt idx="509">
                  <c:v>1.019</c:v>
                </c:pt>
                <c:pt idx="510">
                  <c:v>1.009</c:v>
                </c:pt>
                <c:pt idx="511">
                  <c:v>1.011</c:v>
                </c:pt>
                <c:pt idx="512">
                  <c:v>1.012</c:v>
                </c:pt>
                <c:pt idx="513">
                  <c:v>1.0</c:v>
                </c:pt>
                <c:pt idx="514">
                  <c:v>1.02</c:v>
                </c:pt>
                <c:pt idx="515">
                  <c:v>1.02</c:v>
                </c:pt>
                <c:pt idx="516">
                  <c:v>1.012</c:v>
                </c:pt>
                <c:pt idx="517">
                  <c:v>1.008</c:v>
                </c:pt>
                <c:pt idx="518">
                  <c:v>1.019</c:v>
                </c:pt>
                <c:pt idx="519">
                  <c:v>1.011</c:v>
                </c:pt>
                <c:pt idx="520">
                  <c:v>1.029</c:v>
                </c:pt>
                <c:pt idx="521">
                  <c:v>1.009</c:v>
                </c:pt>
                <c:pt idx="522">
                  <c:v>1.012</c:v>
                </c:pt>
                <c:pt idx="523">
                  <c:v>1.002</c:v>
                </c:pt>
                <c:pt idx="524">
                  <c:v>1.017</c:v>
                </c:pt>
                <c:pt idx="525">
                  <c:v>1.011</c:v>
                </c:pt>
                <c:pt idx="526">
                  <c:v>1.012</c:v>
                </c:pt>
                <c:pt idx="527">
                  <c:v>1.01</c:v>
                </c:pt>
                <c:pt idx="528">
                  <c:v>1.004</c:v>
                </c:pt>
                <c:pt idx="529">
                  <c:v>1.001</c:v>
                </c:pt>
                <c:pt idx="530">
                  <c:v>1.016</c:v>
                </c:pt>
                <c:pt idx="531">
                  <c:v>1.017</c:v>
                </c:pt>
                <c:pt idx="532">
                  <c:v>1.021</c:v>
                </c:pt>
                <c:pt idx="533">
                  <c:v>1.007</c:v>
                </c:pt>
                <c:pt idx="534">
                  <c:v>1.012</c:v>
                </c:pt>
                <c:pt idx="535">
                  <c:v>1.018</c:v>
                </c:pt>
                <c:pt idx="536">
                  <c:v>0.996</c:v>
                </c:pt>
                <c:pt idx="537">
                  <c:v>1.017</c:v>
                </c:pt>
                <c:pt idx="538">
                  <c:v>1.01</c:v>
                </c:pt>
                <c:pt idx="539">
                  <c:v>1.012</c:v>
                </c:pt>
                <c:pt idx="540">
                  <c:v>1.015</c:v>
                </c:pt>
                <c:pt idx="541">
                  <c:v>1.015</c:v>
                </c:pt>
                <c:pt idx="542">
                  <c:v>1.007</c:v>
                </c:pt>
                <c:pt idx="543">
                  <c:v>1.004</c:v>
                </c:pt>
                <c:pt idx="544">
                  <c:v>1.004</c:v>
                </c:pt>
                <c:pt idx="545">
                  <c:v>1.016</c:v>
                </c:pt>
                <c:pt idx="546">
                  <c:v>1.013</c:v>
                </c:pt>
                <c:pt idx="547">
                  <c:v>0.998</c:v>
                </c:pt>
                <c:pt idx="548">
                  <c:v>1.012</c:v>
                </c:pt>
                <c:pt idx="549">
                  <c:v>1.002</c:v>
                </c:pt>
                <c:pt idx="550">
                  <c:v>1.01</c:v>
                </c:pt>
                <c:pt idx="551">
                  <c:v>0.997</c:v>
                </c:pt>
                <c:pt idx="552">
                  <c:v>1.006</c:v>
                </c:pt>
                <c:pt idx="553">
                  <c:v>1.009</c:v>
                </c:pt>
                <c:pt idx="554">
                  <c:v>0.995</c:v>
                </c:pt>
                <c:pt idx="555">
                  <c:v>1.003</c:v>
                </c:pt>
                <c:pt idx="556">
                  <c:v>1.003</c:v>
                </c:pt>
                <c:pt idx="557">
                  <c:v>1.002</c:v>
                </c:pt>
                <c:pt idx="558">
                  <c:v>1.001</c:v>
                </c:pt>
                <c:pt idx="559">
                  <c:v>1.008</c:v>
                </c:pt>
                <c:pt idx="560">
                  <c:v>1.014</c:v>
                </c:pt>
                <c:pt idx="561">
                  <c:v>1.007</c:v>
                </c:pt>
                <c:pt idx="562">
                  <c:v>1.001</c:v>
                </c:pt>
                <c:pt idx="563">
                  <c:v>1.016</c:v>
                </c:pt>
                <c:pt idx="564">
                  <c:v>0.999</c:v>
                </c:pt>
                <c:pt idx="565">
                  <c:v>1.009</c:v>
                </c:pt>
                <c:pt idx="566">
                  <c:v>1.006</c:v>
                </c:pt>
                <c:pt idx="567">
                  <c:v>0.998</c:v>
                </c:pt>
                <c:pt idx="568">
                  <c:v>1.002</c:v>
                </c:pt>
                <c:pt idx="569">
                  <c:v>0.998</c:v>
                </c:pt>
                <c:pt idx="570">
                  <c:v>0.993</c:v>
                </c:pt>
                <c:pt idx="571">
                  <c:v>1.0</c:v>
                </c:pt>
                <c:pt idx="572">
                  <c:v>0.994</c:v>
                </c:pt>
                <c:pt idx="573">
                  <c:v>0.997</c:v>
                </c:pt>
                <c:pt idx="574">
                  <c:v>0.998</c:v>
                </c:pt>
                <c:pt idx="575">
                  <c:v>1.001</c:v>
                </c:pt>
                <c:pt idx="576">
                  <c:v>1.007</c:v>
                </c:pt>
                <c:pt idx="577">
                  <c:v>0.999</c:v>
                </c:pt>
                <c:pt idx="578">
                  <c:v>1.012</c:v>
                </c:pt>
                <c:pt idx="579">
                  <c:v>1.002</c:v>
                </c:pt>
                <c:pt idx="580">
                  <c:v>0.998</c:v>
                </c:pt>
                <c:pt idx="581">
                  <c:v>1.002</c:v>
                </c:pt>
                <c:pt idx="582">
                  <c:v>1.002</c:v>
                </c:pt>
                <c:pt idx="583">
                  <c:v>1.0</c:v>
                </c:pt>
                <c:pt idx="584">
                  <c:v>1.003</c:v>
                </c:pt>
                <c:pt idx="585">
                  <c:v>0.982</c:v>
                </c:pt>
                <c:pt idx="586">
                  <c:v>0.998</c:v>
                </c:pt>
                <c:pt idx="587">
                  <c:v>0.997</c:v>
                </c:pt>
                <c:pt idx="588">
                  <c:v>1.0</c:v>
                </c:pt>
                <c:pt idx="589">
                  <c:v>1.005</c:v>
                </c:pt>
                <c:pt idx="590">
                  <c:v>0.993</c:v>
                </c:pt>
                <c:pt idx="591">
                  <c:v>1.004</c:v>
                </c:pt>
                <c:pt idx="592">
                  <c:v>0.998</c:v>
                </c:pt>
                <c:pt idx="593">
                  <c:v>1.01</c:v>
                </c:pt>
                <c:pt idx="594">
                  <c:v>1.001</c:v>
                </c:pt>
                <c:pt idx="595">
                  <c:v>1.001</c:v>
                </c:pt>
                <c:pt idx="596">
                  <c:v>0.986</c:v>
                </c:pt>
                <c:pt idx="597">
                  <c:v>1.009</c:v>
                </c:pt>
                <c:pt idx="598">
                  <c:v>0.993</c:v>
                </c:pt>
                <c:pt idx="599">
                  <c:v>1.001</c:v>
                </c:pt>
                <c:pt idx="600">
                  <c:v>1.001</c:v>
                </c:pt>
                <c:pt idx="601">
                  <c:v>1.012</c:v>
                </c:pt>
                <c:pt idx="602">
                  <c:v>1.009</c:v>
                </c:pt>
                <c:pt idx="603">
                  <c:v>1.008</c:v>
                </c:pt>
                <c:pt idx="604">
                  <c:v>1.0</c:v>
                </c:pt>
                <c:pt idx="605">
                  <c:v>0.999</c:v>
                </c:pt>
                <c:pt idx="606">
                  <c:v>0.994</c:v>
                </c:pt>
                <c:pt idx="607">
                  <c:v>1.007</c:v>
                </c:pt>
                <c:pt idx="608">
                  <c:v>1.01</c:v>
                </c:pt>
                <c:pt idx="609">
                  <c:v>1.005</c:v>
                </c:pt>
                <c:pt idx="610">
                  <c:v>1.008</c:v>
                </c:pt>
                <c:pt idx="611">
                  <c:v>1.004</c:v>
                </c:pt>
                <c:pt idx="612">
                  <c:v>0.998</c:v>
                </c:pt>
                <c:pt idx="613">
                  <c:v>1.008</c:v>
                </c:pt>
                <c:pt idx="614">
                  <c:v>0.997</c:v>
                </c:pt>
                <c:pt idx="615">
                  <c:v>1.005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3528760"/>
        <c:axId val="-2116058408"/>
      </c:scatterChart>
      <c:valAx>
        <c:axId val="2123528760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mr-IN"/>
                  <a:t>r [Å</a:t>
                </a:r>
                <a:r>
                  <a:rPr lang="en-US"/>
                  <a:t>]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16058408"/>
        <c:crosses val="autoZero"/>
        <c:crossBetween val="midCat"/>
      </c:valAx>
      <c:valAx>
        <c:axId val="-2116058408"/>
        <c:scaling>
          <c:orientation val="minMax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g(r)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23528760"/>
        <c:crosses val="autoZero"/>
        <c:crossBetween val="midCat"/>
      </c:valAx>
      <c:spPr>
        <a:ln w="127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79106944444444"/>
          <c:y val="0.0913678571428571"/>
          <c:w val="0.165129166666667"/>
          <c:h val="0.202423015873016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-0.2</a:t>
            </a:r>
            <a:endParaRPr lang="zh-CN"/>
          </a:p>
        </c:rich>
      </c:tx>
      <c:layout>
        <c:manualLayout>
          <c:xMode val="edge"/>
          <c:yMode val="edge"/>
          <c:x val="0.444550925925926"/>
          <c:y val="0.0907142857142857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1"/>
          <c:order val="1"/>
          <c:tx>
            <c:strRef>
              <c:f>rdf!$B$2</c:f>
              <c:strCache>
                <c:ptCount val="1"/>
                <c:pt idx="0">
                  <c:v>MDFT</c:v>
                </c:pt>
              </c:strCache>
            </c:strRef>
          </c:tx>
          <c:spPr>
            <a:ln w="6350" cmpd="sng">
              <a:solidFill>
                <a:srgbClr val="BB0000"/>
              </a:solidFill>
              <a:prstDash val="solid"/>
            </a:ln>
          </c:spPr>
          <c:marker>
            <c:symbol val="none"/>
          </c:marker>
          <c:xVal>
            <c:numRef>
              <c:f>rdf!$A$3:$A$618</c:f>
              <c:numCache>
                <c:formatCode>0.00E+00</c:formatCode>
                <c:ptCount val="61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rdf!$C$3:$C$618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1.86897165883386E-6</c:v>
                </c:pt>
                <c:pt idx="34" formatCode="0.00E+00">
                  <c:v>0.000230874825216807</c:v>
                </c:pt>
                <c:pt idx="35" formatCode="0.00E+00">
                  <c:v>0.00645187281429834</c:v>
                </c:pt>
                <c:pt idx="36" formatCode="0.00E+00">
                  <c:v>0.061915953173711</c:v>
                </c:pt>
                <c:pt idx="37">
                  <c:v>0.295586553772206</c:v>
                </c:pt>
                <c:pt idx="38">
                  <c:v>0.929066559774577</c:v>
                </c:pt>
                <c:pt idx="39">
                  <c:v>1.59089951112318</c:v>
                </c:pt>
                <c:pt idx="40">
                  <c:v>2.19544388804427</c:v>
                </c:pt>
                <c:pt idx="41">
                  <c:v>2.52193745330202</c:v>
                </c:pt>
                <c:pt idx="42">
                  <c:v>2.62192428898384</c:v>
                </c:pt>
                <c:pt idx="43">
                  <c:v>2.51544397883034</c:v>
                </c:pt>
                <c:pt idx="44">
                  <c:v>2.3678522690682</c:v>
                </c:pt>
                <c:pt idx="45">
                  <c:v>2.08611612550733</c:v>
                </c:pt>
                <c:pt idx="46">
                  <c:v>1.83734763497806</c:v>
                </c:pt>
                <c:pt idx="47">
                  <c:v>1.63983198740353</c:v>
                </c:pt>
                <c:pt idx="48">
                  <c:v>1.48506590477766</c:v>
                </c:pt>
                <c:pt idx="49">
                  <c:v>1.31690137591205</c:v>
                </c:pt>
                <c:pt idx="50">
                  <c:v>1.18468614372188</c:v>
                </c:pt>
                <c:pt idx="51">
                  <c:v>1.08108205430017</c:v>
                </c:pt>
                <c:pt idx="52">
                  <c:v>1.01049168194803</c:v>
                </c:pt>
                <c:pt idx="53">
                  <c:v>0.94034916438715</c:v>
                </c:pt>
                <c:pt idx="54">
                  <c:v>0.876788778359913</c:v>
                </c:pt>
                <c:pt idx="55">
                  <c:v>0.833010131393553</c:v>
                </c:pt>
                <c:pt idx="56">
                  <c:v>0.797259354953088</c:v>
                </c:pt>
                <c:pt idx="57">
                  <c:v>0.773118910497499</c:v>
                </c:pt>
                <c:pt idx="58">
                  <c:v>0.746735366899428</c:v>
                </c:pt>
                <c:pt idx="59">
                  <c:v>0.73070988473177</c:v>
                </c:pt>
                <c:pt idx="60">
                  <c:v>0.718821684341538</c:v>
                </c:pt>
                <c:pt idx="61">
                  <c:v>0.708766273094873</c:v>
                </c:pt>
                <c:pt idx="62">
                  <c:v>0.708679872894026</c:v>
                </c:pt>
                <c:pt idx="63">
                  <c:v>0.71133493301629</c:v>
                </c:pt>
                <c:pt idx="64">
                  <c:v>0.719449285577227</c:v>
                </c:pt>
                <c:pt idx="65">
                  <c:v>0.736719757736835</c:v>
                </c:pt>
                <c:pt idx="66">
                  <c:v>0.756941766029698</c:v>
                </c:pt>
                <c:pt idx="67">
                  <c:v>0.787937682494198</c:v>
                </c:pt>
                <c:pt idx="68">
                  <c:v>0.828324265188071</c:v>
                </c:pt>
                <c:pt idx="69">
                  <c:v>0.888911975856661</c:v>
                </c:pt>
                <c:pt idx="70">
                  <c:v>0.968726606711558</c:v>
                </c:pt>
                <c:pt idx="71">
                  <c:v>1.04905586812598</c:v>
                </c:pt>
                <c:pt idx="72">
                  <c:v>1.11229645754232</c:v>
                </c:pt>
                <c:pt idx="73">
                  <c:v>1.15936601129104</c:v>
                </c:pt>
                <c:pt idx="74">
                  <c:v>1.17945578271022</c:v>
                </c:pt>
                <c:pt idx="75">
                  <c:v>1.16959966068511</c:v>
                </c:pt>
                <c:pt idx="76">
                  <c:v>1.14870707486487</c:v>
                </c:pt>
                <c:pt idx="77">
                  <c:v>1.11450956858509</c:v>
                </c:pt>
                <c:pt idx="78">
                  <c:v>1.08586278073621</c:v>
                </c:pt>
                <c:pt idx="79">
                  <c:v>1.0581772084931</c:v>
                </c:pt>
                <c:pt idx="80">
                  <c:v>1.04022497201879</c:v>
                </c:pt>
                <c:pt idx="81">
                  <c:v>1.02755906025619</c:v>
                </c:pt>
                <c:pt idx="82">
                  <c:v>1.01743330314422</c:v>
                </c:pt>
                <c:pt idx="83">
                  <c:v>1.01070218623976</c:v>
                </c:pt>
                <c:pt idx="84">
                  <c:v>1.00905085037555</c:v>
                </c:pt>
                <c:pt idx="85">
                  <c:v>1.00573349877765</c:v>
                </c:pt>
                <c:pt idx="86">
                  <c:v>1.00767722337603</c:v>
                </c:pt>
                <c:pt idx="87">
                  <c:v>1.00832670207544</c:v>
                </c:pt>
                <c:pt idx="88">
                  <c:v>1.00944072124569</c:v>
                </c:pt>
                <c:pt idx="89">
                  <c:v>1.0120949929098</c:v>
                </c:pt>
                <c:pt idx="90">
                  <c:v>1.01157861547266</c:v>
                </c:pt>
                <c:pt idx="91">
                  <c:v>1.01254982539052</c:v>
                </c:pt>
                <c:pt idx="92">
                  <c:v>1.01180933303661</c:v>
                </c:pt>
                <c:pt idx="93">
                  <c:v>1.01175453867675</c:v>
                </c:pt>
                <c:pt idx="94">
                  <c:v>1.01021752629485</c:v>
                </c:pt>
                <c:pt idx="95">
                  <c:v>1.00892127885351</c:v>
                </c:pt>
                <c:pt idx="96">
                  <c:v>1.0061517779717</c:v>
                </c:pt>
                <c:pt idx="97">
                  <c:v>1.00483095139097</c:v>
                </c:pt>
                <c:pt idx="98">
                  <c:v>1.00113667129663</c:v>
                </c:pt>
                <c:pt idx="99">
                  <c:v>0.99828913772695</c:v>
                </c:pt>
                <c:pt idx="100">
                  <c:v>0.994364532783814</c:v>
                </c:pt>
                <c:pt idx="101">
                  <c:v>0.992011164695702</c:v>
                </c:pt>
                <c:pt idx="102">
                  <c:v>0.988828468551652</c:v>
                </c:pt>
                <c:pt idx="103">
                  <c:v>0.984866156546097</c:v>
                </c:pt>
                <c:pt idx="104">
                  <c:v>0.983151171199727</c:v>
                </c:pt>
                <c:pt idx="105">
                  <c:v>0.98126618597004</c:v>
                </c:pt>
                <c:pt idx="106">
                  <c:v>0.979133222420799</c:v>
                </c:pt>
                <c:pt idx="107">
                  <c:v>0.977935162549152</c:v>
                </c:pt>
                <c:pt idx="108">
                  <c:v>0.978092648682878</c:v>
                </c:pt>
                <c:pt idx="109">
                  <c:v>0.979744349609937</c:v>
                </c:pt>
                <c:pt idx="110">
                  <c:v>0.981677239555798</c:v>
                </c:pt>
                <c:pt idx="111">
                  <c:v>0.984441592000288</c:v>
                </c:pt>
                <c:pt idx="112">
                  <c:v>0.987485709113723</c:v>
                </c:pt>
                <c:pt idx="113">
                  <c:v>0.992066361466531</c:v>
                </c:pt>
                <c:pt idx="114">
                  <c:v>0.995862572522035</c:v>
                </c:pt>
                <c:pt idx="115">
                  <c:v>0.999256389424819</c:v>
                </c:pt>
                <c:pt idx="116">
                  <c:v>1.00176899531101</c:v>
                </c:pt>
                <c:pt idx="117">
                  <c:v>1.00569044813019</c:v>
                </c:pt>
                <c:pt idx="118">
                  <c:v>1.0092585029879</c:v>
                </c:pt>
                <c:pt idx="119">
                  <c:v>1.01067335442748</c:v>
                </c:pt>
                <c:pt idx="120">
                  <c:v>1.01257573184609</c:v>
                </c:pt>
                <c:pt idx="121">
                  <c:v>1.01400072753748</c:v>
                </c:pt>
                <c:pt idx="122">
                  <c:v>1.014040450556</c:v>
                </c:pt>
                <c:pt idx="123">
                  <c:v>1.0140223969565</c:v>
                </c:pt>
                <c:pt idx="124">
                  <c:v>1.01308380704696</c:v>
                </c:pt>
                <c:pt idx="125">
                  <c:v>1.01176934167399</c:v>
                </c:pt>
                <c:pt idx="126">
                  <c:v>1.01071672778232</c:v>
                </c:pt>
                <c:pt idx="127">
                  <c:v>1.00917014290959</c:v>
                </c:pt>
                <c:pt idx="128">
                  <c:v>1.00728465160078</c:v>
                </c:pt>
                <c:pt idx="129">
                  <c:v>1.00526647933626</c:v>
                </c:pt>
                <c:pt idx="130">
                  <c:v>1.00379782087453</c:v>
                </c:pt>
                <c:pt idx="131">
                  <c:v>1.00191146757927</c:v>
                </c:pt>
                <c:pt idx="132">
                  <c:v>1.00093154269374</c:v>
                </c:pt>
                <c:pt idx="133">
                  <c:v>0.999087528597916</c:v>
                </c:pt>
                <c:pt idx="134">
                  <c:v>0.998002537936376</c:v>
                </c:pt>
                <c:pt idx="135">
                  <c:v>0.99833072149372</c:v>
                </c:pt>
                <c:pt idx="136">
                  <c:v>0.997942546392</c:v>
                </c:pt>
                <c:pt idx="137">
                  <c:v>0.996632988824401</c:v>
                </c:pt>
                <c:pt idx="138">
                  <c:v>0.997465567908787</c:v>
                </c:pt>
                <c:pt idx="139">
                  <c:v>0.997134810652882</c:v>
                </c:pt>
                <c:pt idx="140">
                  <c:v>0.997586401097277</c:v>
                </c:pt>
                <c:pt idx="141">
                  <c:v>0.996983180203291</c:v>
                </c:pt>
                <c:pt idx="142">
                  <c:v>0.99749320173486</c:v>
                </c:pt>
                <c:pt idx="143">
                  <c:v>0.998539066801223</c:v>
                </c:pt>
                <c:pt idx="144">
                  <c:v>0.999113455300936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rdf!$L$2</c:f>
              <c:strCache>
                <c:ptCount val="1"/>
                <c:pt idx="0">
                  <c:v>MD</c:v>
                </c:pt>
              </c:strCache>
            </c:strRef>
          </c:tx>
          <c:spPr>
            <a:ln w="63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rdf!$J$3:$J$618</c:f>
              <c:numCache>
                <c:formatCode>General</c:formatCode>
                <c:ptCount val="616"/>
                <c:pt idx="0">
                  <c:v>0.0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</c:v>
                </c:pt>
                <c:pt idx="29">
                  <c:v>0.58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1.0</c:v>
                </c:pt>
                <c:pt idx="51">
                  <c:v>1.02</c:v>
                </c:pt>
                <c:pt idx="52">
                  <c:v>1.04</c:v>
                </c:pt>
                <c:pt idx="53">
                  <c:v>1.06</c:v>
                </c:pt>
                <c:pt idx="54">
                  <c:v>1.08</c:v>
                </c:pt>
                <c:pt idx="55">
                  <c:v>1.1</c:v>
                </c:pt>
                <c:pt idx="56">
                  <c:v>1.12</c:v>
                </c:pt>
                <c:pt idx="57">
                  <c:v>1.14</c:v>
                </c:pt>
                <c:pt idx="58">
                  <c:v>1.16</c:v>
                </c:pt>
                <c:pt idx="59">
                  <c:v>1.18</c:v>
                </c:pt>
                <c:pt idx="60">
                  <c:v>1.2</c:v>
                </c:pt>
                <c:pt idx="61">
                  <c:v>1.22</c:v>
                </c:pt>
                <c:pt idx="62">
                  <c:v>1.24</c:v>
                </c:pt>
                <c:pt idx="63">
                  <c:v>1.26</c:v>
                </c:pt>
                <c:pt idx="64">
                  <c:v>1.28</c:v>
                </c:pt>
                <c:pt idx="65">
                  <c:v>1.3</c:v>
                </c:pt>
                <c:pt idx="66">
                  <c:v>1.32</c:v>
                </c:pt>
                <c:pt idx="67">
                  <c:v>1.34</c:v>
                </c:pt>
                <c:pt idx="68">
                  <c:v>1.36</c:v>
                </c:pt>
                <c:pt idx="69">
                  <c:v>1.38</c:v>
                </c:pt>
                <c:pt idx="70">
                  <c:v>1.4</c:v>
                </c:pt>
                <c:pt idx="71">
                  <c:v>1.42</c:v>
                </c:pt>
                <c:pt idx="72">
                  <c:v>1.44</c:v>
                </c:pt>
                <c:pt idx="73">
                  <c:v>1.46</c:v>
                </c:pt>
                <c:pt idx="74">
                  <c:v>1.48</c:v>
                </c:pt>
                <c:pt idx="75">
                  <c:v>1.5</c:v>
                </c:pt>
                <c:pt idx="76">
                  <c:v>1.52</c:v>
                </c:pt>
                <c:pt idx="77">
                  <c:v>1.54</c:v>
                </c:pt>
                <c:pt idx="78">
                  <c:v>1.56</c:v>
                </c:pt>
                <c:pt idx="79">
                  <c:v>1.58</c:v>
                </c:pt>
                <c:pt idx="80">
                  <c:v>1.6</c:v>
                </c:pt>
                <c:pt idx="81">
                  <c:v>1.62</c:v>
                </c:pt>
                <c:pt idx="82">
                  <c:v>1.64</c:v>
                </c:pt>
                <c:pt idx="83">
                  <c:v>1.66</c:v>
                </c:pt>
                <c:pt idx="84">
                  <c:v>1.68</c:v>
                </c:pt>
                <c:pt idx="85">
                  <c:v>1.7</c:v>
                </c:pt>
                <c:pt idx="86">
                  <c:v>1.72</c:v>
                </c:pt>
                <c:pt idx="87">
                  <c:v>1.74</c:v>
                </c:pt>
                <c:pt idx="88">
                  <c:v>1.76</c:v>
                </c:pt>
                <c:pt idx="89">
                  <c:v>1.78</c:v>
                </c:pt>
                <c:pt idx="90">
                  <c:v>1.8</c:v>
                </c:pt>
                <c:pt idx="91">
                  <c:v>1.82</c:v>
                </c:pt>
                <c:pt idx="92">
                  <c:v>1.84</c:v>
                </c:pt>
                <c:pt idx="93">
                  <c:v>1.86</c:v>
                </c:pt>
                <c:pt idx="94">
                  <c:v>1.88</c:v>
                </c:pt>
                <c:pt idx="95">
                  <c:v>1.9</c:v>
                </c:pt>
                <c:pt idx="96">
                  <c:v>1.92</c:v>
                </c:pt>
                <c:pt idx="97">
                  <c:v>1.94</c:v>
                </c:pt>
                <c:pt idx="98">
                  <c:v>1.96</c:v>
                </c:pt>
                <c:pt idx="99">
                  <c:v>1.98</c:v>
                </c:pt>
                <c:pt idx="100">
                  <c:v>2.0</c:v>
                </c:pt>
                <c:pt idx="101">
                  <c:v>2.02</c:v>
                </c:pt>
                <c:pt idx="102">
                  <c:v>2.04</c:v>
                </c:pt>
                <c:pt idx="103">
                  <c:v>2.06</c:v>
                </c:pt>
                <c:pt idx="104">
                  <c:v>2.08</c:v>
                </c:pt>
                <c:pt idx="105">
                  <c:v>2.1</c:v>
                </c:pt>
                <c:pt idx="106">
                  <c:v>2.12</c:v>
                </c:pt>
                <c:pt idx="107">
                  <c:v>2.14</c:v>
                </c:pt>
                <c:pt idx="108">
                  <c:v>2.16</c:v>
                </c:pt>
                <c:pt idx="109">
                  <c:v>2.18</c:v>
                </c:pt>
                <c:pt idx="110">
                  <c:v>2.2</c:v>
                </c:pt>
                <c:pt idx="111">
                  <c:v>2.22</c:v>
                </c:pt>
                <c:pt idx="112">
                  <c:v>2.24</c:v>
                </c:pt>
                <c:pt idx="113">
                  <c:v>2.26</c:v>
                </c:pt>
                <c:pt idx="114">
                  <c:v>2.28</c:v>
                </c:pt>
                <c:pt idx="115">
                  <c:v>2.3</c:v>
                </c:pt>
                <c:pt idx="116">
                  <c:v>2.32</c:v>
                </c:pt>
                <c:pt idx="117">
                  <c:v>2.34</c:v>
                </c:pt>
                <c:pt idx="118">
                  <c:v>2.36</c:v>
                </c:pt>
                <c:pt idx="119">
                  <c:v>2.38</c:v>
                </c:pt>
                <c:pt idx="120">
                  <c:v>2.4</c:v>
                </c:pt>
                <c:pt idx="121">
                  <c:v>2.42</c:v>
                </c:pt>
                <c:pt idx="122">
                  <c:v>2.44</c:v>
                </c:pt>
                <c:pt idx="123">
                  <c:v>2.46</c:v>
                </c:pt>
                <c:pt idx="124">
                  <c:v>2.48</c:v>
                </c:pt>
                <c:pt idx="125">
                  <c:v>2.5</c:v>
                </c:pt>
                <c:pt idx="126">
                  <c:v>2.52</c:v>
                </c:pt>
                <c:pt idx="127">
                  <c:v>2.54</c:v>
                </c:pt>
                <c:pt idx="128">
                  <c:v>2.56</c:v>
                </c:pt>
                <c:pt idx="129">
                  <c:v>2.58</c:v>
                </c:pt>
                <c:pt idx="130">
                  <c:v>2.6</c:v>
                </c:pt>
                <c:pt idx="131">
                  <c:v>2.62</c:v>
                </c:pt>
                <c:pt idx="132">
                  <c:v>2.64</c:v>
                </c:pt>
                <c:pt idx="133">
                  <c:v>2.66</c:v>
                </c:pt>
                <c:pt idx="134">
                  <c:v>2.68</c:v>
                </c:pt>
                <c:pt idx="135">
                  <c:v>2.7</c:v>
                </c:pt>
                <c:pt idx="136">
                  <c:v>2.72</c:v>
                </c:pt>
                <c:pt idx="137">
                  <c:v>2.74</c:v>
                </c:pt>
                <c:pt idx="138">
                  <c:v>2.76</c:v>
                </c:pt>
                <c:pt idx="139">
                  <c:v>2.78</c:v>
                </c:pt>
                <c:pt idx="140">
                  <c:v>2.8</c:v>
                </c:pt>
                <c:pt idx="141">
                  <c:v>2.82</c:v>
                </c:pt>
                <c:pt idx="142">
                  <c:v>2.84</c:v>
                </c:pt>
                <c:pt idx="143">
                  <c:v>2.86</c:v>
                </c:pt>
                <c:pt idx="144">
                  <c:v>2.88</c:v>
                </c:pt>
                <c:pt idx="145">
                  <c:v>2.9</c:v>
                </c:pt>
                <c:pt idx="146">
                  <c:v>2.92</c:v>
                </c:pt>
                <c:pt idx="147">
                  <c:v>2.94</c:v>
                </c:pt>
                <c:pt idx="148">
                  <c:v>2.96</c:v>
                </c:pt>
                <c:pt idx="149">
                  <c:v>2.98</c:v>
                </c:pt>
                <c:pt idx="150">
                  <c:v>3.0</c:v>
                </c:pt>
                <c:pt idx="151">
                  <c:v>3.02</c:v>
                </c:pt>
                <c:pt idx="152">
                  <c:v>3.04</c:v>
                </c:pt>
                <c:pt idx="153">
                  <c:v>3.06</c:v>
                </c:pt>
                <c:pt idx="154">
                  <c:v>3.08</c:v>
                </c:pt>
                <c:pt idx="155">
                  <c:v>3.1</c:v>
                </c:pt>
                <c:pt idx="156">
                  <c:v>3.12</c:v>
                </c:pt>
                <c:pt idx="157">
                  <c:v>3.14</c:v>
                </c:pt>
                <c:pt idx="158">
                  <c:v>3.16</c:v>
                </c:pt>
                <c:pt idx="159">
                  <c:v>3.18</c:v>
                </c:pt>
                <c:pt idx="160">
                  <c:v>3.2</c:v>
                </c:pt>
                <c:pt idx="161">
                  <c:v>3.22</c:v>
                </c:pt>
                <c:pt idx="162">
                  <c:v>3.24</c:v>
                </c:pt>
                <c:pt idx="163">
                  <c:v>3.26</c:v>
                </c:pt>
                <c:pt idx="164">
                  <c:v>3.28</c:v>
                </c:pt>
                <c:pt idx="165">
                  <c:v>3.3</c:v>
                </c:pt>
                <c:pt idx="166">
                  <c:v>3.32</c:v>
                </c:pt>
                <c:pt idx="167">
                  <c:v>3.34</c:v>
                </c:pt>
                <c:pt idx="168">
                  <c:v>3.36</c:v>
                </c:pt>
                <c:pt idx="169">
                  <c:v>3.38</c:v>
                </c:pt>
                <c:pt idx="170">
                  <c:v>3.4</c:v>
                </c:pt>
                <c:pt idx="171">
                  <c:v>3.42</c:v>
                </c:pt>
                <c:pt idx="172">
                  <c:v>3.439999999999999</c:v>
                </c:pt>
                <c:pt idx="173">
                  <c:v>3.46</c:v>
                </c:pt>
                <c:pt idx="174">
                  <c:v>3.48</c:v>
                </c:pt>
                <c:pt idx="175">
                  <c:v>3.5</c:v>
                </c:pt>
                <c:pt idx="176">
                  <c:v>3.52</c:v>
                </c:pt>
                <c:pt idx="177">
                  <c:v>3.54</c:v>
                </c:pt>
                <c:pt idx="178">
                  <c:v>3.56</c:v>
                </c:pt>
                <c:pt idx="179">
                  <c:v>3.58</c:v>
                </c:pt>
                <c:pt idx="180">
                  <c:v>3.6</c:v>
                </c:pt>
                <c:pt idx="181">
                  <c:v>3.62</c:v>
                </c:pt>
                <c:pt idx="182">
                  <c:v>3.64</c:v>
                </c:pt>
                <c:pt idx="183">
                  <c:v>3.66</c:v>
                </c:pt>
                <c:pt idx="184">
                  <c:v>3.68</c:v>
                </c:pt>
                <c:pt idx="185">
                  <c:v>3.7</c:v>
                </c:pt>
                <c:pt idx="186">
                  <c:v>3.72</c:v>
                </c:pt>
                <c:pt idx="187">
                  <c:v>3.74</c:v>
                </c:pt>
                <c:pt idx="188">
                  <c:v>3.76</c:v>
                </c:pt>
                <c:pt idx="189">
                  <c:v>3.78</c:v>
                </c:pt>
                <c:pt idx="190">
                  <c:v>3.8</c:v>
                </c:pt>
                <c:pt idx="191">
                  <c:v>3.82</c:v>
                </c:pt>
                <c:pt idx="192">
                  <c:v>3.84</c:v>
                </c:pt>
                <c:pt idx="193">
                  <c:v>3.86</c:v>
                </c:pt>
                <c:pt idx="194">
                  <c:v>3.88</c:v>
                </c:pt>
                <c:pt idx="195">
                  <c:v>3.9</c:v>
                </c:pt>
                <c:pt idx="196">
                  <c:v>3.92</c:v>
                </c:pt>
                <c:pt idx="197">
                  <c:v>3.94</c:v>
                </c:pt>
                <c:pt idx="198">
                  <c:v>3.96</c:v>
                </c:pt>
                <c:pt idx="199">
                  <c:v>3.98</c:v>
                </c:pt>
                <c:pt idx="200">
                  <c:v>4.0</c:v>
                </c:pt>
                <c:pt idx="201">
                  <c:v>4.02</c:v>
                </c:pt>
                <c:pt idx="202">
                  <c:v>4.04</c:v>
                </c:pt>
                <c:pt idx="203">
                  <c:v>4.06</c:v>
                </c:pt>
                <c:pt idx="204">
                  <c:v>4.08</c:v>
                </c:pt>
                <c:pt idx="205">
                  <c:v>4.1</c:v>
                </c:pt>
                <c:pt idx="206">
                  <c:v>4.12</c:v>
                </c:pt>
                <c:pt idx="207">
                  <c:v>4.14</c:v>
                </c:pt>
                <c:pt idx="208">
                  <c:v>4.16</c:v>
                </c:pt>
                <c:pt idx="209">
                  <c:v>4.18</c:v>
                </c:pt>
                <c:pt idx="210">
                  <c:v>4.2</c:v>
                </c:pt>
                <c:pt idx="211">
                  <c:v>4.22</c:v>
                </c:pt>
                <c:pt idx="212">
                  <c:v>4.24</c:v>
                </c:pt>
                <c:pt idx="213">
                  <c:v>4.26</c:v>
                </c:pt>
                <c:pt idx="214">
                  <c:v>4.28</c:v>
                </c:pt>
                <c:pt idx="215">
                  <c:v>4.3</c:v>
                </c:pt>
                <c:pt idx="216">
                  <c:v>4.32</c:v>
                </c:pt>
                <c:pt idx="217">
                  <c:v>4.34</c:v>
                </c:pt>
                <c:pt idx="218">
                  <c:v>4.36</c:v>
                </c:pt>
                <c:pt idx="219">
                  <c:v>4.38</c:v>
                </c:pt>
                <c:pt idx="220">
                  <c:v>4.4</c:v>
                </c:pt>
                <c:pt idx="221">
                  <c:v>4.42</c:v>
                </c:pt>
                <c:pt idx="222">
                  <c:v>4.44</c:v>
                </c:pt>
                <c:pt idx="223">
                  <c:v>4.46</c:v>
                </c:pt>
                <c:pt idx="224">
                  <c:v>4.48</c:v>
                </c:pt>
                <c:pt idx="225">
                  <c:v>4.5</c:v>
                </c:pt>
                <c:pt idx="226">
                  <c:v>4.52</c:v>
                </c:pt>
                <c:pt idx="227">
                  <c:v>4.54</c:v>
                </c:pt>
                <c:pt idx="228">
                  <c:v>4.56</c:v>
                </c:pt>
                <c:pt idx="229">
                  <c:v>4.58</c:v>
                </c:pt>
                <c:pt idx="230">
                  <c:v>4.6</c:v>
                </c:pt>
                <c:pt idx="231">
                  <c:v>4.62</c:v>
                </c:pt>
                <c:pt idx="232">
                  <c:v>4.64</c:v>
                </c:pt>
                <c:pt idx="233">
                  <c:v>4.66</c:v>
                </c:pt>
                <c:pt idx="234">
                  <c:v>4.68</c:v>
                </c:pt>
                <c:pt idx="235">
                  <c:v>4.699999999999999</c:v>
                </c:pt>
                <c:pt idx="236">
                  <c:v>4.72</c:v>
                </c:pt>
                <c:pt idx="237">
                  <c:v>4.74</c:v>
                </c:pt>
                <c:pt idx="238">
                  <c:v>4.76</c:v>
                </c:pt>
                <c:pt idx="239">
                  <c:v>4.78</c:v>
                </c:pt>
                <c:pt idx="240">
                  <c:v>4.8</c:v>
                </c:pt>
                <c:pt idx="241">
                  <c:v>4.82</c:v>
                </c:pt>
                <c:pt idx="242">
                  <c:v>4.84</c:v>
                </c:pt>
                <c:pt idx="243">
                  <c:v>4.859999999999999</c:v>
                </c:pt>
                <c:pt idx="244">
                  <c:v>4.88</c:v>
                </c:pt>
                <c:pt idx="245">
                  <c:v>4.9</c:v>
                </c:pt>
                <c:pt idx="246">
                  <c:v>4.92</c:v>
                </c:pt>
                <c:pt idx="247">
                  <c:v>4.94</c:v>
                </c:pt>
                <c:pt idx="248">
                  <c:v>4.96</c:v>
                </c:pt>
                <c:pt idx="249">
                  <c:v>4.98</c:v>
                </c:pt>
                <c:pt idx="250">
                  <c:v>5.0</c:v>
                </c:pt>
                <c:pt idx="251">
                  <c:v>5.02</c:v>
                </c:pt>
                <c:pt idx="252">
                  <c:v>5.04</c:v>
                </c:pt>
                <c:pt idx="253">
                  <c:v>5.06</c:v>
                </c:pt>
                <c:pt idx="254">
                  <c:v>5.08</c:v>
                </c:pt>
                <c:pt idx="255">
                  <c:v>5.1</c:v>
                </c:pt>
                <c:pt idx="256">
                  <c:v>5.12</c:v>
                </c:pt>
                <c:pt idx="257">
                  <c:v>5.140000000000001</c:v>
                </c:pt>
                <c:pt idx="258">
                  <c:v>5.16</c:v>
                </c:pt>
                <c:pt idx="259">
                  <c:v>5.18</c:v>
                </c:pt>
                <c:pt idx="260">
                  <c:v>5.2</c:v>
                </c:pt>
                <c:pt idx="261">
                  <c:v>5.220000000000001</c:v>
                </c:pt>
                <c:pt idx="262">
                  <c:v>5.24</c:v>
                </c:pt>
                <c:pt idx="263">
                  <c:v>5.26</c:v>
                </c:pt>
                <c:pt idx="264">
                  <c:v>5.28</c:v>
                </c:pt>
                <c:pt idx="265">
                  <c:v>5.300000000000001</c:v>
                </c:pt>
                <c:pt idx="266">
                  <c:v>5.32</c:v>
                </c:pt>
                <c:pt idx="267">
                  <c:v>5.34</c:v>
                </c:pt>
                <c:pt idx="268">
                  <c:v>5.36</c:v>
                </c:pt>
                <c:pt idx="269">
                  <c:v>5.380000000000001</c:v>
                </c:pt>
                <c:pt idx="270">
                  <c:v>5.4</c:v>
                </c:pt>
                <c:pt idx="271">
                  <c:v>5.42</c:v>
                </c:pt>
                <c:pt idx="272">
                  <c:v>5.44</c:v>
                </c:pt>
                <c:pt idx="273">
                  <c:v>5.460000000000001</c:v>
                </c:pt>
                <c:pt idx="274">
                  <c:v>5.48</c:v>
                </c:pt>
                <c:pt idx="275">
                  <c:v>5.5</c:v>
                </c:pt>
                <c:pt idx="276">
                  <c:v>5.52</c:v>
                </c:pt>
                <c:pt idx="277">
                  <c:v>5.540000000000001</c:v>
                </c:pt>
                <c:pt idx="278">
                  <c:v>5.56</c:v>
                </c:pt>
                <c:pt idx="279">
                  <c:v>5.58</c:v>
                </c:pt>
                <c:pt idx="280">
                  <c:v>5.6</c:v>
                </c:pt>
                <c:pt idx="281">
                  <c:v>5.620000000000001</c:v>
                </c:pt>
                <c:pt idx="282">
                  <c:v>5.64</c:v>
                </c:pt>
                <c:pt idx="283">
                  <c:v>5.659999999999999</c:v>
                </c:pt>
                <c:pt idx="284">
                  <c:v>5.68</c:v>
                </c:pt>
                <c:pt idx="285">
                  <c:v>5.699999999999999</c:v>
                </c:pt>
                <c:pt idx="286">
                  <c:v>5.72</c:v>
                </c:pt>
                <c:pt idx="287">
                  <c:v>5.74</c:v>
                </c:pt>
                <c:pt idx="288">
                  <c:v>5.76</c:v>
                </c:pt>
                <c:pt idx="289">
                  <c:v>5.78</c:v>
                </c:pt>
                <c:pt idx="290">
                  <c:v>5.8</c:v>
                </c:pt>
                <c:pt idx="291">
                  <c:v>5.819999999999999</c:v>
                </c:pt>
                <c:pt idx="292">
                  <c:v>5.84</c:v>
                </c:pt>
                <c:pt idx="293">
                  <c:v>5.859999999999999</c:v>
                </c:pt>
                <c:pt idx="294">
                  <c:v>5.88</c:v>
                </c:pt>
                <c:pt idx="295">
                  <c:v>5.899999999999999</c:v>
                </c:pt>
                <c:pt idx="296">
                  <c:v>5.92</c:v>
                </c:pt>
                <c:pt idx="297">
                  <c:v>5.94</c:v>
                </c:pt>
                <c:pt idx="298">
                  <c:v>5.96</c:v>
                </c:pt>
                <c:pt idx="299">
                  <c:v>5.98</c:v>
                </c:pt>
                <c:pt idx="300">
                  <c:v>6.0</c:v>
                </c:pt>
                <c:pt idx="301">
                  <c:v>6.02</c:v>
                </c:pt>
                <c:pt idx="302">
                  <c:v>6.04</c:v>
                </c:pt>
                <c:pt idx="303">
                  <c:v>6.06</c:v>
                </c:pt>
                <c:pt idx="304">
                  <c:v>6.08</c:v>
                </c:pt>
                <c:pt idx="305">
                  <c:v>6.1</c:v>
                </c:pt>
                <c:pt idx="306">
                  <c:v>6.12</c:v>
                </c:pt>
                <c:pt idx="307">
                  <c:v>6.14</c:v>
                </c:pt>
                <c:pt idx="308">
                  <c:v>6.16</c:v>
                </c:pt>
                <c:pt idx="309">
                  <c:v>6.18</c:v>
                </c:pt>
                <c:pt idx="310">
                  <c:v>6.2</c:v>
                </c:pt>
                <c:pt idx="311">
                  <c:v>6.22</c:v>
                </c:pt>
                <c:pt idx="312">
                  <c:v>6.24</c:v>
                </c:pt>
                <c:pt idx="313">
                  <c:v>6.26</c:v>
                </c:pt>
                <c:pt idx="314">
                  <c:v>6.28</c:v>
                </c:pt>
                <c:pt idx="315">
                  <c:v>6.3</c:v>
                </c:pt>
                <c:pt idx="316">
                  <c:v>6.32</c:v>
                </c:pt>
                <c:pt idx="317">
                  <c:v>6.34</c:v>
                </c:pt>
                <c:pt idx="318">
                  <c:v>6.36</c:v>
                </c:pt>
                <c:pt idx="319">
                  <c:v>6.38</c:v>
                </c:pt>
                <c:pt idx="320">
                  <c:v>6.4</c:v>
                </c:pt>
                <c:pt idx="321">
                  <c:v>6.42</c:v>
                </c:pt>
                <c:pt idx="322">
                  <c:v>6.44</c:v>
                </c:pt>
                <c:pt idx="323">
                  <c:v>6.46</c:v>
                </c:pt>
                <c:pt idx="324">
                  <c:v>6.48</c:v>
                </c:pt>
                <c:pt idx="325">
                  <c:v>6.5</c:v>
                </c:pt>
                <c:pt idx="326">
                  <c:v>6.52</c:v>
                </c:pt>
                <c:pt idx="327">
                  <c:v>6.54</c:v>
                </c:pt>
                <c:pt idx="328">
                  <c:v>6.56</c:v>
                </c:pt>
                <c:pt idx="329">
                  <c:v>6.58</c:v>
                </c:pt>
                <c:pt idx="330">
                  <c:v>6.6</c:v>
                </c:pt>
                <c:pt idx="331">
                  <c:v>6.62</c:v>
                </c:pt>
                <c:pt idx="332">
                  <c:v>6.64</c:v>
                </c:pt>
                <c:pt idx="333">
                  <c:v>6.66</c:v>
                </c:pt>
                <c:pt idx="334">
                  <c:v>6.68</c:v>
                </c:pt>
                <c:pt idx="335">
                  <c:v>6.7</c:v>
                </c:pt>
                <c:pt idx="336">
                  <c:v>6.720000000000001</c:v>
                </c:pt>
                <c:pt idx="337">
                  <c:v>6.74</c:v>
                </c:pt>
                <c:pt idx="338">
                  <c:v>6.760000000000001</c:v>
                </c:pt>
                <c:pt idx="339">
                  <c:v>6.78</c:v>
                </c:pt>
                <c:pt idx="340">
                  <c:v>6.800000000000001</c:v>
                </c:pt>
                <c:pt idx="341">
                  <c:v>6.82</c:v>
                </c:pt>
                <c:pt idx="342">
                  <c:v>6.840000000000001</c:v>
                </c:pt>
                <c:pt idx="343">
                  <c:v>6.86</c:v>
                </c:pt>
                <c:pt idx="344">
                  <c:v>6.879999999999999</c:v>
                </c:pt>
                <c:pt idx="345">
                  <c:v>6.899999999999999</c:v>
                </c:pt>
                <c:pt idx="346">
                  <c:v>6.92</c:v>
                </c:pt>
                <c:pt idx="347">
                  <c:v>6.94</c:v>
                </c:pt>
                <c:pt idx="348">
                  <c:v>6.96</c:v>
                </c:pt>
                <c:pt idx="349">
                  <c:v>6.98</c:v>
                </c:pt>
                <c:pt idx="350">
                  <c:v>7.0</c:v>
                </c:pt>
                <c:pt idx="351">
                  <c:v>7.02</c:v>
                </c:pt>
                <c:pt idx="352">
                  <c:v>7.04</c:v>
                </c:pt>
                <c:pt idx="353">
                  <c:v>7.06</c:v>
                </c:pt>
                <c:pt idx="354">
                  <c:v>7.08</c:v>
                </c:pt>
                <c:pt idx="355">
                  <c:v>7.1</c:v>
                </c:pt>
                <c:pt idx="356">
                  <c:v>7.119999999999999</c:v>
                </c:pt>
                <c:pt idx="357">
                  <c:v>7.14</c:v>
                </c:pt>
                <c:pt idx="358">
                  <c:v>7.16</c:v>
                </c:pt>
                <c:pt idx="359">
                  <c:v>7.18</c:v>
                </c:pt>
                <c:pt idx="360">
                  <c:v>7.199999999999999</c:v>
                </c:pt>
                <c:pt idx="361">
                  <c:v>7.22</c:v>
                </c:pt>
                <c:pt idx="362">
                  <c:v>7.24</c:v>
                </c:pt>
                <c:pt idx="363">
                  <c:v>7.26</c:v>
                </c:pt>
                <c:pt idx="364">
                  <c:v>7.28</c:v>
                </c:pt>
                <c:pt idx="365">
                  <c:v>7.3</c:v>
                </c:pt>
                <c:pt idx="366">
                  <c:v>7.32</c:v>
                </c:pt>
                <c:pt idx="367">
                  <c:v>7.34</c:v>
                </c:pt>
                <c:pt idx="368">
                  <c:v>7.359999999999999</c:v>
                </c:pt>
                <c:pt idx="369">
                  <c:v>7.38</c:v>
                </c:pt>
                <c:pt idx="370">
                  <c:v>7.4</c:v>
                </c:pt>
                <c:pt idx="371">
                  <c:v>7.42</c:v>
                </c:pt>
                <c:pt idx="372">
                  <c:v>7.44</c:v>
                </c:pt>
                <c:pt idx="373">
                  <c:v>7.46</c:v>
                </c:pt>
                <c:pt idx="374">
                  <c:v>7.48</c:v>
                </c:pt>
                <c:pt idx="375">
                  <c:v>7.5</c:v>
                </c:pt>
                <c:pt idx="376">
                  <c:v>7.52</c:v>
                </c:pt>
                <c:pt idx="377">
                  <c:v>7.54</c:v>
                </c:pt>
                <c:pt idx="378">
                  <c:v>7.56</c:v>
                </c:pt>
                <c:pt idx="379">
                  <c:v>7.58</c:v>
                </c:pt>
                <c:pt idx="380">
                  <c:v>7.6</c:v>
                </c:pt>
                <c:pt idx="381">
                  <c:v>7.62</c:v>
                </c:pt>
                <c:pt idx="382">
                  <c:v>7.64</c:v>
                </c:pt>
                <c:pt idx="383">
                  <c:v>7.66</c:v>
                </c:pt>
                <c:pt idx="384">
                  <c:v>7.68</c:v>
                </c:pt>
                <c:pt idx="385">
                  <c:v>7.7</c:v>
                </c:pt>
                <c:pt idx="386">
                  <c:v>7.720000000000001</c:v>
                </c:pt>
                <c:pt idx="387">
                  <c:v>7.74</c:v>
                </c:pt>
                <c:pt idx="388">
                  <c:v>7.76</c:v>
                </c:pt>
                <c:pt idx="389">
                  <c:v>7.78</c:v>
                </c:pt>
                <c:pt idx="390">
                  <c:v>7.800000000000001</c:v>
                </c:pt>
                <c:pt idx="391">
                  <c:v>7.82</c:v>
                </c:pt>
                <c:pt idx="392">
                  <c:v>7.84</c:v>
                </c:pt>
                <c:pt idx="393">
                  <c:v>7.86</c:v>
                </c:pt>
                <c:pt idx="394">
                  <c:v>7.880000000000001</c:v>
                </c:pt>
                <c:pt idx="395">
                  <c:v>7.9</c:v>
                </c:pt>
                <c:pt idx="396">
                  <c:v>7.92</c:v>
                </c:pt>
                <c:pt idx="397">
                  <c:v>7.94</c:v>
                </c:pt>
                <c:pt idx="398">
                  <c:v>7.960000000000001</c:v>
                </c:pt>
                <c:pt idx="399">
                  <c:v>7.98</c:v>
                </c:pt>
                <c:pt idx="400">
                  <c:v>8.0</c:v>
                </c:pt>
                <c:pt idx="401">
                  <c:v>8.02</c:v>
                </c:pt>
                <c:pt idx="402">
                  <c:v>8.040000000000001</c:v>
                </c:pt>
                <c:pt idx="403">
                  <c:v>8.06</c:v>
                </c:pt>
                <c:pt idx="404">
                  <c:v>8.08</c:v>
                </c:pt>
                <c:pt idx="405">
                  <c:v>8.100000000000001</c:v>
                </c:pt>
                <c:pt idx="406">
                  <c:v>8.120000000000001</c:v>
                </c:pt>
                <c:pt idx="407">
                  <c:v>8.139999999999998</c:v>
                </c:pt>
                <c:pt idx="408">
                  <c:v>8.16</c:v>
                </c:pt>
                <c:pt idx="409">
                  <c:v>8.18</c:v>
                </c:pt>
                <c:pt idx="410">
                  <c:v>8.2</c:v>
                </c:pt>
                <c:pt idx="411">
                  <c:v>8.219999999999998</c:v>
                </c:pt>
                <c:pt idx="412">
                  <c:v>8.24</c:v>
                </c:pt>
                <c:pt idx="413">
                  <c:v>8.26</c:v>
                </c:pt>
                <c:pt idx="414">
                  <c:v>8.28</c:v>
                </c:pt>
                <c:pt idx="415">
                  <c:v>8.299999999999998</c:v>
                </c:pt>
                <c:pt idx="416">
                  <c:v>8.32</c:v>
                </c:pt>
                <c:pt idx="417">
                  <c:v>8.34</c:v>
                </c:pt>
                <c:pt idx="418">
                  <c:v>8.36</c:v>
                </c:pt>
                <c:pt idx="419">
                  <c:v>8.379999999999998</c:v>
                </c:pt>
                <c:pt idx="420">
                  <c:v>8.4</c:v>
                </c:pt>
                <c:pt idx="421">
                  <c:v>8.42</c:v>
                </c:pt>
                <c:pt idx="422">
                  <c:v>8.44</c:v>
                </c:pt>
                <c:pt idx="423">
                  <c:v>8.46</c:v>
                </c:pt>
                <c:pt idx="424">
                  <c:v>8.48</c:v>
                </c:pt>
                <c:pt idx="425">
                  <c:v>8.5</c:v>
                </c:pt>
                <c:pt idx="426">
                  <c:v>8.52</c:v>
                </c:pt>
                <c:pt idx="427">
                  <c:v>8.54</c:v>
                </c:pt>
                <c:pt idx="428">
                  <c:v>8.56</c:v>
                </c:pt>
                <c:pt idx="429">
                  <c:v>8.58</c:v>
                </c:pt>
                <c:pt idx="430">
                  <c:v>8.6</c:v>
                </c:pt>
                <c:pt idx="431">
                  <c:v>8.62</c:v>
                </c:pt>
                <c:pt idx="432">
                  <c:v>8.64</c:v>
                </c:pt>
                <c:pt idx="433">
                  <c:v>8.66</c:v>
                </c:pt>
                <c:pt idx="434">
                  <c:v>8.68</c:v>
                </c:pt>
                <c:pt idx="435">
                  <c:v>8.7</c:v>
                </c:pt>
                <c:pt idx="436">
                  <c:v>8.720000000000001</c:v>
                </c:pt>
                <c:pt idx="437">
                  <c:v>8.74</c:v>
                </c:pt>
                <c:pt idx="438">
                  <c:v>8.76</c:v>
                </c:pt>
                <c:pt idx="439">
                  <c:v>8.78</c:v>
                </c:pt>
                <c:pt idx="440">
                  <c:v>8.8</c:v>
                </c:pt>
                <c:pt idx="441">
                  <c:v>8.82</c:v>
                </c:pt>
                <c:pt idx="442">
                  <c:v>8.84</c:v>
                </c:pt>
                <c:pt idx="443">
                  <c:v>8.86</c:v>
                </c:pt>
                <c:pt idx="444">
                  <c:v>8.88</c:v>
                </c:pt>
                <c:pt idx="445">
                  <c:v>8.9</c:v>
                </c:pt>
                <c:pt idx="446">
                  <c:v>8.92</c:v>
                </c:pt>
                <c:pt idx="447">
                  <c:v>8.94</c:v>
                </c:pt>
                <c:pt idx="448">
                  <c:v>8.96</c:v>
                </c:pt>
                <c:pt idx="449">
                  <c:v>8.98</c:v>
                </c:pt>
                <c:pt idx="450">
                  <c:v>9.0</c:v>
                </c:pt>
                <c:pt idx="451">
                  <c:v>9.02</c:v>
                </c:pt>
                <c:pt idx="452">
                  <c:v>9.040000000000001</c:v>
                </c:pt>
                <c:pt idx="453">
                  <c:v>9.06</c:v>
                </c:pt>
                <c:pt idx="454">
                  <c:v>9.08</c:v>
                </c:pt>
                <c:pt idx="455">
                  <c:v>9.1</c:v>
                </c:pt>
                <c:pt idx="456">
                  <c:v>9.120000000000001</c:v>
                </c:pt>
                <c:pt idx="457">
                  <c:v>9.140000000000001</c:v>
                </c:pt>
                <c:pt idx="458">
                  <c:v>9.16</c:v>
                </c:pt>
                <c:pt idx="459">
                  <c:v>9.18</c:v>
                </c:pt>
                <c:pt idx="460">
                  <c:v>9.200000000000001</c:v>
                </c:pt>
                <c:pt idx="461">
                  <c:v>9.220000000000001</c:v>
                </c:pt>
                <c:pt idx="462">
                  <c:v>9.24</c:v>
                </c:pt>
                <c:pt idx="463">
                  <c:v>9.26</c:v>
                </c:pt>
                <c:pt idx="464">
                  <c:v>9.280000000000001</c:v>
                </c:pt>
                <c:pt idx="465">
                  <c:v>9.3</c:v>
                </c:pt>
                <c:pt idx="466">
                  <c:v>9.32</c:v>
                </c:pt>
                <c:pt idx="467">
                  <c:v>9.34</c:v>
                </c:pt>
                <c:pt idx="468">
                  <c:v>9.36</c:v>
                </c:pt>
                <c:pt idx="469">
                  <c:v>9.379999999999998</c:v>
                </c:pt>
                <c:pt idx="470">
                  <c:v>9.399999999999998</c:v>
                </c:pt>
                <c:pt idx="471">
                  <c:v>9.42</c:v>
                </c:pt>
                <c:pt idx="472">
                  <c:v>9.44</c:v>
                </c:pt>
                <c:pt idx="473">
                  <c:v>9.46</c:v>
                </c:pt>
                <c:pt idx="474">
                  <c:v>9.48</c:v>
                </c:pt>
                <c:pt idx="475">
                  <c:v>9.5</c:v>
                </c:pt>
                <c:pt idx="476">
                  <c:v>9.52</c:v>
                </c:pt>
                <c:pt idx="477">
                  <c:v>9.54</c:v>
                </c:pt>
                <c:pt idx="478">
                  <c:v>9.559999999999998</c:v>
                </c:pt>
                <c:pt idx="479">
                  <c:v>9.58</c:v>
                </c:pt>
                <c:pt idx="480">
                  <c:v>9.6</c:v>
                </c:pt>
                <c:pt idx="481">
                  <c:v>9.62</c:v>
                </c:pt>
                <c:pt idx="482">
                  <c:v>9.64</c:v>
                </c:pt>
                <c:pt idx="483">
                  <c:v>9.66</c:v>
                </c:pt>
                <c:pt idx="484">
                  <c:v>9.68</c:v>
                </c:pt>
                <c:pt idx="485">
                  <c:v>9.7</c:v>
                </c:pt>
                <c:pt idx="486">
                  <c:v>9.719999999999998</c:v>
                </c:pt>
                <c:pt idx="487">
                  <c:v>9.74</c:v>
                </c:pt>
                <c:pt idx="488">
                  <c:v>9.76</c:v>
                </c:pt>
                <c:pt idx="489">
                  <c:v>9.78</c:v>
                </c:pt>
                <c:pt idx="490">
                  <c:v>9.8</c:v>
                </c:pt>
                <c:pt idx="491">
                  <c:v>9.82</c:v>
                </c:pt>
                <c:pt idx="492">
                  <c:v>9.84</c:v>
                </c:pt>
                <c:pt idx="493">
                  <c:v>9.86</c:v>
                </c:pt>
                <c:pt idx="494">
                  <c:v>9.879999999999998</c:v>
                </c:pt>
                <c:pt idx="495">
                  <c:v>9.9</c:v>
                </c:pt>
                <c:pt idx="496">
                  <c:v>9.92</c:v>
                </c:pt>
                <c:pt idx="497">
                  <c:v>9.94</c:v>
                </c:pt>
                <c:pt idx="498">
                  <c:v>9.96</c:v>
                </c:pt>
                <c:pt idx="499">
                  <c:v>9.98</c:v>
                </c:pt>
                <c:pt idx="500">
                  <c:v>10.0</c:v>
                </c:pt>
                <c:pt idx="501">
                  <c:v>10.02</c:v>
                </c:pt>
                <c:pt idx="502">
                  <c:v>10.04</c:v>
                </c:pt>
                <c:pt idx="503">
                  <c:v>10.06</c:v>
                </c:pt>
                <c:pt idx="504">
                  <c:v>10.08</c:v>
                </c:pt>
                <c:pt idx="505">
                  <c:v>10.1</c:v>
                </c:pt>
                <c:pt idx="506">
                  <c:v>10.12</c:v>
                </c:pt>
                <c:pt idx="507">
                  <c:v>10.14</c:v>
                </c:pt>
                <c:pt idx="508">
                  <c:v>10.16</c:v>
                </c:pt>
                <c:pt idx="509">
                  <c:v>10.18</c:v>
                </c:pt>
                <c:pt idx="510">
                  <c:v>10.2</c:v>
                </c:pt>
                <c:pt idx="511">
                  <c:v>10.22</c:v>
                </c:pt>
                <c:pt idx="512">
                  <c:v>10.24</c:v>
                </c:pt>
                <c:pt idx="513">
                  <c:v>10.26</c:v>
                </c:pt>
                <c:pt idx="514">
                  <c:v>10.28</c:v>
                </c:pt>
                <c:pt idx="515">
                  <c:v>10.3</c:v>
                </c:pt>
                <c:pt idx="516">
                  <c:v>10.32</c:v>
                </c:pt>
                <c:pt idx="517">
                  <c:v>10.34</c:v>
                </c:pt>
                <c:pt idx="518">
                  <c:v>10.36</c:v>
                </c:pt>
                <c:pt idx="519">
                  <c:v>10.38</c:v>
                </c:pt>
                <c:pt idx="520">
                  <c:v>10.4</c:v>
                </c:pt>
                <c:pt idx="521">
                  <c:v>10.42</c:v>
                </c:pt>
                <c:pt idx="522">
                  <c:v>10.44</c:v>
                </c:pt>
                <c:pt idx="523">
                  <c:v>10.46</c:v>
                </c:pt>
                <c:pt idx="524">
                  <c:v>10.48</c:v>
                </c:pt>
                <c:pt idx="525">
                  <c:v>10.5</c:v>
                </c:pt>
                <c:pt idx="526">
                  <c:v>10.52</c:v>
                </c:pt>
                <c:pt idx="527">
                  <c:v>10.54</c:v>
                </c:pt>
                <c:pt idx="528">
                  <c:v>10.56</c:v>
                </c:pt>
                <c:pt idx="529">
                  <c:v>10.58</c:v>
                </c:pt>
                <c:pt idx="530">
                  <c:v>10.6</c:v>
                </c:pt>
                <c:pt idx="531">
                  <c:v>10.62</c:v>
                </c:pt>
                <c:pt idx="532">
                  <c:v>10.64</c:v>
                </c:pt>
                <c:pt idx="533">
                  <c:v>10.66</c:v>
                </c:pt>
                <c:pt idx="534">
                  <c:v>10.68</c:v>
                </c:pt>
                <c:pt idx="535">
                  <c:v>10.7</c:v>
                </c:pt>
                <c:pt idx="536">
                  <c:v>10.72</c:v>
                </c:pt>
                <c:pt idx="537">
                  <c:v>10.74</c:v>
                </c:pt>
                <c:pt idx="538">
                  <c:v>10.76</c:v>
                </c:pt>
                <c:pt idx="539">
                  <c:v>10.78</c:v>
                </c:pt>
                <c:pt idx="540">
                  <c:v>10.8</c:v>
                </c:pt>
                <c:pt idx="541">
                  <c:v>10.82</c:v>
                </c:pt>
                <c:pt idx="542">
                  <c:v>10.84</c:v>
                </c:pt>
                <c:pt idx="543">
                  <c:v>10.86</c:v>
                </c:pt>
                <c:pt idx="544">
                  <c:v>10.88</c:v>
                </c:pt>
                <c:pt idx="545">
                  <c:v>10.9</c:v>
                </c:pt>
                <c:pt idx="546">
                  <c:v>10.92</c:v>
                </c:pt>
                <c:pt idx="547">
                  <c:v>10.94</c:v>
                </c:pt>
                <c:pt idx="548">
                  <c:v>10.96</c:v>
                </c:pt>
                <c:pt idx="549">
                  <c:v>10.98</c:v>
                </c:pt>
                <c:pt idx="550">
                  <c:v>11.0</c:v>
                </c:pt>
                <c:pt idx="551">
                  <c:v>11.02</c:v>
                </c:pt>
                <c:pt idx="552">
                  <c:v>11.04</c:v>
                </c:pt>
                <c:pt idx="553">
                  <c:v>11.06</c:v>
                </c:pt>
                <c:pt idx="554">
                  <c:v>11.08</c:v>
                </c:pt>
                <c:pt idx="555">
                  <c:v>11.1</c:v>
                </c:pt>
                <c:pt idx="556">
                  <c:v>11.12</c:v>
                </c:pt>
                <c:pt idx="557">
                  <c:v>11.14</c:v>
                </c:pt>
                <c:pt idx="558">
                  <c:v>11.16</c:v>
                </c:pt>
                <c:pt idx="559">
                  <c:v>11.18</c:v>
                </c:pt>
                <c:pt idx="560">
                  <c:v>11.2</c:v>
                </c:pt>
                <c:pt idx="561">
                  <c:v>11.22</c:v>
                </c:pt>
                <c:pt idx="562">
                  <c:v>11.24</c:v>
                </c:pt>
                <c:pt idx="563">
                  <c:v>11.26</c:v>
                </c:pt>
                <c:pt idx="564">
                  <c:v>11.28</c:v>
                </c:pt>
                <c:pt idx="565">
                  <c:v>11.3</c:v>
                </c:pt>
                <c:pt idx="566">
                  <c:v>11.32</c:v>
                </c:pt>
                <c:pt idx="567">
                  <c:v>11.34</c:v>
                </c:pt>
                <c:pt idx="568">
                  <c:v>11.36</c:v>
                </c:pt>
                <c:pt idx="569">
                  <c:v>11.38</c:v>
                </c:pt>
                <c:pt idx="570">
                  <c:v>11.4</c:v>
                </c:pt>
                <c:pt idx="571">
                  <c:v>11.42</c:v>
                </c:pt>
                <c:pt idx="572">
                  <c:v>11.44</c:v>
                </c:pt>
                <c:pt idx="573">
                  <c:v>11.46</c:v>
                </c:pt>
                <c:pt idx="574">
                  <c:v>11.48</c:v>
                </c:pt>
                <c:pt idx="575">
                  <c:v>11.5</c:v>
                </c:pt>
                <c:pt idx="576">
                  <c:v>11.52</c:v>
                </c:pt>
                <c:pt idx="577">
                  <c:v>11.54</c:v>
                </c:pt>
                <c:pt idx="578">
                  <c:v>11.56</c:v>
                </c:pt>
                <c:pt idx="579">
                  <c:v>11.58</c:v>
                </c:pt>
                <c:pt idx="580">
                  <c:v>11.6</c:v>
                </c:pt>
                <c:pt idx="581">
                  <c:v>11.62</c:v>
                </c:pt>
                <c:pt idx="582">
                  <c:v>11.64</c:v>
                </c:pt>
                <c:pt idx="583">
                  <c:v>11.66</c:v>
                </c:pt>
                <c:pt idx="584">
                  <c:v>11.68</c:v>
                </c:pt>
                <c:pt idx="585">
                  <c:v>11.7</c:v>
                </c:pt>
                <c:pt idx="586">
                  <c:v>11.72</c:v>
                </c:pt>
                <c:pt idx="587">
                  <c:v>11.74</c:v>
                </c:pt>
                <c:pt idx="588">
                  <c:v>11.76</c:v>
                </c:pt>
                <c:pt idx="589">
                  <c:v>11.78</c:v>
                </c:pt>
                <c:pt idx="590">
                  <c:v>11.8</c:v>
                </c:pt>
                <c:pt idx="591">
                  <c:v>11.82</c:v>
                </c:pt>
                <c:pt idx="592">
                  <c:v>11.84</c:v>
                </c:pt>
                <c:pt idx="593">
                  <c:v>11.86</c:v>
                </c:pt>
                <c:pt idx="594">
                  <c:v>11.88</c:v>
                </c:pt>
                <c:pt idx="595">
                  <c:v>11.9</c:v>
                </c:pt>
                <c:pt idx="596">
                  <c:v>11.92</c:v>
                </c:pt>
                <c:pt idx="597">
                  <c:v>11.94</c:v>
                </c:pt>
                <c:pt idx="598">
                  <c:v>11.96</c:v>
                </c:pt>
                <c:pt idx="599">
                  <c:v>11.98</c:v>
                </c:pt>
                <c:pt idx="600">
                  <c:v>12.0</c:v>
                </c:pt>
                <c:pt idx="601">
                  <c:v>12.02</c:v>
                </c:pt>
                <c:pt idx="602">
                  <c:v>12.04</c:v>
                </c:pt>
                <c:pt idx="603">
                  <c:v>12.06</c:v>
                </c:pt>
                <c:pt idx="604">
                  <c:v>12.08</c:v>
                </c:pt>
                <c:pt idx="605">
                  <c:v>12.1</c:v>
                </c:pt>
                <c:pt idx="606">
                  <c:v>12.12</c:v>
                </c:pt>
                <c:pt idx="607">
                  <c:v>12.14</c:v>
                </c:pt>
                <c:pt idx="608">
                  <c:v>12.16</c:v>
                </c:pt>
                <c:pt idx="609">
                  <c:v>12.18</c:v>
                </c:pt>
                <c:pt idx="610">
                  <c:v>12.2</c:v>
                </c:pt>
                <c:pt idx="611">
                  <c:v>12.22</c:v>
                </c:pt>
                <c:pt idx="612">
                  <c:v>12.24</c:v>
                </c:pt>
                <c:pt idx="613">
                  <c:v>12.26</c:v>
                </c:pt>
                <c:pt idx="614">
                  <c:v>12.28</c:v>
                </c:pt>
                <c:pt idx="615">
                  <c:v>12.3</c:v>
                </c:pt>
              </c:numCache>
            </c:numRef>
          </c:xVal>
          <c:yVal>
            <c:numRef>
              <c:f>rdf!$M$3:$M$618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0.001</c:v>
                </c:pt>
                <c:pt idx="144">
                  <c:v>0.002</c:v>
                </c:pt>
                <c:pt idx="145">
                  <c:v>0.005</c:v>
                </c:pt>
                <c:pt idx="146">
                  <c:v>0.006</c:v>
                </c:pt>
                <c:pt idx="147">
                  <c:v>0.011</c:v>
                </c:pt>
                <c:pt idx="148">
                  <c:v>0.025</c:v>
                </c:pt>
                <c:pt idx="149">
                  <c:v>0.039</c:v>
                </c:pt>
                <c:pt idx="150">
                  <c:v>0.057</c:v>
                </c:pt>
                <c:pt idx="151">
                  <c:v>0.079</c:v>
                </c:pt>
                <c:pt idx="152">
                  <c:v>0.108</c:v>
                </c:pt>
                <c:pt idx="153">
                  <c:v>0.179</c:v>
                </c:pt>
                <c:pt idx="154">
                  <c:v>0.197</c:v>
                </c:pt>
                <c:pt idx="155">
                  <c:v>0.273</c:v>
                </c:pt>
                <c:pt idx="156">
                  <c:v>0.358</c:v>
                </c:pt>
                <c:pt idx="157">
                  <c:v>0.429</c:v>
                </c:pt>
                <c:pt idx="158">
                  <c:v>0.472</c:v>
                </c:pt>
                <c:pt idx="159">
                  <c:v>0.616</c:v>
                </c:pt>
                <c:pt idx="160">
                  <c:v>0.718</c:v>
                </c:pt>
                <c:pt idx="161">
                  <c:v>0.808</c:v>
                </c:pt>
                <c:pt idx="162">
                  <c:v>0.888</c:v>
                </c:pt>
                <c:pt idx="163">
                  <c:v>0.99</c:v>
                </c:pt>
                <c:pt idx="164">
                  <c:v>1.038</c:v>
                </c:pt>
                <c:pt idx="165">
                  <c:v>1.188</c:v>
                </c:pt>
                <c:pt idx="166">
                  <c:v>1.262</c:v>
                </c:pt>
                <c:pt idx="167">
                  <c:v>1.391</c:v>
                </c:pt>
                <c:pt idx="168">
                  <c:v>1.512</c:v>
                </c:pt>
                <c:pt idx="169">
                  <c:v>1.521</c:v>
                </c:pt>
                <c:pt idx="170">
                  <c:v>1.629</c:v>
                </c:pt>
                <c:pt idx="171">
                  <c:v>1.623</c:v>
                </c:pt>
                <c:pt idx="172">
                  <c:v>1.727</c:v>
                </c:pt>
                <c:pt idx="173">
                  <c:v>1.754</c:v>
                </c:pt>
                <c:pt idx="174">
                  <c:v>1.796</c:v>
                </c:pt>
                <c:pt idx="175">
                  <c:v>1.838</c:v>
                </c:pt>
                <c:pt idx="176">
                  <c:v>1.84</c:v>
                </c:pt>
                <c:pt idx="177">
                  <c:v>1.9</c:v>
                </c:pt>
                <c:pt idx="178">
                  <c:v>1.874</c:v>
                </c:pt>
                <c:pt idx="179">
                  <c:v>1.895</c:v>
                </c:pt>
                <c:pt idx="180">
                  <c:v>1.938</c:v>
                </c:pt>
                <c:pt idx="181">
                  <c:v>1.905</c:v>
                </c:pt>
                <c:pt idx="182">
                  <c:v>1.888</c:v>
                </c:pt>
                <c:pt idx="183">
                  <c:v>1.905</c:v>
                </c:pt>
                <c:pt idx="184">
                  <c:v>1.886</c:v>
                </c:pt>
                <c:pt idx="185">
                  <c:v>1.959</c:v>
                </c:pt>
                <c:pt idx="186">
                  <c:v>1.91</c:v>
                </c:pt>
                <c:pt idx="187">
                  <c:v>1.875</c:v>
                </c:pt>
                <c:pt idx="188">
                  <c:v>1.821</c:v>
                </c:pt>
                <c:pt idx="189">
                  <c:v>1.864</c:v>
                </c:pt>
                <c:pt idx="190">
                  <c:v>1.824</c:v>
                </c:pt>
                <c:pt idx="191">
                  <c:v>1.828</c:v>
                </c:pt>
                <c:pt idx="192">
                  <c:v>1.758</c:v>
                </c:pt>
                <c:pt idx="193">
                  <c:v>1.756</c:v>
                </c:pt>
                <c:pt idx="194">
                  <c:v>1.761</c:v>
                </c:pt>
                <c:pt idx="195">
                  <c:v>1.724</c:v>
                </c:pt>
                <c:pt idx="196">
                  <c:v>1.672</c:v>
                </c:pt>
                <c:pt idx="197">
                  <c:v>1.655</c:v>
                </c:pt>
                <c:pt idx="198">
                  <c:v>1.67</c:v>
                </c:pt>
                <c:pt idx="199">
                  <c:v>1.588</c:v>
                </c:pt>
                <c:pt idx="200">
                  <c:v>1.615</c:v>
                </c:pt>
                <c:pt idx="201">
                  <c:v>1.595</c:v>
                </c:pt>
                <c:pt idx="202">
                  <c:v>1.563</c:v>
                </c:pt>
                <c:pt idx="203">
                  <c:v>1.507</c:v>
                </c:pt>
                <c:pt idx="204">
                  <c:v>1.503</c:v>
                </c:pt>
                <c:pt idx="205">
                  <c:v>1.467</c:v>
                </c:pt>
                <c:pt idx="206">
                  <c:v>1.435</c:v>
                </c:pt>
                <c:pt idx="207">
                  <c:v>1.456</c:v>
                </c:pt>
                <c:pt idx="208">
                  <c:v>1.372</c:v>
                </c:pt>
                <c:pt idx="209">
                  <c:v>1.389</c:v>
                </c:pt>
                <c:pt idx="210">
                  <c:v>1.331</c:v>
                </c:pt>
                <c:pt idx="211">
                  <c:v>1.356</c:v>
                </c:pt>
                <c:pt idx="212">
                  <c:v>1.282</c:v>
                </c:pt>
                <c:pt idx="213">
                  <c:v>1.318</c:v>
                </c:pt>
                <c:pt idx="214">
                  <c:v>1.255</c:v>
                </c:pt>
                <c:pt idx="215">
                  <c:v>1.261</c:v>
                </c:pt>
                <c:pt idx="216">
                  <c:v>1.251</c:v>
                </c:pt>
                <c:pt idx="217">
                  <c:v>1.228</c:v>
                </c:pt>
                <c:pt idx="218">
                  <c:v>1.207</c:v>
                </c:pt>
                <c:pt idx="219">
                  <c:v>1.184</c:v>
                </c:pt>
                <c:pt idx="220">
                  <c:v>1.166</c:v>
                </c:pt>
                <c:pt idx="221">
                  <c:v>1.142</c:v>
                </c:pt>
                <c:pt idx="222">
                  <c:v>1.138</c:v>
                </c:pt>
                <c:pt idx="223">
                  <c:v>1.107</c:v>
                </c:pt>
                <c:pt idx="224">
                  <c:v>1.085</c:v>
                </c:pt>
                <c:pt idx="225">
                  <c:v>1.048</c:v>
                </c:pt>
                <c:pt idx="226">
                  <c:v>1.091</c:v>
                </c:pt>
                <c:pt idx="227">
                  <c:v>1.058</c:v>
                </c:pt>
                <c:pt idx="228">
                  <c:v>1.034</c:v>
                </c:pt>
                <c:pt idx="229">
                  <c:v>1.021</c:v>
                </c:pt>
                <c:pt idx="230">
                  <c:v>1.001</c:v>
                </c:pt>
                <c:pt idx="231">
                  <c:v>0.97</c:v>
                </c:pt>
                <c:pt idx="232">
                  <c:v>0.978</c:v>
                </c:pt>
                <c:pt idx="233">
                  <c:v>0.978</c:v>
                </c:pt>
                <c:pt idx="234">
                  <c:v>0.952</c:v>
                </c:pt>
                <c:pt idx="235">
                  <c:v>0.948</c:v>
                </c:pt>
                <c:pt idx="236">
                  <c:v>0.943</c:v>
                </c:pt>
                <c:pt idx="237">
                  <c:v>0.921</c:v>
                </c:pt>
                <c:pt idx="238">
                  <c:v>0.941</c:v>
                </c:pt>
                <c:pt idx="239">
                  <c:v>0.893</c:v>
                </c:pt>
                <c:pt idx="240">
                  <c:v>0.884</c:v>
                </c:pt>
                <c:pt idx="241">
                  <c:v>0.895</c:v>
                </c:pt>
                <c:pt idx="242">
                  <c:v>0.884</c:v>
                </c:pt>
                <c:pt idx="243">
                  <c:v>0.864</c:v>
                </c:pt>
                <c:pt idx="244">
                  <c:v>0.88</c:v>
                </c:pt>
                <c:pt idx="245">
                  <c:v>0.87</c:v>
                </c:pt>
                <c:pt idx="246">
                  <c:v>0.837</c:v>
                </c:pt>
                <c:pt idx="247">
                  <c:v>0.838</c:v>
                </c:pt>
                <c:pt idx="248">
                  <c:v>0.831</c:v>
                </c:pt>
                <c:pt idx="249">
                  <c:v>0.803</c:v>
                </c:pt>
                <c:pt idx="250">
                  <c:v>0.819</c:v>
                </c:pt>
                <c:pt idx="251">
                  <c:v>0.822</c:v>
                </c:pt>
                <c:pt idx="252">
                  <c:v>0.841</c:v>
                </c:pt>
                <c:pt idx="253">
                  <c:v>0.818</c:v>
                </c:pt>
                <c:pt idx="254">
                  <c:v>0.794</c:v>
                </c:pt>
                <c:pt idx="255">
                  <c:v>0.792</c:v>
                </c:pt>
                <c:pt idx="256">
                  <c:v>0.786</c:v>
                </c:pt>
                <c:pt idx="257">
                  <c:v>0.785</c:v>
                </c:pt>
                <c:pt idx="258">
                  <c:v>0.783</c:v>
                </c:pt>
                <c:pt idx="259">
                  <c:v>0.777</c:v>
                </c:pt>
                <c:pt idx="260">
                  <c:v>0.793</c:v>
                </c:pt>
                <c:pt idx="261">
                  <c:v>0.777</c:v>
                </c:pt>
                <c:pt idx="262">
                  <c:v>0.767</c:v>
                </c:pt>
                <c:pt idx="263">
                  <c:v>0.814</c:v>
                </c:pt>
                <c:pt idx="264">
                  <c:v>0.767</c:v>
                </c:pt>
                <c:pt idx="265">
                  <c:v>0.783</c:v>
                </c:pt>
                <c:pt idx="266">
                  <c:v>0.774</c:v>
                </c:pt>
                <c:pt idx="267">
                  <c:v>0.806</c:v>
                </c:pt>
                <c:pt idx="268">
                  <c:v>0.768</c:v>
                </c:pt>
                <c:pt idx="269">
                  <c:v>0.765</c:v>
                </c:pt>
                <c:pt idx="270">
                  <c:v>0.772</c:v>
                </c:pt>
                <c:pt idx="271">
                  <c:v>0.801</c:v>
                </c:pt>
                <c:pt idx="272">
                  <c:v>0.779</c:v>
                </c:pt>
                <c:pt idx="273">
                  <c:v>0.774</c:v>
                </c:pt>
                <c:pt idx="274">
                  <c:v>0.792</c:v>
                </c:pt>
                <c:pt idx="275">
                  <c:v>0.763</c:v>
                </c:pt>
                <c:pt idx="276">
                  <c:v>0.788</c:v>
                </c:pt>
                <c:pt idx="277">
                  <c:v>0.796</c:v>
                </c:pt>
                <c:pt idx="278">
                  <c:v>0.8</c:v>
                </c:pt>
                <c:pt idx="279">
                  <c:v>0.789</c:v>
                </c:pt>
                <c:pt idx="280">
                  <c:v>0.813</c:v>
                </c:pt>
                <c:pt idx="281">
                  <c:v>0.812</c:v>
                </c:pt>
                <c:pt idx="282">
                  <c:v>0.807</c:v>
                </c:pt>
                <c:pt idx="283">
                  <c:v>0.821</c:v>
                </c:pt>
                <c:pt idx="284">
                  <c:v>0.85</c:v>
                </c:pt>
                <c:pt idx="285">
                  <c:v>0.83</c:v>
                </c:pt>
                <c:pt idx="286">
                  <c:v>0.829</c:v>
                </c:pt>
                <c:pt idx="287">
                  <c:v>0.864</c:v>
                </c:pt>
                <c:pt idx="288">
                  <c:v>0.864</c:v>
                </c:pt>
                <c:pt idx="289">
                  <c:v>0.876</c:v>
                </c:pt>
                <c:pt idx="290">
                  <c:v>0.865</c:v>
                </c:pt>
                <c:pt idx="291">
                  <c:v>0.885</c:v>
                </c:pt>
                <c:pt idx="292">
                  <c:v>0.902</c:v>
                </c:pt>
                <c:pt idx="293">
                  <c:v>0.902</c:v>
                </c:pt>
                <c:pt idx="294">
                  <c:v>0.943</c:v>
                </c:pt>
                <c:pt idx="295">
                  <c:v>0.934</c:v>
                </c:pt>
                <c:pt idx="296">
                  <c:v>0.944</c:v>
                </c:pt>
                <c:pt idx="297">
                  <c:v>0.963</c:v>
                </c:pt>
                <c:pt idx="298">
                  <c:v>0.961</c:v>
                </c:pt>
                <c:pt idx="299">
                  <c:v>0.974</c:v>
                </c:pt>
                <c:pt idx="300">
                  <c:v>0.985</c:v>
                </c:pt>
                <c:pt idx="301">
                  <c:v>0.999</c:v>
                </c:pt>
                <c:pt idx="302">
                  <c:v>0.981</c:v>
                </c:pt>
                <c:pt idx="303">
                  <c:v>1.024</c:v>
                </c:pt>
                <c:pt idx="304">
                  <c:v>1.012</c:v>
                </c:pt>
                <c:pt idx="305">
                  <c:v>1.021</c:v>
                </c:pt>
                <c:pt idx="306">
                  <c:v>1.033</c:v>
                </c:pt>
                <c:pt idx="307">
                  <c:v>1.031</c:v>
                </c:pt>
                <c:pt idx="308">
                  <c:v>1.038</c:v>
                </c:pt>
                <c:pt idx="309">
                  <c:v>1.041</c:v>
                </c:pt>
                <c:pt idx="310">
                  <c:v>1.059</c:v>
                </c:pt>
                <c:pt idx="311">
                  <c:v>1.066</c:v>
                </c:pt>
                <c:pt idx="312">
                  <c:v>1.069</c:v>
                </c:pt>
                <c:pt idx="313">
                  <c:v>1.064</c:v>
                </c:pt>
                <c:pt idx="314">
                  <c:v>1.069</c:v>
                </c:pt>
                <c:pt idx="315">
                  <c:v>1.062</c:v>
                </c:pt>
                <c:pt idx="316">
                  <c:v>1.054</c:v>
                </c:pt>
                <c:pt idx="317">
                  <c:v>1.083</c:v>
                </c:pt>
                <c:pt idx="318">
                  <c:v>1.057</c:v>
                </c:pt>
                <c:pt idx="319">
                  <c:v>1.06</c:v>
                </c:pt>
                <c:pt idx="320">
                  <c:v>1.065</c:v>
                </c:pt>
                <c:pt idx="321">
                  <c:v>1.073</c:v>
                </c:pt>
                <c:pt idx="322">
                  <c:v>1.082</c:v>
                </c:pt>
                <c:pt idx="323">
                  <c:v>1.076</c:v>
                </c:pt>
                <c:pt idx="324">
                  <c:v>1.059</c:v>
                </c:pt>
                <c:pt idx="325">
                  <c:v>1.06</c:v>
                </c:pt>
                <c:pt idx="326">
                  <c:v>1.077</c:v>
                </c:pt>
                <c:pt idx="327">
                  <c:v>1.063</c:v>
                </c:pt>
                <c:pt idx="328">
                  <c:v>1.075</c:v>
                </c:pt>
                <c:pt idx="329">
                  <c:v>1.071</c:v>
                </c:pt>
                <c:pt idx="330">
                  <c:v>1.073</c:v>
                </c:pt>
                <c:pt idx="331">
                  <c:v>1.072</c:v>
                </c:pt>
                <c:pt idx="332">
                  <c:v>1.041</c:v>
                </c:pt>
                <c:pt idx="333">
                  <c:v>1.072</c:v>
                </c:pt>
                <c:pt idx="334">
                  <c:v>1.082</c:v>
                </c:pt>
                <c:pt idx="335">
                  <c:v>1.055</c:v>
                </c:pt>
                <c:pt idx="336">
                  <c:v>1.041</c:v>
                </c:pt>
                <c:pt idx="337">
                  <c:v>1.059</c:v>
                </c:pt>
                <c:pt idx="338">
                  <c:v>1.056</c:v>
                </c:pt>
                <c:pt idx="339">
                  <c:v>1.055</c:v>
                </c:pt>
                <c:pt idx="340">
                  <c:v>1.05</c:v>
                </c:pt>
                <c:pt idx="341">
                  <c:v>1.05</c:v>
                </c:pt>
                <c:pt idx="342">
                  <c:v>1.051</c:v>
                </c:pt>
                <c:pt idx="343">
                  <c:v>1.047</c:v>
                </c:pt>
                <c:pt idx="344">
                  <c:v>1.057</c:v>
                </c:pt>
                <c:pt idx="345">
                  <c:v>1.038</c:v>
                </c:pt>
                <c:pt idx="346">
                  <c:v>1.043</c:v>
                </c:pt>
                <c:pt idx="347">
                  <c:v>1.041</c:v>
                </c:pt>
                <c:pt idx="348">
                  <c:v>1.044</c:v>
                </c:pt>
                <c:pt idx="349">
                  <c:v>1.032</c:v>
                </c:pt>
                <c:pt idx="350">
                  <c:v>1.038</c:v>
                </c:pt>
                <c:pt idx="351">
                  <c:v>1.046</c:v>
                </c:pt>
                <c:pt idx="352">
                  <c:v>1.049</c:v>
                </c:pt>
                <c:pt idx="353">
                  <c:v>1.05</c:v>
                </c:pt>
                <c:pt idx="354">
                  <c:v>1.037</c:v>
                </c:pt>
                <c:pt idx="355">
                  <c:v>1.044</c:v>
                </c:pt>
                <c:pt idx="356">
                  <c:v>1.047</c:v>
                </c:pt>
                <c:pt idx="357">
                  <c:v>1.027</c:v>
                </c:pt>
                <c:pt idx="358">
                  <c:v>1.03</c:v>
                </c:pt>
                <c:pt idx="359">
                  <c:v>1.033</c:v>
                </c:pt>
                <c:pt idx="360">
                  <c:v>1.03</c:v>
                </c:pt>
                <c:pt idx="361">
                  <c:v>1.038</c:v>
                </c:pt>
                <c:pt idx="362">
                  <c:v>1.037</c:v>
                </c:pt>
                <c:pt idx="363">
                  <c:v>1.03</c:v>
                </c:pt>
                <c:pt idx="364">
                  <c:v>1.039</c:v>
                </c:pt>
                <c:pt idx="365">
                  <c:v>1.031</c:v>
                </c:pt>
                <c:pt idx="366">
                  <c:v>1.023</c:v>
                </c:pt>
                <c:pt idx="367">
                  <c:v>1.03</c:v>
                </c:pt>
                <c:pt idx="368">
                  <c:v>1.025</c:v>
                </c:pt>
                <c:pt idx="369">
                  <c:v>1.023</c:v>
                </c:pt>
                <c:pt idx="370">
                  <c:v>1.026</c:v>
                </c:pt>
                <c:pt idx="371">
                  <c:v>1.041</c:v>
                </c:pt>
                <c:pt idx="372">
                  <c:v>1.028</c:v>
                </c:pt>
                <c:pt idx="373">
                  <c:v>1.028</c:v>
                </c:pt>
                <c:pt idx="374">
                  <c:v>1.028</c:v>
                </c:pt>
                <c:pt idx="375">
                  <c:v>1.028</c:v>
                </c:pt>
                <c:pt idx="376">
                  <c:v>1.039</c:v>
                </c:pt>
                <c:pt idx="377">
                  <c:v>1.029</c:v>
                </c:pt>
                <c:pt idx="378">
                  <c:v>1.025</c:v>
                </c:pt>
                <c:pt idx="379">
                  <c:v>1.033</c:v>
                </c:pt>
                <c:pt idx="380">
                  <c:v>1.03</c:v>
                </c:pt>
                <c:pt idx="381">
                  <c:v>1.017</c:v>
                </c:pt>
                <c:pt idx="382">
                  <c:v>1.02</c:v>
                </c:pt>
                <c:pt idx="383">
                  <c:v>1.018</c:v>
                </c:pt>
                <c:pt idx="384">
                  <c:v>1.019</c:v>
                </c:pt>
                <c:pt idx="385">
                  <c:v>1.022</c:v>
                </c:pt>
                <c:pt idx="386">
                  <c:v>1.016</c:v>
                </c:pt>
                <c:pt idx="387">
                  <c:v>1.005</c:v>
                </c:pt>
                <c:pt idx="388">
                  <c:v>1.046</c:v>
                </c:pt>
                <c:pt idx="389">
                  <c:v>1.016</c:v>
                </c:pt>
                <c:pt idx="390">
                  <c:v>1.014</c:v>
                </c:pt>
                <c:pt idx="391">
                  <c:v>1.033</c:v>
                </c:pt>
                <c:pt idx="392">
                  <c:v>1.016</c:v>
                </c:pt>
                <c:pt idx="393">
                  <c:v>1.018</c:v>
                </c:pt>
                <c:pt idx="394">
                  <c:v>1.021</c:v>
                </c:pt>
                <c:pt idx="395">
                  <c:v>1.018</c:v>
                </c:pt>
                <c:pt idx="396">
                  <c:v>1.002</c:v>
                </c:pt>
                <c:pt idx="397">
                  <c:v>0.997</c:v>
                </c:pt>
                <c:pt idx="398">
                  <c:v>1.021</c:v>
                </c:pt>
                <c:pt idx="399">
                  <c:v>1.011</c:v>
                </c:pt>
                <c:pt idx="400">
                  <c:v>1.008</c:v>
                </c:pt>
                <c:pt idx="401">
                  <c:v>1.007</c:v>
                </c:pt>
                <c:pt idx="402">
                  <c:v>1.014</c:v>
                </c:pt>
                <c:pt idx="403">
                  <c:v>1.024</c:v>
                </c:pt>
                <c:pt idx="404">
                  <c:v>1.012</c:v>
                </c:pt>
                <c:pt idx="405">
                  <c:v>1.003</c:v>
                </c:pt>
                <c:pt idx="406">
                  <c:v>1.028</c:v>
                </c:pt>
                <c:pt idx="407">
                  <c:v>1.0</c:v>
                </c:pt>
                <c:pt idx="408">
                  <c:v>1.019</c:v>
                </c:pt>
                <c:pt idx="409">
                  <c:v>1.005</c:v>
                </c:pt>
                <c:pt idx="410">
                  <c:v>0.989</c:v>
                </c:pt>
                <c:pt idx="411">
                  <c:v>1.012</c:v>
                </c:pt>
                <c:pt idx="412">
                  <c:v>0.997</c:v>
                </c:pt>
                <c:pt idx="413">
                  <c:v>1.002</c:v>
                </c:pt>
                <c:pt idx="414">
                  <c:v>0.999</c:v>
                </c:pt>
                <c:pt idx="415">
                  <c:v>0.999</c:v>
                </c:pt>
                <c:pt idx="416">
                  <c:v>0.998</c:v>
                </c:pt>
                <c:pt idx="417">
                  <c:v>0.993</c:v>
                </c:pt>
                <c:pt idx="418">
                  <c:v>0.982</c:v>
                </c:pt>
                <c:pt idx="419">
                  <c:v>1.002</c:v>
                </c:pt>
                <c:pt idx="420">
                  <c:v>0.99</c:v>
                </c:pt>
                <c:pt idx="421">
                  <c:v>0.997</c:v>
                </c:pt>
                <c:pt idx="422">
                  <c:v>0.986</c:v>
                </c:pt>
                <c:pt idx="423">
                  <c:v>0.996</c:v>
                </c:pt>
                <c:pt idx="424">
                  <c:v>0.998</c:v>
                </c:pt>
                <c:pt idx="425">
                  <c:v>0.991</c:v>
                </c:pt>
                <c:pt idx="426">
                  <c:v>0.991</c:v>
                </c:pt>
                <c:pt idx="427">
                  <c:v>1.005</c:v>
                </c:pt>
                <c:pt idx="428">
                  <c:v>0.979</c:v>
                </c:pt>
                <c:pt idx="429">
                  <c:v>0.975</c:v>
                </c:pt>
                <c:pt idx="430">
                  <c:v>0.99</c:v>
                </c:pt>
                <c:pt idx="431">
                  <c:v>0.985</c:v>
                </c:pt>
                <c:pt idx="432">
                  <c:v>0.972</c:v>
                </c:pt>
                <c:pt idx="433">
                  <c:v>0.988</c:v>
                </c:pt>
                <c:pt idx="434">
                  <c:v>0.999</c:v>
                </c:pt>
                <c:pt idx="435">
                  <c:v>0.994</c:v>
                </c:pt>
                <c:pt idx="436">
                  <c:v>0.975</c:v>
                </c:pt>
                <c:pt idx="437">
                  <c:v>0.972</c:v>
                </c:pt>
                <c:pt idx="438">
                  <c:v>0.99</c:v>
                </c:pt>
                <c:pt idx="439">
                  <c:v>0.981</c:v>
                </c:pt>
                <c:pt idx="440">
                  <c:v>0.985</c:v>
                </c:pt>
                <c:pt idx="441">
                  <c:v>0.977</c:v>
                </c:pt>
                <c:pt idx="442">
                  <c:v>0.965</c:v>
                </c:pt>
                <c:pt idx="443">
                  <c:v>0.981</c:v>
                </c:pt>
                <c:pt idx="444">
                  <c:v>0.972</c:v>
                </c:pt>
                <c:pt idx="445">
                  <c:v>0.977</c:v>
                </c:pt>
                <c:pt idx="446">
                  <c:v>0.974</c:v>
                </c:pt>
                <c:pt idx="447">
                  <c:v>0.966</c:v>
                </c:pt>
                <c:pt idx="448">
                  <c:v>0.983</c:v>
                </c:pt>
                <c:pt idx="449">
                  <c:v>0.977</c:v>
                </c:pt>
                <c:pt idx="450">
                  <c:v>0.988</c:v>
                </c:pt>
                <c:pt idx="451">
                  <c:v>0.978</c:v>
                </c:pt>
                <c:pt idx="452">
                  <c:v>0.989</c:v>
                </c:pt>
                <c:pt idx="453">
                  <c:v>0.972</c:v>
                </c:pt>
                <c:pt idx="454">
                  <c:v>0.982</c:v>
                </c:pt>
                <c:pt idx="455">
                  <c:v>0.981</c:v>
                </c:pt>
                <c:pt idx="456">
                  <c:v>0.983</c:v>
                </c:pt>
                <c:pt idx="457">
                  <c:v>0.987</c:v>
                </c:pt>
                <c:pt idx="458">
                  <c:v>0.979</c:v>
                </c:pt>
                <c:pt idx="459">
                  <c:v>0.983</c:v>
                </c:pt>
                <c:pt idx="460">
                  <c:v>0.987</c:v>
                </c:pt>
                <c:pt idx="461">
                  <c:v>1.0</c:v>
                </c:pt>
                <c:pt idx="462">
                  <c:v>0.988</c:v>
                </c:pt>
                <c:pt idx="463">
                  <c:v>0.984</c:v>
                </c:pt>
                <c:pt idx="464">
                  <c:v>0.986</c:v>
                </c:pt>
                <c:pt idx="465">
                  <c:v>0.978</c:v>
                </c:pt>
                <c:pt idx="466">
                  <c:v>0.98</c:v>
                </c:pt>
                <c:pt idx="467">
                  <c:v>0.98</c:v>
                </c:pt>
                <c:pt idx="468">
                  <c:v>0.994</c:v>
                </c:pt>
                <c:pt idx="469">
                  <c:v>0.979</c:v>
                </c:pt>
                <c:pt idx="470">
                  <c:v>0.979</c:v>
                </c:pt>
                <c:pt idx="471">
                  <c:v>0.982</c:v>
                </c:pt>
                <c:pt idx="472">
                  <c:v>0.983</c:v>
                </c:pt>
                <c:pt idx="473">
                  <c:v>0.989</c:v>
                </c:pt>
                <c:pt idx="474">
                  <c:v>0.996</c:v>
                </c:pt>
                <c:pt idx="475">
                  <c:v>0.992</c:v>
                </c:pt>
                <c:pt idx="476">
                  <c:v>0.997</c:v>
                </c:pt>
                <c:pt idx="477">
                  <c:v>0.998</c:v>
                </c:pt>
                <c:pt idx="478">
                  <c:v>1.003</c:v>
                </c:pt>
                <c:pt idx="479">
                  <c:v>0.989</c:v>
                </c:pt>
                <c:pt idx="480">
                  <c:v>1.016</c:v>
                </c:pt>
                <c:pt idx="481">
                  <c:v>0.99</c:v>
                </c:pt>
                <c:pt idx="482">
                  <c:v>1.001</c:v>
                </c:pt>
                <c:pt idx="483">
                  <c:v>0.992</c:v>
                </c:pt>
                <c:pt idx="484">
                  <c:v>1.002</c:v>
                </c:pt>
                <c:pt idx="485">
                  <c:v>0.999</c:v>
                </c:pt>
                <c:pt idx="486">
                  <c:v>0.991</c:v>
                </c:pt>
                <c:pt idx="487">
                  <c:v>1.004</c:v>
                </c:pt>
                <c:pt idx="488">
                  <c:v>1.027</c:v>
                </c:pt>
                <c:pt idx="489">
                  <c:v>1.003</c:v>
                </c:pt>
                <c:pt idx="490">
                  <c:v>1.02</c:v>
                </c:pt>
                <c:pt idx="491">
                  <c:v>1.006</c:v>
                </c:pt>
                <c:pt idx="492">
                  <c:v>1.008</c:v>
                </c:pt>
                <c:pt idx="493">
                  <c:v>1.002</c:v>
                </c:pt>
                <c:pt idx="494">
                  <c:v>0.999</c:v>
                </c:pt>
                <c:pt idx="495">
                  <c:v>1.018</c:v>
                </c:pt>
                <c:pt idx="496">
                  <c:v>1.005</c:v>
                </c:pt>
                <c:pt idx="497">
                  <c:v>1.02</c:v>
                </c:pt>
                <c:pt idx="498">
                  <c:v>1.0</c:v>
                </c:pt>
                <c:pt idx="499">
                  <c:v>1.003</c:v>
                </c:pt>
                <c:pt idx="500">
                  <c:v>1.009</c:v>
                </c:pt>
                <c:pt idx="501">
                  <c:v>1.007</c:v>
                </c:pt>
                <c:pt idx="502">
                  <c:v>1.02</c:v>
                </c:pt>
                <c:pt idx="503">
                  <c:v>1.005</c:v>
                </c:pt>
                <c:pt idx="504">
                  <c:v>1.024</c:v>
                </c:pt>
                <c:pt idx="505">
                  <c:v>1.016</c:v>
                </c:pt>
                <c:pt idx="506">
                  <c:v>1.021</c:v>
                </c:pt>
                <c:pt idx="507">
                  <c:v>1.023</c:v>
                </c:pt>
                <c:pt idx="508">
                  <c:v>1.017</c:v>
                </c:pt>
                <c:pt idx="509">
                  <c:v>1.009</c:v>
                </c:pt>
                <c:pt idx="510">
                  <c:v>1.011</c:v>
                </c:pt>
                <c:pt idx="511">
                  <c:v>1.018</c:v>
                </c:pt>
                <c:pt idx="512">
                  <c:v>1.005</c:v>
                </c:pt>
                <c:pt idx="513">
                  <c:v>1.026</c:v>
                </c:pt>
                <c:pt idx="514">
                  <c:v>1.029</c:v>
                </c:pt>
                <c:pt idx="515">
                  <c:v>1.028</c:v>
                </c:pt>
                <c:pt idx="516">
                  <c:v>1.028</c:v>
                </c:pt>
                <c:pt idx="517">
                  <c:v>1.018</c:v>
                </c:pt>
                <c:pt idx="518">
                  <c:v>1.024</c:v>
                </c:pt>
                <c:pt idx="519">
                  <c:v>1.025</c:v>
                </c:pt>
                <c:pt idx="520">
                  <c:v>1.009</c:v>
                </c:pt>
                <c:pt idx="521">
                  <c:v>1.025</c:v>
                </c:pt>
                <c:pt idx="522">
                  <c:v>1.02</c:v>
                </c:pt>
                <c:pt idx="523">
                  <c:v>1.018</c:v>
                </c:pt>
                <c:pt idx="524">
                  <c:v>1.02</c:v>
                </c:pt>
                <c:pt idx="525">
                  <c:v>1.022</c:v>
                </c:pt>
                <c:pt idx="526">
                  <c:v>1.02</c:v>
                </c:pt>
                <c:pt idx="527">
                  <c:v>1.021</c:v>
                </c:pt>
                <c:pt idx="528">
                  <c:v>1.014</c:v>
                </c:pt>
                <c:pt idx="529">
                  <c:v>1.01</c:v>
                </c:pt>
                <c:pt idx="530">
                  <c:v>1.006</c:v>
                </c:pt>
                <c:pt idx="531">
                  <c:v>1.015</c:v>
                </c:pt>
                <c:pt idx="532">
                  <c:v>1.008</c:v>
                </c:pt>
                <c:pt idx="533">
                  <c:v>1.016</c:v>
                </c:pt>
                <c:pt idx="534">
                  <c:v>1.021</c:v>
                </c:pt>
                <c:pt idx="535">
                  <c:v>1.01</c:v>
                </c:pt>
                <c:pt idx="536">
                  <c:v>0.999</c:v>
                </c:pt>
                <c:pt idx="537">
                  <c:v>1.014</c:v>
                </c:pt>
                <c:pt idx="538">
                  <c:v>1.019</c:v>
                </c:pt>
                <c:pt idx="539">
                  <c:v>1.014</c:v>
                </c:pt>
                <c:pt idx="540">
                  <c:v>1.009</c:v>
                </c:pt>
                <c:pt idx="541">
                  <c:v>1.012</c:v>
                </c:pt>
                <c:pt idx="542">
                  <c:v>1.002</c:v>
                </c:pt>
                <c:pt idx="543">
                  <c:v>1.006</c:v>
                </c:pt>
                <c:pt idx="544">
                  <c:v>1.002</c:v>
                </c:pt>
                <c:pt idx="545">
                  <c:v>1.02</c:v>
                </c:pt>
                <c:pt idx="546">
                  <c:v>1.009</c:v>
                </c:pt>
                <c:pt idx="547">
                  <c:v>0.998</c:v>
                </c:pt>
                <c:pt idx="548">
                  <c:v>1.009</c:v>
                </c:pt>
                <c:pt idx="549">
                  <c:v>1.011</c:v>
                </c:pt>
                <c:pt idx="550">
                  <c:v>1.001</c:v>
                </c:pt>
                <c:pt idx="551">
                  <c:v>1.011</c:v>
                </c:pt>
                <c:pt idx="552">
                  <c:v>0.998</c:v>
                </c:pt>
                <c:pt idx="553">
                  <c:v>1.008</c:v>
                </c:pt>
                <c:pt idx="554">
                  <c:v>1.005</c:v>
                </c:pt>
                <c:pt idx="555">
                  <c:v>0.994</c:v>
                </c:pt>
                <c:pt idx="556">
                  <c:v>0.999</c:v>
                </c:pt>
                <c:pt idx="557">
                  <c:v>0.996</c:v>
                </c:pt>
                <c:pt idx="558">
                  <c:v>1.008</c:v>
                </c:pt>
                <c:pt idx="559">
                  <c:v>1.014</c:v>
                </c:pt>
                <c:pt idx="560">
                  <c:v>0.999</c:v>
                </c:pt>
                <c:pt idx="561">
                  <c:v>1.002</c:v>
                </c:pt>
                <c:pt idx="562">
                  <c:v>1.006</c:v>
                </c:pt>
                <c:pt idx="563">
                  <c:v>1.003</c:v>
                </c:pt>
                <c:pt idx="564">
                  <c:v>1.008</c:v>
                </c:pt>
                <c:pt idx="565">
                  <c:v>1.008</c:v>
                </c:pt>
                <c:pt idx="566">
                  <c:v>1.013</c:v>
                </c:pt>
                <c:pt idx="567">
                  <c:v>0.991</c:v>
                </c:pt>
                <c:pt idx="568">
                  <c:v>0.998</c:v>
                </c:pt>
                <c:pt idx="569">
                  <c:v>1.009</c:v>
                </c:pt>
                <c:pt idx="570">
                  <c:v>0.999</c:v>
                </c:pt>
                <c:pt idx="571">
                  <c:v>1.003</c:v>
                </c:pt>
                <c:pt idx="572">
                  <c:v>0.999</c:v>
                </c:pt>
                <c:pt idx="573">
                  <c:v>0.992</c:v>
                </c:pt>
                <c:pt idx="574">
                  <c:v>1.002</c:v>
                </c:pt>
                <c:pt idx="575">
                  <c:v>0.999</c:v>
                </c:pt>
                <c:pt idx="576">
                  <c:v>0.995</c:v>
                </c:pt>
                <c:pt idx="577">
                  <c:v>0.986</c:v>
                </c:pt>
                <c:pt idx="578">
                  <c:v>1.0</c:v>
                </c:pt>
                <c:pt idx="579">
                  <c:v>1.004</c:v>
                </c:pt>
                <c:pt idx="580">
                  <c:v>0.998</c:v>
                </c:pt>
                <c:pt idx="581">
                  <c:v>0.996</c:v>
                </c:pt>
                <c:pt idx="582">
                  <c:v>0.997</c:v>
                </c:pt>
                <c:pt idx="583">
                  <c:v>0.998</c:v>
                </c:pt>
                <c:pt idx="584">
                  <c:v>0.993</c:v>
                </c:pt>
                <c:pt idx="585">
                  <c:v>0.998</c:v>
                </c:pt>
                <c:pt idx="586">
                  <c:v>0.998</c:v>
                </c:pt>
                <c:pt idx="587">
                  <c:v>1.003</c:v>
                </c:pt>
                <c:pt idx="588">
                  <c:v>0.996</c:v>
                </c:pt>
                <c:pt idx="589">
                  <c:v>1.001</c:v>
                </c:pt>
                <c:pt idx="590">
                  <c:v>0.991</c:v>
                </c:pt>
                <c:pt idx="591">
                  <c:v>1.002</c:v>
                </c:pt>
                <c:pt idx="592">
                  <c:v>1.01</c:v>
                </c:pt>
                <c:pt idx="593">
                  <c:v>0.997</c:v>
                </c:pt>
                <c:pt idx="594">
                  <c:v>1.0</c:v>
                </c:pt>
                <c:pt idx="595">
                  <c:v>0.999</c:v>
                </c:pt>
                <c:pt idx="596">
                  <c:v>0.993</c:v>
                </c:pt>
                <c:pt idx="597">
                  <c:v>1.007</c:v>
                </c:pt>
                <c:pt idx="598">
                  <c:v>0.997</c:v>
                </c:pt>
                <c:pt idx="599">
                  <c:v>0.994</c:v>
                </c:pt>
                <c:pt idx="600">
                  <c:v>1.007</c:v>
                </c:pt>
                <c:pt idx="601">
                  <c:v>1.003</c:v>
                </c:pt>
                <c:pt idx="602">
                  <c:v>0.996</c:v>
                </c:pt>
                <c:pt idx="603">
                  <c:v>1.01</c:v>
                </c:pt>
                <c:pt idx="604">
                  <c:v>0.985</c:v>
                </c:pt>
                <c:pt idx="605">
                  <c:v>0.992</c:v>
                </c:pt>
                <c:pt idx="606">
                  <c:v>1.008</c:v>
                </c:pt>
                <c:pt idx="607">
                  <c:v>0.998</c:v>
                </c:pt>
                <c:pt idx="608">
                  <c:v>1.001</c:v>
                </c:pt>
                <c:pt idx="609">
                  <c:v>0.998</c:v>
                </c:pt>
                <c:pt idx="610">
                  <c:v>0.999</c:v>
                </c:pt>
                <c:pt idx="611">
                  <c:v>0.995</c:v>
                </c:pt>
                <c:pt idx="612">
                  <c:v>0.995</c:v>
                </c:pt>
                <c:pt idx="613">
                  <c:v>0.997</c:v>
                </c:pt>
                <c:pt idx="614">
                  <c:v>0.994</c:v>
                </c:pt>
                <c:pt idx="615">
                  <c:v>1.011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9315832"/>
        <c:axId val="-2134679208"/>
      </c:scatterChart>
      <c:valAx>
        <c:axId val="-2129315832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mr-IN"/>
                  <a:t>r [Å</a:t>
                </a:r>
                <a:r>
                  <a:rPr lang="en-US"/>
                  <a:t>]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34679208"/>
        <c:crosses val="autoZero"/>
        <c:crossBetween val="midCat"/>
      </c:valAx>
      <c:valAx>
        <c:axId val="-2134679208"/>
        <c:scaling>
          <c:orientation val="minMax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g(r)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29315832"/>
        <c:crosses val="autoZero"/>
        <c:crossBetween val="midCat"/>
      </c:valAx>
      <c:spPr>
        <a:ln w="127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79106944444444"/>
          <c:y val="0.0913678571428571"/>
          <c:w val="0.165129166666667"/>
          <c:h val="0.202423015873016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+0.2</a:t>
            </a:r>
          </a:p>
        </c:rich>
      </c:tx>
      <c:layout>
        <c:manualLayout>
          <c:xMode val="edge"/>
          <c:yMode val="edge"/>
          <c:x val="0.444550925925926"/>
          <c:y val="0.0907142857142857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1"/>
          <c:order val="1"/>
          <c:tx>
            <c:strRef>
              <c:f>rdf!$B$2</c:f>
              <c:strCache>
                <c:ptCount val="1"/>
                <c:pt idx="0">
                  <c:v>MDFT</c:v>
                </c:pt>
              </c:strCache>
            </c:strRef>
          </c:tx>
          <c:spPr>
            <a:ln w="6350" cmpd="sng">
              <a:solidFill>
                <a:srgbClr val="BB0000"/>
              </a:solidFill>
              <a:prstDash val="solid"/>
            </a:ln>
          </c:spPr>
          <c:marker>
            <c:symbol val="none"/>
          </c:marker>
          <c:xVal>
            <c:numRef>
              <c:f>rdf!$A$3:$A$618</c:f>
              <c:numCache>
                <c:formatCode>0.00E+00</c:formatCode>
                <c:ptCount val="61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rdf!$E$3:$E$618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1.93327924774833E-6</c:v>
                </c:pt>
                <c:pt idx="34" formatCode="0.00E+00">
                  <c:v>0.000273425699788797</c:v>
                </c:pt>
                <c:pt idx="35" formatCode="0.00E+00">
                  <c:v>0.00804070840459204</c:v>
                </c:pt>
                <c:pt idx="36" formatCode="0.00E+00">
                  <c:v>0.0766129029895137</c:v>
                </c:pt>
                <c:pt idx="37">
                  <c:v>0.356458925323675</c:v>
                </c:pt>
                <c:pt idx="38">
                  <c:v>0.988826498755225</c:v>
                </c:pt>
                <c:pt idx="39">
                  <c:v>1.5704064756987</c:v>
                </c:pt>
                <c:pt idx="40">
                  <c:v>2.01882355032299</c:v>
                </c:pt>
                <c:pt idx="41">
                  <c:v>2.21518244984829</c:v>
                </c:pt>
                <c:pt idx="42">
                  <c:v>2.30604776442833</c:v>
                </c:pt>
                <c:pt idx="43">
                  <c:v>2.22289329030757</c:v>
                </c:pt>
                <c:pt idx="44">
                  <c:v>2.13847662696531</c:v>
                </c:pt>
                <c:pt idx="45">
                  <c:v>1.95646436234348</c:v>
                </c:pt>
                <c:pt idx="46">
                  <c:v>1.76123491560645</c:v>
                </c:pt>
                <c:pt idx="47">
                  <c:v>1.61768170097389</c:v>
                </c:pt>
                <c:pt idx="48">
                  <c:v>1.49975388820251</c:v>
                </c:pt>
                <c:pt idx="49">
                  <c:v>1.35310353342598</c:v>
                </c:pt>
                <c:pt idx="50">
                  <c:v>1.25293138771863</c:v>
                </c:pt>
                <c:pt idx="51">
                  <c:v>1.16305811935183</c:v>
                </c:pt>
                <c:pt idx="52">
                  <c:v>1.09833457664336</c:v>
                </c:pt>
                <c:pt idx="53">
                  <c:v>1.0340268211925</c:v>
                </c:pt>
                <c:pt idx="54">
                  <c:v>0.959825144029471</c:v>
                </c:pt>
                <c:pt idx="55">
                  <c:v>0.909972043396058</c:v>
                </c:pt>
                <c:pt idx="56">
                  <c:v>0.864889219376393</c:v>
                </c:pt>
                <c:pt idx="57">
                  <c:v>0.830683202294251</c:v>
                </c:pt>
                <c:pt idx="58">
                  <c:v>0.799159099468425</c:v>
                </c:pt>
                <c:pt idx="59">
                  <c:v>0.774379339305862</c:v>
                </c:pt>
                <c:pt idx="60">
                  <c:v>0.753352816950986</c:v>
                </c:pt>
                <c:pt idx="61">
                  <c:v>0.739182158112814</c:v>
                </c:pt>
                <c:pt idx="62">
                  <c:v>0.726120442213666</c:v>
                </c:pt>
                <c:pt idx="63">
                  <c:v>0.718523439987258</c:v>
                </c:pt>
                <c:pt idx="64">
                  <c:v>0.71889309712647</c:v>
                </c:pt>
                <c:pt idx="65">
                  <c:v>0.726874364339786</c:v>
                </c:pt>
                <c:pt idx="66">
                  <c:v>0.742833118345971</c:v>
                </c:pt>
                <c:pt idx="67">
                  <c:v>0.768050740246631</c:v>
                </c:pt>
                <c:pt idx="68">
                  <c:v>0.801952548838968</c:v>
                </c:pt>
                <c:pt idx="69">
                  <c:v>0.855723024932597</c:v>
                </c:pt>
                <c:pt idx="70">
                  <c:v>0.919111651146915</c:v>
                </c:pt>
                <c:pt idx="71">
                  <c:v>0.985205796859608</c:v>
                </c:pt>
                <c:pt idx="72">
                  <c:v>1.0398470717231</c:v>
                </c:pt>
                <c:pt idx="73">
                  <c:v>1.07786636180421</c:v>
                </c:pt>
                <c:pt idx="74">
                  <c:v>1.11359305655411</c:v>
                </c:pt>
                <c:pt idx="75">
                  <c:v>1.12088819668893</c:v>
                </c:pt>
                <c:pt idx="76">
                  <c:v>1.11809608560594</c:v>
                </c:pt>
                <c:pt idx="77">
                  <c:v>1.10738875046649</c:v>
                </c:pt>
                <c:pt idx="78">
                  <c:v>1.09086859746995</c:v>
                </c:pt>
                <c:pt idx="79">
                  <c:v>1.07392930793488</c:v>
                </c:pt>
                <c:pt idx="80">
                  <c:v>1.06048775151717</c:v>
                </c:pt>
                <c:pt idx="81">
                  <c:v>1.04896192743922</c:v>
                </c:pt>
                <c:pt idx="82">
                  <c:v>1.04088719248437</c:v>
                </c:pt>
                <c:pt idx="83">
                  <c:v>1.03221676231882</c:v>
                </c:pt>
                <c:pt idx="84">
                  <c:v>1.02784182249643</c:v>
                </c:pt>
                <c:pt idx="85">
                  <c:v>1.0234194420967</c:v>
                </c:pt>
                <c:pt idx="86">
                  <c:v>1.01917267620818</c:v>
                </c:pt>
                <c:pt idx="87">
                  <c:v>1.01630027838379</c:v>
                </c:pt>
                <c:pt idx="88">
                  <c:v>1.01364028322856</c:v>
                </c:pt>
                <c:pt idx="89">
                  <c:v>1.01221053479175</c:v>
                </c:pt>
                <c:pt idx="90">
                  <c:v>1.01005854192413</c:v>
                </c:pt>
                <c:pt idx="91">
                  <c:v>1.00869769152705</c:v>
                </c:pt>
                <c:pt idx="92">
                  <c:v>1.00680579897656</c:v>
                </c:pt>
                <c:pt idx="93">
                  <c:v>1.00637451666369</c:v>
                </c:pt>
                <c:pt idx="94">
                  <c:v>1.00279285446359</c:v>
                </c:pt>
                <c:pt idx="95">
                  <c:v>1.00139692787313</c:v>
                </c:pt>
                <c:pt idx="96">
                  <c:v>0.998875519972429</c:v>
                </c:pt>
                <c:pt idx="97">
                  <c:v>0.99664157191485</c:v>
                </c:pt>
                <c:pt idx="98">
                  <c:v>0.995120233006678</c:v>
                </c:pt>
                <c:pt idx="99">
                  <c:v>0.99307292325467</c:v>
                </c:pt>
                <c:pt idx="100">
                  <c:v>0.990479748515911</c:v>
                </c:pt>
                <c:pt idx="101">
                  <c:v>0.990006353416343</c:v>
                </c:pt>
                <c:pt idx="102">
                  <c:v>0.98722409020538</c:v>
                </c:pt>
                <c:pt idx="103">
                  <c:v>0.984552599417796</c:v>
                </c:pt>
                <c:pt idx="104">
                  <c:v>0.983869097865002</c:v>
                </c:pt>
                <c:pt idx="105">
                  <c:v>0.982606021511025</c:v>
                </c:pt>
                <c:pt idx="106">
                  <c:v>0.982066711548348</c:v>
                </c:pt>
                <c:pt idx="107">
                  <c:v>0.981379142963851</c:v>
                </c:pt>
                <c:pt idx="108">
                  <c:v>0.981532963504996</c:v>
                </c:pt>
                <c:pt idx="109">
                  <c:v>0.984141202169509</c:v>
                </c:pt>
                <c:pt idx="110">
                  <c:v>0.984401496313783</c:v>
                </c:pt>
                <c:pt idx="111">
                  <c:v>0.986473099639052</c:v>
                </c:pt>
                <c:pt idx="112">
                  <c:v>0.988316548419052</c:v>
                </c:pt>
                <c:pt idx="113">
                  <c:v>0.99138438744352</c:v>
                </c:pt>
                <c:pt idx="114">
                  <c:v>0.994817173850532</c:v>
                </c:pt>
                <c:pt idx="115">
                  <c:v>0.997104719613515</c:v>
                </c:pt>
                <c:pt idx="116">
                  <c:v>0.999110589049538</c:v>
                </c:pt>
                <c:pt idx="117">
                  <c:v>1.00265831832921</c:v>
                </c:pt>
                <c:pt idx="118">
                  <c:v>1.00499279892387</c:v>
                </c:pt>
                <c:pt idx="119">
                  <c:v>1.006209823532</c:v>
                </c:pt>
                <c:pt idx="120">
                  <c:v>1.00814147784575</c:v>
                </c:pt>
                <c:pt idx="121">
                  <c:v>1.0086825737579</c:v>
                </c:pt>
                <c:pt idx="122">
                  <c:v>1.009888741957</c:v>
                </c:pt>
                <c:pt idx="123">
                  <c:v>1.0103804726392</c:v>
                </c:pt>
                <c:pt idx="124">
                  <c:v>1.01008381560878</c:v>
                </c:pt>
                <c:pt idx="125">
                  <c:v>1.00983938875412</c:v>
                </c:pt>
                <c:pt idx="126">
                  <c:v>1.00887881739594</c:v>
                </c:pt>
                <c:pt idx="127">
                  <c:v>1.00805600242707</c:v>
                </c:pt>
                <c:pt idx="128">
                  <c:v>1.00709185414705</c:v>
                </c:pt>
                <c:pt idx="129">
                  <c:v>1.00498042325033</c:v>
                </c:pt>
                <c:pt idx="130">
                  <c:v>1.0044709181617</c:v>
                </c:pt>
                <c:pt idx="131">
                  <c:v>1.00321682151543</c:v>
                </c:pt>
                <c:pt idx="132">
                  <c:v>1.00233711698279</c:v>
                </c:pt>
                <c:pt idx="133">
                  <c:v>1.00136688843017</c:v>
                </c:pt>
                <c:pt idx="134">
                  <c:v>0.999667421802713</c:v>
                </c:pt>
                <c:pt idx="135">
                  <c:v>0.999775697394309</c:v>
                </c:pt>
                <c:pt idx="136">
                  <c:v>0.999364297457262</c:v>
                </c:pt>
                <c:pt idx="137">
                  <c:v>0.997601001844022</c:v>
                </c:pt>
                <c:pt idx="138">
                  <c:v>0.998298673106134</c:v>
                </c:pt>
                <c:pt idx="139">
                  <c:v>0.997726668414131</c:v>
                </c:pt>
                <c:pt idx="140">
                  <c:v>0.997989311246201</c:v>
                </c:pt>
                <c:pt idx="141">
                  <c:v>0.997621512827105</c:v>
                </c:pt>
                <c:pt idx="142">
                  <c:v>0.997209363255843</c:v>
                </c:pt>
                <c:pt idx="143">
                  <c:v>0.99787116245952</c:v>
                </c:pt>
                <c:pt idx="144">
                  <c:v>0.998294886550303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rdf!$L$2</c:f>
              <c:strCache>
                <c:ptCount val="1"/>
                <c:pt idx="0">
                  <c:v>MD</c:v>
                </c:pt>
              </c:strCache>
            </c:strRef>
          </c:tx>
          <c:spPr>
            <a:ln w="63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rdf!$J$3:$J$618</c:f>
              <c:numCache>
                <c:formatCode>General</c:formatCode>
                <c:ptCount val="616"/>
                <c:pt idx="0">
                  <c:v>0.0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</c:v>
                </c:pt>
                <c:pt idx="29">
                  <c:v>0.58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1.0</c:v>
                </c:pt>
                <c:pt idx="51">
                  <c:v>1.02</c:v>
                </c:pt>
                <c:pt idx="52">
                  <c:v>1.04</c:v>
                </c:pt>
                <c:pt idx="53">
                  <c:v>1.06</c:v>
                </c:pt>
                <c:pt idx="54">
                  <c:v>1.08</c:v>
                </c:pt>
                <c:pt idx="55">
                  <c:v>1.1</c:v>
                </c:pt>
                <c:pt idx="56">
                  <c:v>1.12</c:v>
                </c:pt>
                <c:pt idx="57">
                  <c:v>1.14</c:v>
                </c:pt>
                <c:pt idx="58">
                  <c:v>1.16</c:v>
                </c:pt>
                <c:pt idx="59">
                  <c:v>1.18</c:v>
                </c:pt>
                <c:pt idx="60">
                  <c:v>1.2</c:v>
                </c:pt>
                <c:pt idx="61">
                  <c:v>1.22</c:v>
                </c:pt>
                <c:pt idx="62">
                  <c:v>1.24</c:v>
                </c:pt>
                <c:pt idx="63">
                  <c:v>1.26</c:v>
                </c:pt>
                <c:pt idx="64">
                  <c:v>1.28</c:v>
                </c:pt>
                <c:pt idx="65">
                  <c:v>1.3</c:v>
                </c:pt>
                <c:pt idx="66">
                  <c:v>1.32</c:v>
                </c:pt>
                <c:pt idx="67">
                  <c:v>1.34</c:v>
                </c:pt>
                <c:pt idx="68">
                  <c:v>1.36</c:v>
                </c:pt>
                <c:pt idx="69">
                  <c:v>1.38</c:v>
                </c:pt>
                <c:pt idx="70">
                  <c:v>1.4</c:v>
                </c:pt>
                <c:pt idx="71">
                  <c:v>1.42</c:v>
                </c:pt>
                <c:pt idx="72">
                  <c:v>1.44</c:v>
                </c:pt>
                <c:pt idx="73">
                  <c:v>1.46</c:v>
                </c:pt>
                <c:pt idx="74">
                  <c:v>1.48</c:v>
                </c:pt>
                <c:pt idx="75">
                  <c:v>1.5</c:v>
                </c:pt>
                <c:pt idx="76">
                  <c:v>1.52</c:v>
                </c:pt>
                <c:pt idx="77">
                  <c:v>1.54</c:v>
                </c:pt>
                <c:pt idx="78">
                  <c:v>1.56</c:v>
                </c:pt>
                <c:pt idx="79">
                  <c:v>1.58</c:v>
                </c:pt>
                <c:pt idx="80">
                  <c:v>1.6</c:v>
                </c:pt>
                <c:pt idx="81">
                  <c:v>1.62</c:v>
                </c:pt>
                <c:pt idx="82">
                  <c:v>1.64</c:v>
                </c:pt>
                <c:pt idx="83">
                  <c:v>1.66</c:v>
                </c:pt>
                <c:pt idx="84">
                  <c:v>1.68</c:v>
                </c:pt>
                <c:pt idx="85">
                  <c:v>1.7</c:v>
                </c:pt>
                <c:pt idx="86">
                  <c:v>1.72</c:v>
                </c:pt>
                <c:pt idx="87">
                  <c:v>1.74</c:v>
                </c:pt>
                <c:pt idx="88">
                  <c:v>1.76</c:v>
                </c:pt>
                <c:pt idx="89">
                  <c:v>1.78</c:v>
                </c:pt>
                <c:pt idx="90">
                  <c:v>1.8</c:v>
                </c:pt>
                <c:pt idx="91">
                  <c:v>1.82</c:v>
                </c:pt>
                <c:pt idx="92">
                  <c:v>1.84</c:v>
                </c:pt>
                <c:pt idx="93">
                  <c:v>1.86</c:v>
                </c:pt>
                <c:pt idx="94">
                  <c:v>1.88</c:v>
                </c:pt>
                <c:pt idx="95">
                  <c:v>1.9</c:v>
                </c:pt>
                <c:pt idx="96">
                  <c:v>1.92</c:v>
                </c:pt>
                <c:pt idx="97">
                  <c:v>1.94</c:v>
                </c:pt>
                <c:pt idx="98">
                  <c:v>1.96</c:v>
                </c:pt>
                <c:pt idx="99">
                  <c:v>1.98</c:v>
                </c:pt>
                <c:pt idx="100">
                  <c:v>2.0</c:v>
                </c:pt>
                <c:pt idx="101">
                  <c:v>2.02</c:v>
                </c:pt>
                <c:pt idx="102">
                  <c:v>2.04</c:v>
                </c:pt>
                <c:pt idx="103">
                  <c:v>2.06</c:v>
                </c:pt>
                <c:pt idx="104">
                  <c:v>2.08</c:v>
                </c:pt>
                <c:pt idx="105">
                  <c:v>2.1</c:v>
                </c:pt>
                <c:pt idx="106">
                  <c:v>2.12</c:v>
                </c:pt>
                <c:pt idx="107">
                  <c:v>2.14</c:v>
                </c:pt>
                <c:pt idx="108">
                  <c:v>2.16</c:v>
                </c:pt>
                <c:pt idx="109">
                  <c:v>2.18</c:v>
                </c:pt>
                <c:pt idx="110">
                  <c:v>2.2</c:v>
                </c:pt>
                <c:pt idx="111">
                  <c:v>2.22</c:v>
                </c:pt>
                <c:pt idx="112">
                  <c:v>2.24</c:v>
                </c:pt>
                <c:pt idx="113">
                  <c:v>2.26</c:v>
                </c:pt>
                <c:pt idx="114">
                  <c:v>2.28</c:v>
                </c:pt>
                <c:pt idx="115">
                  <c:v>2.3</c:v>
                </c:pt>
                <c:pt idx="116">
                  <c:v>2.32</c:v>
                </c:pt>
                <c:pt idx="117">
                  <c:v>2.34</c:v>
                </c:pt>
                <c:pt idx="118">
                  <c:v>2.36</c:v>
                </c:pt>
                <c:pt idx="119">
                  <c:v>2.38</c:v>
                </c:pt>
                <c:pt idx="120">
                  <c:v>2.4</c:v>
                </c:pt>
                <c:pt idx="121">
                  <c:v>2.42</c:v>
                </c:pt>
                <c:pt idx="122">
                  <c:v>2.44</c:v>
                </c:pt>
                <c:pt idx="123">
                  <c:v>2.46</c:v>
                </c:pt>
                <c:pt idx="124">
                  <c:v>2.48</c:v>
                </c:pt>
                <c:pt idx="125">
                  <c:v>2.5</c:v>
                </c:pt>
                <c:pt idx="126">
                  <c:v>2.52</c:v>
                </c:pt>
                <c:pt idx="127">
                  <c:v>2.54</c:v>
                </c:pt>
                <c:pt idx="128">
                  <c:v>2.56</c:v>
                </c:pt>
                <c:pt idx="129">
                  <c:v>2.58</c:v>
                </c:pt>
                <c:pt idx="130">
                  <c:v>2.6</c:v>
                </c:pt>
                <c:pt idx="131">
                  <c:v>2.62</c:v>
                </c:pt>
                <c:pt idx="132">
                  <c:v>2.64</c:v>
                </c:pt>
                <c:pt idx="133">
                  <c:v>2.66</c:v>
                </c:pt>
                <c:pt idx="134">
                  <c:v>2.68</c:v>
                </c:pt>
                <c:pt idx="135">
                  <c:v>2.7</c:v>
                </c:pt>
                <c:pt idx="136">
                  <c:v>2.72</c:v>
                </c:pt>
                <c:pt idx="137">
                  <c:v>2.74</c:v>
                </c:pt>
                <c:pt idx="138">
                  <c:v>2.76</c:v>
                </c:pt>
                <c:pt idx="139">
                  <c:v>2.78</c:v>
                </c:pt>
                <c:pt idx="140">
                  <c:v>2.8</c:v>
                </c:pt>
                <c:pt idx="141">
                  <c:v>2.82</c:v>
                </c:pt>
                <c:pt idx="142">
                  <c:v>2.84</c:v>
                </c:pt>
                <c:pt idx="143">
                  <c:v>2.86</c:v>
                </c:pt>
                <c:pt idx="144">
                  <c:v>2.88</c:v>
                </c:pt>
                <c:pt idx="145">
                  <c:v>2.9</c:v>
                </c:pt>
                <c:pt idx="146">
                  <c:v>2.92</c:v>
                </c:pt>
                <c:pt idx="147">
                  <c:v>2.94</c:v>
                </c:pt>
                <c:pt idx="148">
                  <c:v>2.96</c:v>
                </c:pt>
                <c:pt idx="149">
                  <c:v>2.98</c:v>
                </c:pt>
                <c:pt idx="150">
                  <c:v>3.0</c:v>
                </c:pt>
                <c:pt idx="151">
                  <c:v>3.02</c:v>
                </c:pt>
                <c:pt idx="152">
                  <c:v>3.04</c:v>
                </c:pt>
                <c:pt idx="153">
                  <c:v>3.06</c:v>
                </c:pt>
                <c:pt idx="154">
                  <c:v>3.08</c:v>
                </c:pt>
                <c:pt idx="155">
                  <c:v>3.1</c:v>
                </c:pt>
                <c:pt idx="156">
                  <c:v>3.12</c:v>
                </c:pt>
                <c:pt idx="157">
                  <c:v>3.14</c:v>
                </c:pt>
                <c:pt idx="158">
                  <c:v>3.16</c:v>
                </c:pt>
                <c:pt idx="159">
                  <c:v>3.18</c:v>
                </c:pt>
                <c:pt idx="160">
                  <c:v>3.2</c:v>
                </c:pt>
                <c:pt idx="161">
                  <c:v>3.22</c:v>
                </c:pt>
                <c:pt idx="162">
                  <c:v>3.24</c:v>
                </c:pt>
                <c:pt idx="163">
                  <c:v>3.26</c:v>
                </c:pt>
                <c:pt idx="164">
                  <c:v>3.28</c:v>
                </c:pt>
                <c:pt idx="165">
                  <c:v>3.3</c:v>
                </c:pt>
                <c:pt idx="166">
                  <c:v>3.32</c:v>
                </c:pt>
                <c:pt idx="167">
                  <c:v>3.34</c:v>
                </c:pt>
                <c:pt idx="168">
                  <c:v>3.36</c:v>
                </c:pt>
                <c:pt idx="169">
                  <c:v>3.38</c:v>
                </c:pt>
                <c:pt idx="170">
                  <c:v>3.4</c:v>
                </c:pt>
                <c:pt idx="171">
                  <c:v>3.42</c:v>
                </c:pt>
                <c:pt idx="172">
                  <c:v>3.439999999999999</c:v>
                </c:pt>
                <c:pt idx="173">
                  <c:v>3.46</c:v>
                </c:pt>
                <c:pt idx="174">
                  <c:v>3.48</c:v>
                </c:pt>
                <c:pt idx="175">
                  <c:v>3.5</c:v>
                </c:pt>
                <c:pt idx="176">
                  <c:v>3.52</c:v>
                </c:pt>
                <c:pt idx="177">
                  <c:v>3.54</c:v>
                </c:pt>
                <c:pt idx="178">
                  <c:v>3.56</c:v>
                </c:pt>
                <c:pt idx="179">
                  <c:v>3.58</c:v>
                </c:pt>
                <c:pt idx="180">
                  <c:v>3.6</c:v>
                </c:pt>
                <c:pt idx="181">
                  <c:v>3.62</c:v>
                </c:pt>
                <c:pt idx="182">
                  <c:v>3.64</c:v>
                </c:pt>
                <c:pt idx="183">
                  <c:v>3.66</c:v>
                </c:pt>
                <c:pt idx="184">
                  <c:v>3.68</c:v>
                </c:pt>
                <c:pt idx="185">
                  <c:v>3.7</c:v>
                </c:pt>
                <c:pt idx="186">
                  <c:v>3.72</c:v>
                </c:pt>
                <c:pt idx="187">
                  <c:v>3.74</c:v>
                </c:pt>
                <c:pt idx="188">
                  <c:v>3.76</c:v>
                </c:pt>
                <c:pt idx="189">
                  <c:v>3.78</c:v>
                </c:pt>
                <c:pt idx="190">
                  <c:v>3.8</c:v>
                </c:pt>
                <c:pt idx="191">
                  <c:v>3.82</c:v>
                </c:pt>
                <c:pt idx="192">
                  <c:v>3.84</c:v>
                </c:pt>
                <c:pt idx="193">
                  <c:v>3.86</c:v>
                </c:pt>
                <c:pt idx="194">
                  <c:v>3.88</c:v>
                </c:pt>
                <c:pt idx="195">
                  <c:v>3.9</c:v>
                </c:pt>
                <c:pt idx="196">
                  <c:v>3.92</c:v>
                </c:pt>
                <c:pt idx="197">
                  <c:v>3.94</c:v>
                </c:pt>
                <c:pt idx="198">
                  <c:v>3.96</c:v>
                </c:pt>
                <c:pt idx="199">
                  <c:v>3.98</c:v>
                </c:pt>
                <c:pt idx="200">
                  <c:v>4.0</c:v>
                </c:pt>
                <c:pt idx="201">
                  <c:v>4.02</c:v>
                </c:pt>
                <c:pt idx="202">
                  <c:v>4.04</c:v>
                </c:pt>
                <c:pt idx="203">
                  <c:v>4.06</c:v>
                </c:pt>
                <c:pt idx="204">
                  <c:v>4.08</c:v>
                </c:pt>
                <c:pt idx="205">
                  <c:v>4.1</c:v>
                </c:pt>
                <c:pt idx="206">
                  <c:v>4.12</c:v>
                </c:pt>
                <c:pt idx="207">
                  <c:v>4.14</c:v>
                </c:pt>
                <c:pt idx="208">
                  <c:v>4.16</c:v>
                </c:pt>
                <c:pt idx="209">
                  <c:v>4.18</c:v>
                </c:pt>
                <c:pt idx="210">
                  <c:v>4.2</c:v>
                </c:pt>
                <c:pt idx="211">
                  <c:v>4.22</c:v>
                </c:pt>
                <c:pt idx="212">
                  <c:v>4.24</c:v>
                </c:pt>
                <c:pt idx="213">
                  <c:v>4.26</c:v>
                </c:pt>
                <c:pt idx="214">
                  <c:v>4.28</c:v>
                </c:pt>
                <c:pt idx="215">
                  <c:v>4.3</c:v>
                </c:pt>
                <c:pt idx="216">
                  <c:v>4.32</c:v>
                </c:pt>
                <c:pt idx="217">
                  <c:v>4.34</c:v>
                </c:pt>
                <c:pt idx="218">
                  <c:v>4.36</c:v>
                </c:pt>
                <c:pt idx="219">
                  <c:v>4.38</c:v>
                </c:pt>
                <c:pt idx="220">
                  <c:v>4.4</c:v>
                </c:pt>
                <c:pt idx="221">
                  <c:v>4.42</c:v>
                </c:pt>
                <c:pt idx="222">
                  <c:v>4.44</c:v>
                </c:pt>
                <c:pt idx="223">
                  <c:v>4.46</c:v>
                </c:pt>
                <c:pt idx="224">
                  <c:v>4.48</c:v>
                </c:pt>
                <c:pt idx="225">
                  <c:v>4.5</c:v>
                </c:pt>
                <c:pt idx="226">
                  <c:v>4.52</c:v>
                </c:pt>
                <c:pt idx="227">
                  <c:v>4.54</c:v>
                </c:pt>
                <c:pt idx="228">
                  <c:v>4.56</c:v>
                </c:pt>
                <c:pt idx="229">
                  <c:v>4.58</c:v>
                </c:pt>
                <c:pt idx="230">
                  <c:v>4.6</c:v>
                </c:pt>
                <c:pt idx="231">
                  <c:v>4.62</c:v>
                </c:pt>
                <c:pt idx="232">
                  <c:v>4.64</c:v>
                </c:pt>
                <c:pt idx="233">
                  <c:v>4.66</c:v>
                </c:pt>
                <c:pt idx="234">
                  <c:v>4.68</c:v>
                </c:pt>
                <c:pt idx="235">
                  <c:v>4.699999999999999</c:v>
                </c:pt>
                <c:pt idx="236">
                  <c:v>4.72</c:v>
                </c:pt>
                <c:pt idx="237">
                  <c:v>4.74</c:v>
                </c:pt>
                <c:pt idx="238">
                  <c:v>4.76</c:v>
                </c:pt>
                <c:pt idx="239">
                  <c:v>4.78</c:v>
                </c:pt>
                <c:pt idx="240">
                  <c:v>4.8</c:v>
                </c:pt>
                <c:pt idx="241">
                  <c:v>4.82</c:v>
                </c:pt>
                <c:pt idx="242">
                  <c:v>4.84</c:v>
                </c:pt>
                <c:pt idx="243">
                  <c:v>4.859999999999999</c:v>
                </c:pt>
                <c:pt idx="244">
                  <c:v>4.88</c:v>
                </c:pt>
                <c:pt idx="245">
                  <c:v>4.9</c:v>
                </c:pt>
                <c:pt idx="246">
                  <c:v>4.92</c:v>
                </c:pt>
                <c:pt idx="247">
                  <c:v>4.94</c:v>
                </c:pt>
                <c:pt idx="248">
                  <c:v>4.96</c:v>
                </c:pt>
                <c:pt idx="249">
                  <c:v>4.98</c:v>
                </c:pt>
                <c:pt idx="250">
                  <c:v>5.0</c:v>
                </c:pt>
                <c:pt idx="251">
                  <c:v>5.02</c:v>
                </c:pt>
                <c:pt idx="252">
                  <c:v>5.04</c:v>
                </c:pt>
                <c:pt idx="253">
                  <c:v>5.06</c:v>
                </c:pt>
                <c:pt idx="254">
                  <c:v>5.08</c:v>
                </c:pt>
                <c:pt idx="255">
                  <c:v>5.1</c:v>
                </c:pt>
                <c:pt idx="256">
                  <c:v>5.12</c:v>
                </c:pt>
                <c:pt idx="257">
                  <c:v>5.140000000000001</c:v>
                </c:pt>
                <c:pt idx="258">
                  <c:v>5.16</c:v>
                </c:pt>
                <c:pt idx="259">
                  <c:v>5.18</c:v>
                </c:pt>
                <c:pt idx="260">
                  <c:v>5.2</c:v>
                </c:pt>
                <c:pt idx="261">
                  <c:v>5.220000000000001</c:v>
                </c:pt>
                <c:pt idx="262">
                  <c:v>5.24</c:v>
                </c:pt>
                <c:pt idx="263">
                  <c:v>5.26</c:v>
                </c:pt>
                <c:pt idx="264">
                  <c:v>5.28</c:v>
                </c:pt>
                <c:pt idx="265">
                  <c:v>5.300000000000001</c:v>
                </c:pt>
                <c:pt idx="266">
                  <c:v>5.32</c:v>
                </c:pt>
                <c:pt idx="267">
                  <c:v>5.34</c:v>
                </c:pt>
                <c:pt idx="268">
                  <c:v>5.36</c:v>
                </c:pt>
                <c:pt idx="269">
                  <c:v>5.380000000000001</c:v>
                </c:pt>
                <c:pt idx="270">
                  <c:v>5.4</c:v>
                </c:pt>
                <c:pt idx="271">
                  <c:v>5.42</c:v>
                </c:pt>
                <c:pt idx="272">
                  <c:v>5.44</c:v>
                </c:pt>
                <c:pt idx="273">
                  <c:v>5.460000000000001</c:v>
                </c:pt>
                <c:pt idx="274">
                  <c:v>5.48</c:v>
                </c:pt>
                <c:pt idx="275">
                  <c:v>5.5</c:v>
                </c:pt>
                <c:pt idx="276">
                  <c:v>5.52</c:v>
                </c:pt>
                <c:pt idx="277">
                  <c:v>5.540000000000001</c:v>
                </c:pt>
                <c:pt idx="278">
                  <c:v>5.56</c:v>
                </c:pt>
                <c:pt idx="279">
                  <c:v>5.58</c:v>
                </c:pt>
                <c:pt idx="280">
                  <c:v>5.6</c:v>
                </c:pt>
                <c:pt idx="281">
                  <c:v>5.620000000000001</c:v>
                </c:pt>
                <c:pt idx="282">
                  <c:v>5.64</c:v>
                </c:pt>
                <c:pt idx="283">
                  <c:v>5.659999999999999</c:v>
                </c:pt>
                <c:pt idx="284">
                  <c:v>5.68</c:v>
                </c:pt>
                <c:pt idx="285">
                  <c:v>5.699999999999999</c:v>
                </c:pt>
                <c:pt idx="286">
                  <c:v>5.72</c:v>
                </c:pt>
                <c:pt idx="287">
                  <c:v>5.74</c:v>
                </c:pt>
                <c:pt idx="288">
                  <c:v>5.76</c:v>
                </c:pt>
                <c:pt idx="289">
                  <c:v>5.78</c:v>
                </c:pt>
                <c:pt idx="290">
                  <c:v>5.8</c:v>
                </c:pt>
                <c:pt idx="291">
                  <c:v>5.819999999999999</c:v>
                </c:pt>
                <c:pt idx="292">
                  <c:v>5.84</c:v>
                </c:pt>
                <c:pt idx="293">
                  <c:v>5.859999999999999</c:v>
                </c:pt>
                <c:pt idx="294">
                  <c:v>5.88</c:v>
                </c:pt>
                <c:pt idx="295">
                  <c:v>5.899999999999999</c:v>
                </c:pt>
                <c:pt idx="296">
                  <c:v>5.92</c:v>
                </c:pt>
                <c:pt idx="297">
                  <c:v>5.94</c:v>
                </c:pt>
                <c:pt idx="298">
                  <c:v>5.96</c:v>
                </c:pt>
                <c:pt idx="299">
                  <c:v>5.98</c:v>
                </c:pt>
                <c:pt idx="300">
                  <c:v>6.0</c:v>
                </c:pt>
                <c:pt idx="301">
                  <c:v>6.02</c:v>
                </c:pt>
                <c:pt idx="302">
                  <c:v>6.04</c:v>
                </c:pt>
                <c:pt idx="303">
                  <c:v>6.06</c:v>
                </c:pt>
                <c:pt idx="304">
                  <c:v>6.08</c:v>
                </c:pt>
                <c:pt idx="305">
                  <c:v>6.1</c:v>
                </c:pt>
                <c:pt idx="306">
                  <c:v>6.12</c:v>
                </c:pt>
                <c:pt idx="307">
                  <c:v>6.14</c:v>
                </c:pt>
                <c:pt idx="308">
                  <c:v>6.16</c:v>
                </c:pt>
                <c:pt idx="309">
                  <c:v>6.18</c:v>
                </c:pt>
                <c:pt idx="310">
                  <c:v>6.2</c:v>
                </c:pt>
                <c:pt idx="311">
                  <c:v>6.22</c:v>
                </c:pt>
                <c:pt idx="312">
                  <c:v>6.24</c:v>
                </c:pt>
                <c:pt idx="313">
                  <c:v>6.26</c:v>
                </c:pt>
                <c:pt idx="314">
                  <c:v>6.28</c:v>
                </c:pt>
                <c:pt idx="315">
                  <c:v>6.3</c:v>
                </c:pt>
                <c:pt idx="316">
                  <c:v>6.32</c:v>
                </c:pt>
                <c:pt idx="317">
                  <c:v>6.34</c:v>
                </c:pt>
                <c:pt idx="318">
                  <c:v>6.36</c:v>
                </c:pt>
                <c:pt idx="319">
                  <c:v>6.38</c:v>
                </c:pt>
                <c:pt idx="320">
                  <c:v>6.4</c:v>
                </c:pt>
                <c:pt idx="321">
                  <c:v>6.42</c:v>
                </c:pt>
                <c:pt idx="322">
                  <c:v>6.44</c:v>
                </c:pt>
                <c:pt idx="323">
                  <c:v>6.46</c:v>
                </c:pt>
                <c:pt idx="324">
                  <c:v>6.48</c:v>
                </c:pt>
                <c:pt idx="325">
                  <c:v>6.5</c:v>
                </c:pt>
                <c:pt idx="326">
                  <c:v>6.52</c:v>
                </c:pt>
                <c:pt idx="327">
                  <c:v>6.54</c:v>
                </c:pt>
                <c:pt idx="328">
                  <c:v>6.56</c:v>
                </c:pt>
                <c:pt idx="329">
                  <c:v>6.58</c:v>
                </c:pt>
                <c:pt idx="330">
                  <c:v>6.6</c:v>
                </c:pt>
                <c:pt idx="331">
                  <c:v>6.62</c:v>
                </c:pt>
                <c:pt idx="332">
                  <c:v>6.64</c:v>
                </c:pt>
                <c:pt idx="333">
                  <c:v>6.66</c:v>
                </c:pt>
                <c:pt idx="334">
                  <c:v>6.68</c:v>
                </c:pt>
                <c:pt idx="335">
                  <c:v>6.7</c:v>
                </c:pt>
                <c:pt idx="336">
                  <c:v>6.720000000000001</c:v>
                </c:pt>
                <c:pt idx="337">
                  <c:v>6.74</c:v>
                </c:pt>
                <c:pt idx="338">
                  <c:v>6.760000000000001</c:v>
                </c:pt>
                <c:pt idx="339">
                  <c:v>6.78</c:v>
                </c:pt>
                <c:pt idx="340">
                  <c:v>6.800000000000001</c:v>
                </c:pt>
                <c:pt idx="341">
                  <c:v>6.82</c:v>
                </c:pt>
                <c:pt idx="342">
                  <c:v>6.840000000000001</c:v>
                </c:pt>
                <c:pt idx="343">
                  <c:v>6.86</c:v>
                </c:pt>
                <c:pt idx="344">
                  <c:v>6.879999999999999</c:v>
                </c:pt>
                <c:pt idx="345">
                  <c:v>6.899999999999999</c:v>
                </c:pt>
                <c:pt idx="346">
                  <c:v>6.92</c:v>
                </c:pt>
                <c:pt idx="347">
                  <c:v>6.94</c:v>
                </c:pt>
                <c:pt idx="348">
                  <c:v>6.96</c:v>
                </c:pt>
                <c:pt idx="349">
                  <c:v>6.98</c:v>
                </c:pt>
                <c:pt idx="350">
                  <c:v>7.0</c:v>
                </c:pt>
                <c:pt idx="351">
                  <c:v>7.02</c:v>
                </c:pt>
                <c:pt idx="352">
                  <c:v>7.04</c:v>
                </c:pt>
                <c:pt idx="353">
                  <c:v>7.06</c:v>
                </c:pt>
                <c:pt idx="354">
                  <c:v>7.08</c:v>
                </c:pt>
                <c:pt idx="355">
                  <c:v>7.1</c:v>
                </c:pt>
                <c:pt idx="356">
                  <c:v>7.119999999999999</c:v>
                </c:pt>
                <c:pt idx="357">
                  <c:v>7.14</c:v>
                </c:pt>
                <c:pt idx="358">
                  <c:v>7.16</c:v>
                </c:pt>
                <c:pt idx="359">
                  <c:v>7.18</c:v>
                </c:pt>
                <c:pt idx="360">
                  <c:v>7.199999999999999</c:v>
                </c:pt>
                <c:pt idx="361">
                  <c:v>7.22</c:v>
                </c:pt>
                <c:pt idx="362">
                  <c:v>7.24</c:v>
                </c:pt>
                <c:pt idx="363">
                  <c:v>7.26</c:v>
                </c:pt>
                <c:pt idx="364">
                  <c:v>7.28</c:v>
                </c:pt>
                <c:pt idx="365">
                  <c:v>7.3</c:v>
                </c:pt>
                <c:pt idx="366">
                  <c:v>7.32</c:v>
                </c:pt>
                <c:pt idx="367">
                  <c:v>7.34</c:v>
                </c:pt>
                <c:pt idx="368">
                  <c:v>7.359999999999999</c:v>
                </c:pt>
                <c:pt idx="369">
                  <c:v>7.38</c:v>
                </c:pt>
                <c:pt idx="370">
                  <c:v>7.4</c:v>
                </c:pt>
                <c:pt idx="371">
                  <c:v>7.42</c:v>
                </c:pt>
                <c:pt idx="372">
                  <c:v>7.44</c:v>
                </c:pt>
                <c:pt idx="373">
                  <c:v>7.46</c:v>
                </c:pt>
                <c:pt idx="374">
                  <c:v>7.48</c:v>
                </c:pt>
                <c:pt idx="375">
                  <c:v>7.5</c:v>
                </c:pt>
                <c:pt idx="376">
                  <c:v>7.52</c:v>
                </c:pt>
                <c:pt idx="377">
                  <c:v>7.54</c:v>
                </c:pt>
                <c:pt idx="378">
                  <c:v>7.56</c:v>
                </c:pt>
                <c:pt idx="379">
                  <c:v>7.58</c:v>
                </c:pt>
                <c:pt idx="380">
                  <c:v>7.6</c:v>
                </c:pt>
                <c:pt idx="381">
                  <c:v>7.62</c:v>
                </c:pt>
                <c:pt idx="382">
                  <c:v>7.64</c:v>
                </c:pt>
                <c:pt idx="383">
                  <c:v>7.66</c:v>
                </c:pt>
                <c:pt idx="384">
                  <c:v>7.68</c:v>
                </c:pt>
                <c:pt idx="385">
                  <c:v>7.7</c:v>
                </c:pt>
                <c:pt idx="386">
                  <c:v>7.720000000000001</c:v>
                </c:pt>
                <c:pt idx="387">
                  <c:v>7.74</c:v>
                </c:pt>
                <c:pt idx="388">
                  <c:v>7.76</c:v>
                </c:pt>
                <c:pt idx="389">
                  <c:v>7.78</c:v>
                </c:pt>
                <c:pt idx="390">
                  <c:v>7.800000000000001</c:v>
                </c:pt>
                <c:pt idx="391">
                  <c:v>7.82</c:v>
                </c:pt>
                <c:pt idx="392">
                  <c:v>7.84</c:v>
                </c:pt>
                <c:pt idx="393">
                  <c:v>7.86</c:v>
                </c:pt>
                <c:pt idx="394">
                  <c:v>7.880000000000001</c:v>
                </c:pt>
                <c:pt idx="395">
                  <c:v>7.9</c:v>
                </c:pt>
                <c:pt idx="396">
                  <c:v>7.92</c:v>
                </c:pt>
                <c:pt idx="397">
                  <c:v>7.94</c:v>
                </c:pt>
                <c:pt idx="398">
                  <c:v>7.960000000000001</c:v>
                </c:pt>
                <c:pt idx="399">
                  <c:v>7.98</c:v>
                </c:pt>
                <c:pt idx="400">
                  <c:v>8.0</c:v>
                </c:pt>
                <c:pt idx="401">
                  <c:v>8.02</c:v>
                </c:pt>
                <c:pt idx="402">
                  <c:v>8.040000000000001</c:v>
                </c:pt>
                <c:pt idx="403">
                  <c:v>8.06</c:v>
                </c:pt>
                <c:pt idx="404">
                  <c:v>8.08</c:v>
                </c:pt>
                <c:pt idx="405">
                  <c:v>8.100000000000001</c:v>
                </c:pt>
                <c:pt idx="406">
                  <c:v>8.120000000000001</c:v>
                </c:pt>
                <c:pt idx="407">
                  <c:v>8.139999999999998</c:v>
                </c:pt>
                <c:pt idx="408">
                  <c:v>8.16</c:v>
                </c:pt>
                <c:pt idx="409">
                  <c:v>8.18</c:v>
                </c:pt>
                <c:pt idx="410">
                  <c:v>8.2</c:v>
                </c:pt>
                <c:pt idx="411">
                  <c:v>8.219999999999998</c:v>
                </c:pt>
                <c:pt idx="412">
                  <c:v>8.24</c:v>
                </c:pt>
                <c:pt idx="413">
                  <c:v>8.26</c:v>
                </c:pt>
                <c:pt idx="414">
                  <c:v>8.28</c:v>
                </c:pt>
                <c:pt idx="415">
                  <c:v>8.299999999999998</c:v>
                </c:pt>
                <c:pt idx="416">
                  <c:v>8.32</c:v>
                </c:pt>
                <c:pt idx="417">
                  <c:v>8.34</c:v>
                </c:pt>
                <c:pt idx="418">
                  <c:v>8.36</c:v>
                </c:pt>
                <c:pt idx="419">
                  <c:v>8.379999999999998</c:v>
                </c:pt>
                <c:pt idx="420">
                  <c:v>8.4</c:v>
                </c:pt>
                <c:pt idx="421">
                  <c:v>8.42</c:v>
                </c:pt>
                <c:pt idx="422">
                  <c:v>8.44</c:v>
                </c:pt>
                <c:pt idx="423">
                  <c:v>8.46</c:v>
                </c:pt>
                <c:pt idx="424">
                  <c:v>8.48</c:v>
                </c:pt>
                <c:pt idx="425">
                  <c:v>8.5</c:v>
                </c:pt>
                <c:pt idx="426">
                  <c:v>8.52</c:v>
                </c:pt>
                <c:pt idx="427">
                  <c:v>8.54</c:v>
                </c:pt>
                <c:pt idx="428">
                  <c:v>8.56</c:v>
                </c:pt>
                <c:pt idx="429">
                  <c:v>8.58</c:v>
                </c:pt>
                <c:pt idx="430">
                  <c:v>8.6</c:v>
                </c:pt>
                <c:pt idx="431">
                  <c:v>8.62</c:v>
                </c:pt>
                <c:pt idx="432">
                  <c:v>8.64</c:v>
                </c:pt>
                <c:pt idx="433">
                  <c:v>8.66</c:v>
                </c:pt>
                <c:pt idx="434">
                  <c:v>8.68</c:v>
                </c:pt>
                <c:pt idx="435">
                  <c:v>8.7</c:v>
                </c:pt>
                <c:pt idx="436">
                  <c:v>8.720000000000001</c:v>
                </c:pt>
                <c:pt idx="437">
                  <c:v>8.74</c:v>
                </c:pt>
                <c:pt idx="438">
                  <c:v>8.76</c:v>
                </c:pt>
                <c:pt idx="439">
                  <c:v>8.78</c:v>
                </c:pt>
                <c:pt idx="440">
                  <c:v>8.8</c:v>
                </c:pt>
                <c:pt idx="441">
                  <c:v>8.82</c:v>
                </c:pt>
                <c:pt idx="442">
                  <c:v>8.84</c:v>
                </c:pt>
                <c:pt idx="443">
                  <c:v>8.86</c:v>
                </c:pt>
                <c:pt idx="444">
                  <c:v>8.88</c:v>
                </c:pt>
                <c:pt idx="445">
                  <c:v>8.9</c:v>
                </c:pt>
                <c:pt idx="446">
                  <c:v>8.92</c:v>
                </c:pt>
                <c:pt idx="447">
                  <c:v>8.94</c:v>
                </c:pt>
                <c:pt idx="448">
                  <c:v>8.96</c:v>
                </c:pt>
                <c:pt idx="449">
                  <c:v>8.98</c:v>
                </c:pt>
                <c:pt idx="450">
                  <c:v>9.0</c:v>
                </c:pt>
                <c:pt idx="451">
                  <c:v>9.02</c:v>
                </c:pt>
                <c:pt idx="452">
                  <c:v>9.040000000000001</c:v>
                </c:pt>
                <c:pt idx="453">
                  <c:v>9.06</c:v>
                </c:pt>
                <c:pt idx="454">
                  <c:v>9.08</c:v>
                </c:pt>
                <c:pt idx="455">
                  <c:v>9.1</c:v>
                </c:pt>
                <c:pt idx="456">
                  <c:v>9.120000000000001</c:v>
                </c:pt>
                <c:pt idx="457">
                  <c:v>9.140000000000001</c:v>
                </c:pt>
                <c:pt idx="458">
                  <c:v>9.16</c:v>
                </c:pt>
                <c:pt idx="459">
                  <c:v>9.18</c:v>
                </c:pt>
                <c:pt idx="460">
                  <c:v>9.200000000000001</c:v>
                </c:pt>
                <c:pt idx="461">
                  <c:v>9.220000000000001</c:v>
                </c:pt>
                <c:pt idx="462">
                  <c:v>9.24</c:v>
                </c:pt>
                <c:pt idx="463">
                  <c:v>9.26</c:v>
                </c:pt>
                <c:pt idx="464">
                  <c:v>9.280000000000001</c:v>
                </c:pt>
                <c:pt idx="465">
                  <c:v>9.3</c:v>
                </c:pt>
                <c:pt idx="466">
                  <c:v>9.32</c:v>
                </c:pt>
                <c:pt idx="467">
                  <c:v>9.34</c:v>
                </c:pt>
                <c:pt idx="468">
                  <c:v>9.36</c:v>
                </c:pt>
                <c:pt idx="469">
                  <c:v>9.379999999999998</c:v>
                </c:pt>
                <c:pt idx="470">
                  <c:v>9.399999999999998</c:v>
                </c:pt>
                <c:pt idx="471">
                  <c:v>9.42</c:v>
                </c:pt>
                <c:pt idx="472">
                  <c:v>9.44</c:v>
                </c:pt>
                <c:pt idx="473">
                  <c:v>9.46</c:v>
                </c:pt>
                <c:pt idx="474">
                  <c:v>9.48</c:v>
                </c:pt>
                <c:pt idx="475">
                  <c:v>9.5</c:v>
                </c:pt>
                <c:pt idx="476">
                  <c:v>9.52</c:v>
                </c:pt>
                <c:pt idx="477">
                  <c:v>9.54</c:v>
                </c:pt>
                <c:pt idx="478">
                  <c:v>9.559999999999998</c:v>
                </c:pt>
                <c:pt idx="479">
                  <c:v>9.58</c:v>
                </c:pt>
                <c:pt idx="480">
                  <c:v>9.6</c:v>
                </c:pt>
                <c:pt idx="481">
                  <c:v>9.62</c:v>
                </c:pt>
                <c:pt idx="482">
                  <c:v>9.64</c:v>
                </c:pt>
                <c:pt idx="483">
                  <c:v>9.66</c:v>
                </c:pt>
                <c:pt idx="484">
                  <c:v>9.68</c:v>
                </c:pt>
                <c:pt idx="485">
                  <c:v>9.7</c:v>
                </c:pt>
                <c:pt idx="486">
                  <c:v>9.719999999999998</c:v>
                </c:pt>
                <c:pt idx="487">
                  <c:v>9.74</c:v>
                </c:pt>
                <c:pt idx="488">
                  <c:v>9.76</c:v>
                </c:pt>
                <c:pt idx="489">
                  <c:v>9.78</c:v>
                </c:pt>
                <c:pt idx="490">
                  <c:v>9.8</c:v>
                </c:pt>
                <c:pt idx="491">
                  <c:v>9.82</c:v>
                </c:pt>
                <c:pt idx="492">
                  <c:v>9.84</c:v>
                </c:pt>
                <c:pt idx="493">
                  <c:v>9.86</c:v>
                </c:pt>
                <c:pt idx="494">
                  <c:v>9.879999999999998</c:v>
                </c:pt>
                <c:pt idx="495">
                  <c:v>9.9</c:v>
                </c:pt>
                <c:pt idx="496">
                  <c:v>9.92</c:v>
                </c:pt>
                <c:pt idx="497">
                  <c:v>9.94</c:v>
                </c:pt>
                <c:pt idx="498">
                  <c:v>9.96</c:v>
                </c:pt>
                <c:pt idx="499">
                  <c:v>9.98</c:v>
                </c:pt>
                <c:pt idx="500">
                  <c:v>10.0</c:v>
                </c:pt>
                <c:pt idx="501">
                  <c:v>10.02</c:v>
                </c:pt>
                <c:pt idx="502">
                  <c:v>10.04</c:v>
                </c:pt>
                <c:pt idx="503">
                  <c:v>10.06</c:v>
                </c:pt>
                <c:pt idx="504">
                  <c:v>10.08</c:v>
                </c:pt>
                <c:pt idx="505">
                  <c:v>10.1</c:v>
                </c:pt>
                <c:pt idx="506">
                  <c:v>10.12</c:v>
                </c:pt>
                <c:pt idx="507">
                  <c:v>10.14</c:v>
                </c:pt>
                <c:pt idx="508">
                  <c:v>10.16</c:v>
                </c:pt>
                <c:pt idx="509">
                  <c:v>10.18</c:v>
                </c:pt>
                <c:pt idx="510">
                  <c:v>10.2</c:v>
                </c:pt>
                <c:pt idx="511">
                  <c:v>10.22</c:v>
                </c:pt>
                <c:pt idx="512">
                  <c:v>10.24</c:v>
                </c:pt>
                <c:pt idx="513">
                  <c:v>10.26</c:v>
                </c:pt>
                <c:pt idx="514">
                  <c:v>10.28</c:v>
                </c:pt>
                <c:pt idx="515">
                  <c:v>10.3</c:v>
                </c:pt>
                <c:pt idx="516">
                  <c:v>10.32</c:v>
                </c:pt>
                <c:pt idx="517">
                  <c:v>10.34</c:v>
                </c:pt>
                <c:pt idx="518">
                  <c:v>10.36</c:v>
                </c:pt>
                <c:pt idx="519">
                  <c:v>10.38</c:v>
                </c:pt>
                <c:pt idx="520">
                  <c:v>10.4</c:v>
                </c:pt>
                <c:pt idx="521">
                  <c:v>10.42</c:v>
                </c:pt>
                <c:pt idx="522">
                  <c:v>10.44</c:v>
                </c:pt>
                <c:pt idx="523">
                  <c:v>10.46</c:v>
                </c:pt>
                <c:pt idx="524">
                  <c:v>10.48</c:v>
                </c:pt>
                <c:pt idx="525">
                  <c:v>10.5</c:v>
                </c:pt>
                <c:pt idx="526">
                  <c:v>10.52</c:v>
                </c:pt>
                <c:pt idx="527">
                  <c:v>10.54</c:v>
                </c:pt>
                <c:pt idx="528">
                  <c:v>10.56</c:v>
                </c:pt>
                <c:pt idx="529">
                  <c:v>10.58</c:v>
                </c:pt>
                <c:pt idx="530">
                  <c:v>10.6</c:v>
                </c:pt>
                <c:pt idx="531">
                  <c:v>10.62</c:v>
                </c:pt>
                <c:pt idx="532">
                  <c:v>10.64</c:v>
                </c:pt>
                <c:pt idx="533">
                  <c:v>10.66</c:v>
                </c:pt>
                <c:pt idx="534">
                  <c:v>10.68</c:v>
                </c:pt>
                <c:pt idx="535">
                  <c:v>10.7</c:v>
                </c:pt>
                <c:pt idx="536">
                  <c:v>10.72</c:v>
                </c:pt>
                <c:pt idx="537">
                  <c:v>10.74</c:v>
                </c:pt>
                <c:pt idx="538">
                  <c:v>10.76</c:v>
                </c:pt>
                <c:pt idx="539">
                  <c:v>10.78</c:v>
                </c:pt>
                <c:pt idx="540">
                  <c:v>10.8</c:v>
                </c:pt>
                <c:pt idx="541">
                  <c:v>10.82</c:v>
                </c:pt>
                <c:pt idx="542">
                  <c:v>10.84</c:v>
                </c:pt>
                <c:pt idx="543">
                  <c:v>10.86</c:v>
                </c:pt>
                <c:pt idx="544">
                  <c:v>10.88</c:v>
                </c:pt>
                <c:pt idx="545">
                  <c:v>10.9</c:v>
                </c:pt>
                <c:pt idx="546">
                  <c:v>10.92</c:v>
                </c:pt>
                <c:pt idx="547">
                  <c:v>10.94</c:v>
                </c:pt>
                <c:pt idx="548">
                  <c:v>10.96</c:v>
                </c:pt>
                <c:pt idx="549">
                  <c:v>10.98</c:v>
                </c:pt>
                <c:pt idx="550">
                  <c:v>11.0</c:v>
                </c:pt>
                <c:pt idx="551">
                  <c:v>11.02</c:v>
                </c:pt>
                <c:pt idx="552">
                  <c:v>11.04</c:v>
                </c:pt>
                <c:pt idx="553">
                  <c:v>11.06</c:v>
                </c:pt>
                <c:pt idx="554">
                  <c:v>11.08</c:v>
                </c:pt>
                <c:pt idx="555">
                  <c:v>11.1</c:v>
                </c:pt>
                <c:pt idx="556">
                  <c:v>11.12</c:v>
                </c:pt>
                <c:pt idx="557">
                  <c:v>11.14</c:v>
                </c:pt>
                <c:pt idx="558">
                  <c:v>11.16</c:v>
                </c:pt>
                <c:pt idx="559">
                  <c:v>11.18</c:v>
                </c:pt>
                <c:pt idx="560">
                  <c:v>11.2</c:v>
                </c:pt>
                <c:pt idx="561">
                  <c:v>11.22</c:v>
                </c:pt>
                <c:pt idx="562">
                  <c:v>11.24</c:v>
                </c:pt>
                <c:pt idx="563">
                  <c:v>11.26</c:v>
                </c:pt>
                <c:pt idx="564">
                  <c:v>11.28</c:v>
                </c:pt>
                <c:pt idx="565">
                  <c:v>11.3</c:v>
                </c:pt>
                <c:pt idx="566">
                  <c:v>11.32</c:v>
                </c:pt>
                <c:pt idx="567">
                  <c:v>11.34</c:v>
                </c:pt>
                <c:pt idx="568">
                  <c:v>11.36</c:v>
                </c:pt>
                <c:pt idx="569">
                  <c:v>11.38</c:v>
                </c:pt>
                <c:pt idx="570">
                  <c:v>11.4</c:v>
                </c:pt>
                <c:pt idx="571">
                  <c:v>11.42</c:v>
                </c:pt>
                <c:pt idx="572">
                  <c:v>11.44</c:v>
                </c:pt>
                <c:pt idx="573">
                  <c:v>11.46</c:v>
                </c:pt>
                <c:pt idx="574">
                  <c:v>11.48</c:v>
                </c:pt>
                <c:pt idx="575">
                  <c:v>11.5</c:v>
                </c:pt>
                <c:pt idx="576">
                  <c:v>11.52</c:v>
                </c:pt>
                <c:pt idx="577">
                  <c:v>11.54</c:v>
                </c:pt>
                <c:pt idx="578">
                  <c:v>11.56</c:v>
                </c:pt>
                <c:pt idx="579">
                  <c:v>11.58</c:v>
                </c:pt>
                <c:pt idx="580">
                  <c:v>11.6</c:v>
                </c:pt>
                <c:pt idx="581">
                  <c:v>11.62</c:v>
                </c:pt>
                <c:pt idx="582">
                  <c:v>11.64</c:v>
                </c:pt>
                <c:pt idx="583">
                  <c:v>11.66</c:v>
                </c:pt>
                <c:pt idx="584">
                  <c:v>11.68</c:v>
                </c:pt>
                <c:pt idx="585">
                  <c:v>11.7</c:v>
                </c:pt>
                <c:pt idx="586">
                  <c:v>11.72</c:v>
                </c:pt>
                <c:pt idx="587">
                  <c:v>11.74</c:v>
                </c:pt>
                <c:pt idx="588">
                  <c:v>11.76</c:v>
                </c:pt>
                <c:pt idx="589">
                  <c:v>11.78</c:v>
                </c:pt>
                <c:pt idx="590">
                  <c:v>11.8</c:v>
                </c:pt>
                <c:pt idx="591">
                  <c:v>11.82</c:v>
                </c:pt>
                <c:pt idx="592">
                  <c:v>11.84</c:v>
                </c:pt>
                <c:pt idx="593">
                  <c:v>11.86</c:v>
                </c:pt>
                <c:pt idx="594">
                  <c:v>11.88</c:v>
                </c:pt>
                <c:pt idx="595">
                  <c:v>11.9</c:v>
                </c:pt>
                <c:pt idx="596">
                  <c:v>11.92</c:v>
                </c:pt>
                <c:pt idx="597">
                  <c:v>11.94</c:v>
                </c:pt>
                <c:pt idx="598">
                  <c:v>11.96</c:v>
                </c:pt>
                <c:pt idx="599">
                  <c:v>11.98</c:v>
                </c:pt>
                <c:pt idx="600">
                  <c:v>12.0</c:v>
                </c:pt>
                <c:pt idx="601">
                  <c:v>12.02</c:v>
                </c:pt>
                <c:pt idx="602">
                  <c:v>12.04</c:v>
                </c:pt>
                <c:pt idx="603">
                  <c:v>12.06</c:v>
                </c:pt>
                <c:pt idx="604">
                  <c:v>12.08</c:v>
                </c:pt>
                <c:pt idx="605">
                  <c:v>12.1</c:v>
                </c:pt>
                <c:pt idx="606">
                  <c:v>12.12</c:v>
                </c:pt>
                <c:pt idx="607">
                  <c:v>12.14</c:v>
                </c:pt>
                <c:pt idx="608">
                  <c:v>12.16</c:v>
                </c:pt>
                <c:pt idx="609">
                  <c:v>12.18</c:v>
                </c:pt>
                <c:pt idx="610">
                  <c:v>12.2</c:v>
                </c:pt>
                <c:pt idx="611">
                  <c:v>12.22</c:v>
                </c:pt>
                <c:pt idx="612">
                  <c:v>12.24</c:v>
                </c:pt>
                <c:pt idx="613">
                  <c:v>12.26</c:v>
                </c:pt>
                <c:pt idx="614">
                  <c:v>12.28</c:v>
                </c:pt>
                <c:pt idx="615">
                  <c:v>12.3</c:v>
                </c:pt>
              </c:numCache>
            </c:numRef>
          </c:xVal>
          <c:yVal>
            <c:numRef>
              <c:f>rdf!$O$3:$O$618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0.001</c:v>
                </c:pt>
                <c:pt idx="144">
                  <c:v>0.001</c:v>
                </c:pt>
                <c:pt idx="145">
                  <c:v>0.001</c:v>
                </c:pt>
                <c:pt idx="146">
                  <c:v>0.004</c:v>
                </c:pt>
                <c:pt idx="147">
                  <c:v>0.007</c:v>
                </c:pt>
                <c:pt idx="148">
                  <c:v>0.013</c:v>
                </c:pt>
                <c:pt idx="149">
                  <c:v>0.02</c:v>
                </c:pt>
                <c:pt idx="150">
                  <c:v>0.038</c:v>
                </c:pt>
                <c:pt idx="151">
                  <c:v>0.056</c:v>
                </c:pt>
                <c:pt idx="152">
                  <c:v>0.075</c:v>
                </c:pt>
                <c:pt idx="153">
                  <c:v>0.138</c:v>
                </c:pt>
                <c:pt idx="154">
                  <c:v>0.151</c:v>
                </c:pt>
                <c:pt idx="155">
                  <c:v>0.228</c:v>
                </c:pt>
                <c:pt idx="156">
                  <c:v>0.28</c:v>
                </c:pt>
                <c:pt idx="157">
                  <c:v>0.372</c:v>
                </c:pt>
                <c:pt idx="158">
                  <c:v>0.435</c:v>
                </c:pt>
                <c:pt idx="159">
                  <c:v>0.539</c:v>
                </c:pt>
                <c:pt idx="160">
                  <c:v>0.625</c:v>
                </c:pt>
                <c:pt idx="161">
                  <c:v>0.693</c:v>
                </c:pt>
                <c:pt idx="162">
                  <c:v>0.766</c:v>
                </c:pt>
                <c:pt idx="163">
                  <c:v>0.919</c:v>
                </c:pt>
                <c:pt idx="164">
                  <c:v>1.014</c:v>
                </c:pt>
                <c:pt idx="165">
                  <c:v>1.104</c:v>
                </c:pt>
                <c:pt idx="166">
                  <c:v>1.13</c:v>
                </c:pt>
                <c:pt idx="167">
                  <c:v>1.29</c:v>
                </c:pt>
                <c:pt idx="168">
                  <c:v>1.332</c:v>
                </c:pt>
                <c:pt idx="169">
                  <c:v>1.44</c:v>
                </c:pt>
                <c:pt idx="170">
                  <c:v>1.504</c:v>
                </c:pt>
                <c:pt idx="171">
                  <c:v>1.552</c:v>
                </c:pt>
                <c:pt idx="172">
                  <c:v>1.641</c:v>
                </c:pt>
                <c:pt idx="173">
                  <c:v>1.716</c:v>
                </c:pt>
                <c:pt idx="174">
                  <c:v>1.782</c:v>
                </c:pt>
                <c:pt idx="175">
                  <c:v>1.825</c:v>
                </c:pt>
                <c:pt idx="176">
                  <c:v>1.803</c:v>
                </c:pt>
                <c:pt idx="177">
                  <c:v>1.865</c:v>
                </c:pt>
                <c:pt idx="178">
                  <c:v>1.861</c:v>
                </c:pt>
                <c:pt idx="179">
                  <c:v>1.89</c:v>
                </c:pt>
                <c:pt idx="180">
                  <c:v>1.934</c:v>
                </c:pt>
                <c:pt idx="181">
                  <c:v>1.889</c:v>
                </c:pt>
                <c:pt idx="182">
                  <c:v>1.93</c:v>
                </c:pt>
                <c:pt idx="183">
                  <c:v>1.918</c:v>
                </c:pt>
                <c:pt idx="184">
                  <c:v>1.923</c:v>
                </c:pt>
                <c:pt idx="185">
                  <c:v>1.929</c:v>
                </c:pt>
                <c:pt idx="186">
                  <c:v>1.914</c:v>
                </c:pt>
                <c:pt idx="187">
                  <c:v>1.8</c:v>
                </c:pt>
                <c:pt idx="188">
                  <c:v>1.896</c:v>
                </c:pt>
                <c:pt idx="189">
                  <c:v>1.838</c:v>
                </c:pt>
                <c:pt idx="190">
                  <c:v>1.861</c:v>
                </c:pt>
                <c:pt idx="191">
                  <c:v>1.841</c:v>
                </c:pt>
                <c:pt idx="192">
                  <c:v>1.812</c:v>
                </c:pt>
                <c:pt idx="193">
                  <c:v>1.721</c:v>
                </c:pt>
                <c:pt idx="194">
                  <c:v>1.766</c:v>
                </c:pt>
                <c:pt idx="195">
                  <c:v>1.712</c:v>
                </c:pt>
                <c:pt idx="196">
                  <c:v>1.673</c:v>
                </c:pt>
                <c:pt idx="197">
                  <c:v>1.693</c:v>
                </c:pt>
                <c:pt idx="198">
                  <c:v>1.653</c:v>
                </c:pt>
                <c:pt idx="199">
                  <c:v>1.637</c:v>
                </c:pt>
                <c:pt idx="200">
                  <c:v>1.628</c:v>
                </c:pt>
                <c:pt idx="201">
                  <c:v>1.606</c:v>
                </c:pt>
                <c:pt idx="202">
                  <c:v>1.581</c:v>
                </c:pt>
                <c:pt idx="203">
                  <c:v>1.55</c:v>
                </c:pt>
                <c:pt idx="204">
                  <c:v>1.516</c:v>
                </c:pt>
                <c:pt idx="205">
                  <c:v>1.496</c:v>
                </c:pt>
                <c:pt idx="206">
                  <c:v>1.491</c:v>
                </c:pt>
                <c:pt idx="207">
                  <c:v>1.452</c:v>
                </c:pt>
                <c:pt idx="208">
                  <c:v>1.445</c:v>
                </c:pt>
                <c:pt idx="209">
                  <c:v>1.435</c:v>
                </c:pt>
                <c:pt idx="210">
                  <c:v>1.404</c:v>
                </c:pt>
                <c:pt idx="211">
                  <c:v>1.398</c:v>
                </c:pt>
                <c:pt idx="212">
                  <c:v>1.354</c:v>
                </c:pt>
                <c:pt idx="213">
                  <c:v>1.363</c:v>
                </c:pt>
                <c:pt idx="214">
                  <c:v>1.311</c:v>
                </c:pt>
                <c:pt idx="215">
                  <c:v>1.298</c:v>
                </c:pt>
                <c:pt idx="216">
                  <c:v>1.259</c:v>
                </c:pt>
                <c:pt idx="217">
                  <c:v>1.266</c:v>
                </c:pt>
                <c:pt idx="218">
                  <c:v>1.236</c:v>
                </c:pt>
                <c:pt idx="219">
                  <c:v>1.229</c:v>
                </c:pt>
                <c:pt idx="220">
                  <c:v>1.194</c:v>
                </c:pt>
                <c:pt idx="221">
                  <c:v>1.165</c:v>
                </c:pt>
                <c:pt idx="222">
                  <c:v>1.151</c:v>
                </c:pt>
                <c:pt idx="223">
                  <c:v>1.149</c:v>
                </c:pt>
                <c:pt idx="224">
                  <c:v>1.139</c:v>
                </c:pt>
                <c:pt idx="225">
                  <c:v>1.115</c:v>
                </c:pt>
                <c:pt idx="226">
                  <c:v>1.096</c:v>
                </c:pt>
                <c:pt idx="227">
                  <c:v>1.113</c:v>
                </c:pt>
                <c:pt idx="228">
                  <c:v>1.088</c:v>
                </c:pt>
                <c:pt idx="229">
                  <c:v>1.057</c:v>
                </c:pt>
                <c:pt idx="230">
                  <c:v>1.042</c:v>
                </c:pt>
                <c:pt idx="231">
                  <c:v>1.044</c:v>
                </c:pt>
                <c:pt idx="232">
                  <c:v>1.018</c:v>
                </c:pt>
                <c:pt idx="233">
                  <c:v>0.999</c:v>
                </c:pt>
                <c:pt idx="234">
                  <c:v>1.009</c:v>
                </c:pt>
                <c:pt idx="235">
                  <c:v>0.958</c:v>
                </c:pt>
                <c:pt idx="236">
                  <c:v>0.952</c:v>
                </c:pt>
                <c:pt idx="237">
                  <c:v>0.951</c:v>
                </c:pt>
                <c:pt idx="238">
                  <c:v>0.934</c:v>
                </c:pt>
                <c:pt idx="239">
                  <c:v>0.916</c:v>
                </c:pt>
                <c:pt idx="240">
                  <c:v>0.923</c:v>
                </c:pt>
                <c:pt idx="241">
                  <c:v>0.888</c:v>
                </c:pt>
                <c:pt idx="242">
                  <c:v>0.902</c:v>
                </c:pt>
                <c:pt idx="243">
                  <c:v>0.886</c:v>
                </c:pt>
                <c:pt idx="244">
                  <c:v>0.878</c:v>
                </c:pt>
                <c:pt idx="245">
                  <c:v>0.889</c:v>
                </c:pt>
                <c:pt idx="246">
                  <c:v>0.853</c:v>
                </c:pt>
                <c:pt idx="247">
                  <c:v>0.861</c:v>
                </c:pt>
                <c:pt idx="248">
                  <c:v>0.862</c:v>
                </c:pt>
                <c:pt idx="249">
                  <c:v>0.871</c:v>
                </c:pt>
                <c:pt idx="250">
                  <c:v>0.808</c:v>
                </c:pt>
                <c:pt idx="251">
                  <c:v>0.845</c:v>
                </c:pt>
                <c:pt idx="252">
                  <c:v>0.822</c:v>
                </c:pt>
                <c:pt idx="253">
                  <c:v>0.817</c:v>
                </c:pt>
                <c:pt idx="254">
                  <c:v>0.82</c:v>
                </c:pt>
                <c:pt idx="255">
                  <c:v>0.794</c:v>
                </c:pt>
                <c:pt idx="256">
                  <c:v>0.788</c:v>
                </c:pt>
                <c:pt idx="257">
                  <c:v>0.786</c:v>
                </c:pt>
                <c:pt idx="258">
                  <c:v>0.797</c:v>
                </c:pt>
                <c:pt idx="259">
                  <c:v>0.782</c:v>
                </c:pt>
                <c:pt idx="260">
                  <c:v>0.792</c:v>
                </c:pt>
                <c:pt idx="261">
                  <c:v>0.784</c:v>
                </c:pt>
                <c:pt idx="262">
                  <c:v>0.771</c:v>
                </c:pt>
                <c:pt idx="263">
                  <c:v>0.778</c:v>
                </c:pt>
                <c:pt idx="264">
                  <c:v>0.759</c:v>
                </c:pt>
                <c:pt idx="265">
                  <c:v>0.754</c:v>
                </c:pt>
                <c:pt idx="266">
                  <c:v>0.751</c:v>
                </c:pt>
                <c:pt idx="267">
                  <c:v>0.757</c:v>
                </c:pt>
                <c:pt idx="268">
                  <c:v>0.749</c:v>
                </c:pt>
                <c:pt idx="269">
                  <c:v>0.756</c:v>
                </c:pt>
                <c:pt idx="270">
                  <c:v>0.744</c:v>
                </c:pt>
                <c:pt idx="271">
                  <c:v>0.761</c:v>
                </c:pt>
                <c:pt idx="272">
                  <c:v>0.745</c:v>
                </c:pt>
                <c:pt idx="273">
                  <c:v>0.767</c:v>
                </c:pt>
                <c:pt idx="274">
                  <c:v>0.765</c:v>
                </c:pt>
                <c:pt idx="275">
                  <c:v>0.753</c:v>
                </c:pt>
                <c:pt idx="276">
                  <c:v>0.779</c:v>
                </c:pt>
                <c:pt idx="277">
                  <c:v>0.752</c:v>
                </c:pt>
                <c:pt idx="278">
                  <c:v>0.77</c:v>
                </c:pt>
                <c:pt idx="279">
                  <c:v>0.772</c:v>
                </c:pt>
                <c:pt idx="280">
                  <c:v>0.767</c:v>
                </c:pt>
                <c:pt idx="281">
                  <c:v>0.769</c:v>
                </c:pt>
                <c:pt idx="282">
                  <c:v>0.773</c:v>
                </c:pt>
                <c:pt idx="283">
                  <c:v>0.779</c:v>
                </c:pt>
                <c:pt idx="284">
                  <c:v>0.787</c:v>
                </c:pt>
                <c:pt idx="285">
                  <c:v>0.791</c:v>
                </c:pt>
                <c:pt idx="286">
                  <c:v>0.821</c:v>
                </c:pt>
                <c:pt idx="287">
                  <c:v>0.815</c:v>
                </c:pt>
                <c:pt idx="288">
                  <c:v>0.813</c:v>
                </c:pt>
                <c:pt idx="289">
                  <c:v>0.838</c:v>
                </c:pt>
                <c:pt idx="290">
                  <c:v>0.836</c:v>
                </c:pt>
                <c:pt idx="291">
                  <c:v>0.846</c:v>
                </c:pt>
                <c:pt idx="292">
                  <c:v>0.86</c:v>
                </c:pt>
                <c:pt idx="293">
                  <c:v>0.89</c:v>
                </c:pt>
                <c:pt idx="294">
                  <c:v>0.887</c:v>
                </c:pt>
                <c:pt idx="295">
                  <c:v>0.912</c:v>
                </c:pt>
                <c:pt idx="296">
                  <c:v>0.917</c:v>
                </c:pt>
                <c:pt idx="297">
                  <c:v>0.915</c:v>
                </c:pt>
                <c:pt idx="298">
                  <c:v>0.918</c:v>
                </c:pt>
                <c:pt idx="299">
                  <c:v>0.933</c:v>
                </c:pt>
                <c:pt idx="300">
                  <c:v>0.932</c:v>
                </c:pt>
                <c:pt idx="301">
                  <c:v>0.96</c:v>
                </c:pt>
                <c:pt idx="302">
                  <c:v>0.965</c:v>
                </c:pt>
                <c:pt idx="303">
                  <c:v>0.986</c:v>
                </c:pt>
                <c:pt idx="304">
                  <c:v>0.97</c:v>
                </c:pt>
                <c:pt idx="305">
                  <c:v>1.01</c:v>
                </c:pt>
                <c:pt idx="306">
                  <c:v>1.012</c:v>
                </c:pt>
                <c:pt idx="307">
                  <c:v>0.989</c:v>
                </c:pt>
                <c:pt idx="308">
                  <c:v>1.006</c:v>
                </c:pt>
                <c:pt idx="309">
                  <c:v>1.031</c:v>
                </c:pt>
                <c:pt idx="310">
                  <c:v>1.028</c:v>
                </c:pt>
                <c:pt idx="311">
                  <c:v>1.045</c:v>
                </c:pt>
                <c:pt idx="312">
                  <c:v>1.047</c:v>
                </c:pt>
                <c:pt idx="313">
                  <c:v>1.043</c:v>
                </c:pt>
                <c:pt idx="314">
                  <c:v>1.045</c:v>
                </c:pt>
                <c:pt idx="315">
                  <c:v>1.065</c:v>
                </c:pt>
                <c:pt idx="316">
                  <c:v>1.06</c:v>
                </c:pt>
                <c:pt idx="317">
                  <c:v>1.074</c:v>
                </c:pt>
                <c:pt idx="318">
                  <c:v>1.071</c:v>
                </c:pt>
                <c:pt idx="319">
                  <c:v>1.066</c:v>
                </c:pt>
                <c:pt idx="320">
                  <c:v>1.072</c:v>
                </c:pt>
                <c:pt idx="321">
                  <c:v>1.074</c:v>
                </c:pt>
                <c:pt idx="322">
                  <c:v>1.104</c:v>
                </c:pt>
                <c:pt idx="323">
                  <c:v>1.066</c:v>
                </c:pt>
                <c:pt idx="324">
                  <c:v>1.072</c:v>
                </c:pt>
                <c:pt idx="325">
                  <c:v>1.074</c:v>
                </c:pt>
                <c:pt idx="326">
                  <c:v>1.082</c:v>
                </c:pt>
                <c:pt idx="327">
                  <c:v>1.066</c:v>
                </c:pt>
                <c:pt idx="328">
                  <c:v>1.08</c:v>
                </c:pt>
                <c:pt idx="329">
                  <c:v>1.067</c:v>
                </c:pt>
                <c:pt idx="330">
                  <c:v>1.098</c:v>
                </c:pt>
                <c:pt idx="331">
                  <c:v>1.082</c:v>
                </c:pt>
                <c:pt idx="332">
                  <c:v>1.099</c:v>
                </c:pt>
                <c:pt idx="333">
                  <c:v>1.092</c:v>
                </c:pt>
                <c:pt idx="334">
                  <c:v>1.094</c:v>
                </c:pt>
                <c:pt idx="335">
                  <c:v>1.086</c:v>
                </c:pt>
                <c:pt idx="336">
                  <c:v>1.076</c:v>
                </c:pt>
                <c:pt idx="337">
                  <c:v>1.078</c:v>
                </c:pt>
                <c:pt idx="338">
                  <c:v>1.093</c:v>
                </c:pt>
                <c:pt idx="339">
                  <c:v>1.065</c:v>
                </c:pt>
                <c:pt idx="340">
                  <c:v>1.084</c:v>
                </c:pt>
                <c:pt idx="341">
                  <c:v>1.08</c:v>
                </c:pt>
                <c:pt idx="342">
                  <c:v>1.078</c:v>
                </c:pt>
                <c:pt idx="343">
                  <c:v>1.072</c:v>
                </c:pt>
                <c:pt idx="344">
                  <c:v>1.056</c:v>
                </c:pt>
                <c:pt idx="345">
                  <c:v>1.064</c:v>
                </c:pt>
                <c:pt idx="346">
                  <c:v>1.058</c:v>
                </c:pt>
                <c:pt idx="347">
                  <c:v>1.042</c:v>
                </c:pt>
                <c:pt idx="348">
                  <c:v>1.046</c:v>
                </c:pt>
                <c:pt idx="349">
                  <c:v>1.049</c:v>
                </c:pt>
                <c:pt idx="350">
                  <c:v>1.048</c:v>
                </c:pt>
                <c:pt idx="351">
                  <c:v>1.063</c:v>
                </c:pt>
                <c:pt idx="352">
                  <c:v>1.051</c:v>
                </c:pt>
                <c:pt idx="353">
                  <c:v>1.051</c:v>
                </c:pt>
                <c:pt idx="354">
                  <c:v>1.042</c:v>
                </c:pt>
                <c:pt idx="355">
                  <c:v>1.03</c:v>
                </c:pt>
                <c:pt idx="356">
                  <c:v>1.044</c:v>
                </c:pt>
                <c:pt idx="357">
                  <c:v>1.042</c:v>
                </c:pt>
                <c:pt idx="358">
                  <c:v>1.062</c:v>
                </c:pt>
                <c:pt idx="359">
                  <c:v>1.035</c:v>
                </c:pt>
                <c:pt idx="360">
                  <c:v>1.052</c:v>
                </c:pt>
                <c:pt idx="361">
                  <c:v>1.038</c:v>
                </c:pt>
                <c:pt idx="362">
                  <c:v>1.046</c:v>
                </c:pt>
                <c:pt idx="363">
                  <c:v>1.025</c:v>
                </c:pt>
                <c:pt idx="364">
                  <c:v>1.058</c:v>
                </c:pt>
                <c:pt idx="365">
                  <c:v>1.038</c:v>
                </c:pt>
                <c:pt idx="366">
                  <c:v>1.038</c:v>
                </c:pt>
                <c:pt idx="367">
                  <c:v>1.04</c:v>
                </c:pt>
                <c:pt idx="368">
                  <c:v>1.031</c:v>
                </c:pt>
                <c:pt idx="369">
                  <c:v>1.041</c:v>
                </c:pt>
                <c:pt idx="370">
                  <c:v>1.021</c:v>
                </c:pt>
                <c:pt idx="371">
                  <c:v>1.031</c:v>
                </c:pt>
                <c:pt idx="372">
                  <c:v>1.023</c:v>
                </c:pt>
                <c:pt idx="373">
                  <c:v>1.012</c:v>
                </c:pt>
                <c:pt idx="374">
                  <c:v>1.021</c:v>
                </c:pt>
                <c:pt idx="375">
                  <c:v>1.047</c:v>
                </c:pt>
                <c:pt idx="376">
                  <c:v>1.039</c:v>
                </c:pt>
                <c:pt idx="377">
                  <c:v>1.007</c:v>
                </c:pt>
                <c:pt idx="378">
                  <c:v>1.019</c:v>
                </c:pt>
                <c:pt idx="379">
                  <c:v>1.039</c:v>
                </c:pt>
                <c:pt idx="380">
                  <c:v>1.023</c:v>
                </c:pt>
                <c:pt idx="381">
                  <c:v>1.026</c:v>
                </c:pt>
                <c:pt idx="382">
                  <c:v>1.025</c:v>
                </c:pt>
                <c:pt idx="383">
                  <c:v>1.022</c:v>
                </c:pt>
                <c:pt idx="384">
                  <c:v>1.019</c:v>
                </c:pt>
                <c:pt idx="385">
                  <c:v>1.017</c:v>
                </c:pt>
                <c:pt idx="386">
                  <c:v>1.015</c:v>
                </c:pt>
                <c:pt idx="387">
                  <c:v>1.021</c:v>
                </c:pt>
                <c:pt idx="388">
                  <c:v>1.012</c:v>
                </c:pt>
                <c:pt idx="389">
                  <c:v>1.029</c:v>
                </c:pt>
                <c:pt idx="390">
                  <c:v>1.013</c:v>
                </c:pt>
                <c:pt idx="391">
                  <c:v>1.011</c:v>
                </c:pt>
                <c:pt idx="392">
                  <c:v>1.019</c:v>
                </c:pt>
                <c:pt idx="393">
                  <c:v>1.003</c:v>
                </c:pt>
                <c:pt idx="394">
                  <c:v>1.015</c:v>
                </c:pt>
                <c:pt idx="395">
                  <c:v>1.021</c:v>
                </c:pt>
                <c:pt idx="396">
                  <c:v>1.022</c:v>
                </c:pt>
                <c:pt idx="397">
                  <c:v>1.011</c:v>
                </c:pt>
                <c:pt idx="398">
                  <c:v>1.002</c:v>
                </c:pt>
                <c:pt idx="399">
                  <c:v>1.01</c:v>
                </c:pt>
                <c:pt idx="400">
                  <c:v>1.003</c:v>
                </c:pt>
                <c:pt idx="401">
                  <c:v>1.004</c:v>
                </c:pt>
                <c:pt idx="402">
                  <c:v>1.003</c:v>
                </c:pt>
                <c:pt idx="403">
                  <c:v>1.018</c:v>
                </c:pt>
                <c:pt idx="404">
                  <c:v>1.0</c:v>
                </c:pt>
                <c:pt idx="405">
                  <c:v>0.998</c:v>
                </c:pt>
                <c:pt idx="406">
                  <c:v>0.997</c:v>
                </c:pt>
                <c:pt idx="407">
                  <c:v>1.002</c:v>
                </c:pt>
                <c:pt idx="408">
                  <c:v>1.006</c:v>
                </c:pt>
                <c:pt idx="409">
                  <c:v>1.002</c:v>
                </c:pt>
                <c:pt idx="410">
                  <c:v>1.01</c:v>
                </c:pt>
                <c:pt idx="411">
                  <c:v>1.024</c:v>
                </c:pt>
                <c:pt idx="412">
                  <c:v>1.004</c:v>
                </c:pt>
                <c:pt idx="413">
                  <c:v>1.013</c:v>
                </c:pt>
                <c:pt idx="414">
                  <c:v>0.98</c:v>
                </c:pt>
                <c:pt idx="415">
                  <c:v>1.007</c:v>
                </c:pt>
                <c:pt idx="416">
                  <c:v>0.991</c:v>
                </c:pt>
                <c:pt idx="417">
                  <c:v>0.995</c:v>
                </c:pt>
                <c:pt idx="418">
                  <c:v>0.989</c:v>
                </c:pt>
                <c:pt idx="419">
                  <c:v>0.987</c:v>
                </c:pt>
                <c:pt idx="420">
                  <c:v>1.001</c:v>
                </c:pt>
                <c:pt idx="421">
                  <c:v>0.98</c:v>
                </c:pt>
                <c:pt idx="422">
                  <c:v>1.011</c:v>
                </c:pt>
                <c:pt idx="423">
                  <c:v>1.015</c:v>
                </c:pt>
                <c:pt idx="424">
                  <c:v>0.992</c:v>
                </c:pt>
                <c:pt idx="425">
                  <c:v>0.983</c:v>
                </c:pt>
                <c:pt idx="426">
                  <c:v>0.98</c:v>
                </c:pt>
                <c:pt idx="427">
                  <c:v>0.987</c:v>
                </c:pt>
                <c:pt idx="428">
                  <c:v>0.998</c:v>
                </c:pt>
                <c:pt idx="429">
                  <c:v>0.992</c:v>
                </c:pt>
                <c:pt idx="430">
                  <c:v>0.986</c:v>
                </c:pt>
                <c:pt idx="431">
                  <c:v>0.979</c:v>
                </c:pt>
                <c:pt idx="432">
                  <c:v>0.984</c:v>
                </c:pt>
                <c:pt idx="433">
                  <c:v>0.999</c:v>
                </c:pt>
                <c:pt idx="434">
                  <c:v>0.989</c:v>
                </c:pt>
                <c:pt idx="435">
                  <c:v>0.986</c:v>
                </c:pt>
                <c:pt idx="436">
                  <c:v>0.967</c:v>
                </c:pt>
                <c:pt idx="437">
                  <c:v>0.985</c:v>
                </c:pt>
                <c:pt idx="438">
                  <c:v>0.979</c:v>
                </c:pt>
                <c:pt idx="439">
                  <c:v>0.985</c:v>
                </c:pt>
                <c:pt idx="440">
                  <c:v>0.983</c:v>
                </c:pt>
                <c:pt idx="441">
                  <c:v>0.983</c:v>
                </c:pt>
                <c:pt idx="442">
                  <c:v>0.974</c:v>
                </c:pt>
                <c:pt idx="443">
                  <c:v>0.993</c:v>
                </c:pt>
                <c:pt idx="444">
                  <c:v>0.987</c:v>
                </c:pt>
                <c:pt idx="445">
                  <c:v>0.985</c:v>
                </c:pt>
                <c:pt idx="446">
                  <c:v>0.996</c:v>
                </c:pt>
                <c:pt idx="447">
                  <c:v>0.967</c:v>
                </c:pt>
                <c:pt idx="448">
                  <c:v>0.987</c:v>
                </c:pt>
                <c:pt idx="449">
                  <c:v>0.994</c:v>
                </c:pt>
                <c:pt idx="450">
                  <c:v>0.967</c:v>
                </c:pt>
                <c:pt idx="451">
                  <c:v>0.993</c:v>
                </c:pt>
                <c:pt idx="452">
                  <c:v>0.977</c:v>
                </c:pt>
                <c:pt idx="453">
                  <c:v>0.979</c:v>
                </c:pt>
                <c:pt idx="454">
                  <c:v>0.987</c:v>
                </c:pt>
                <c:pt idx="455">
                  <c:v>0.985</c:v>
                </c:pt>
                <c:pt idx="456">
                  <c:v>0.975</c:v>
                </c:pt>
                <c:pt idx="457">
                  <c:v>0.979</c:v>
                </c:pt>
                <c:pt idx="458">
                  <c:v>0.991</c:v>
                </c:pt>
                <c:pt idx="459">
                  <c:v>0.968</c:v>
                </c:pt>
                <c:pt idx="460">
                  <c:v>0.979</c:v>
                </c:pt>
                <c:pt idx="461">
                  <c:v>0.984</c:v>
                </c:pt>
                <c:pt idx="462">
                  <c:v>0.98</c:v>
                </c:pt>
                <c:pt idx="463">
                  <c:v>0.991</c:v>
                </c:pt>
                <c:pt idx="464">
                  <c:v>0.983</c:v>
                </c:pt>
                <c:pt idx="465">
                  <c:v>0.989</c:v>
                </c:pt>
                <c:pt idx="466">
                  <c:v>0.985</c:v>
                </c:pt>
                <c:pt idx="467">
                  <c:v>0.996</c:v>
                </c:pt>
                <c:pt idx="468">
                  <c:v>0.987</c:v>
                </c:pt>
                <c:pt idx="469">
                  <c:v>0.994</c:v>
                </c:pt>
                <c:pt idx="470">
                  <c:v>0.986</c:v>
                </c:pt>
                <c:pt idx="471">
                  <c:v>0.994</c:v>
                </c:pt>
                <c:pt idx="472">
                  <c:v>0.994</c:v>
                </c:pt>
                <c:pt idx="473">
                  <c:v>0.986</c:v>
                </c:pt>
                <c:pt idx="474">
                  <c:v>0.998</c:v>
                </c:pt>
                <c:pt idx="475">
                  <c:v>0.995</c:v>
                </c:pt>
                <c:pt idx="476">
                  <c:v>0.996</c:v>
                </c:pt>
                <c:pt idx="477">
                  <c:v>0.999</c:v>
                </c:pt>
                <c:pt idx="478">
                  <c:v>1.001</c:v>
                </c:pt>
                <c:pt idx="479">
                  <c:v>0.971</c:v>
                </c:pt>
                <c:pt idx="480">
                  <c:v>0.987</c:v>
                </c:pt>
                <c:pt idx="481">
                  <c:v>0.99</c:v>
                </c:pt>
                <c:pt idx="482">
                  <c:v>1.005</c:v>
                </c:pt>
                <c:pt idx="483">
                  <c:v>1.002</c:v>
                </c:pt>
                <c:pt idx="484">
                  <c:v>1.001</c:v>
                </c:pt>
                <c:pt idx="485">
                  <c:v>1.003</c:v>
                </c:pt>
                <c:pt idx="486">
                  <c:v>1.002</c:v>
                </c:pt>
                <c:pt idx="487">
                  <c:v>0.989</c:v>
                </c:pt>
                <c:pt idx="488">
                  <c:v>1.008</c:v>
                </c:pt>
                <c:pt idx="489">
                  <c:v>1.004</c:v>
                </c:pt>
                <c:pt idx="490">
                  <c:v>0.996</c:v>
                </c:pt>
                <c:pt idx="491">
                  <c:v>0.998</c:v>
                </c:pt>
                <c:pt idx="492">
                  <c:v>1.006</c:v>
                </c:pt>
                <c:pt idx="493">
                  <c:v>1.002</c:v>
                </c:pt>
                <c:pt idx="494">
                  <c:v>1.011</c:v>
                </c:pt>
                <c:pt idx="495">
                  <c:v>1.011</c:v>
                </c:pt>
                <c:pt idx="496">
                  <c:v>1.001</c:v>
                </c:pt>
                <c:pt idx="497">
                  <c:v>1.01</c:v>
                </c:pt>
                <c:pt idx="498">
                  <c:v>1.014</c:v>
                </c:pt>
                <c:pt idx="499">
                  <c:v>1.002</c:v>
                </c:pt>
                <c:pt idx="500">
                  <c:v>1.006</c:v>
                </c:pt>
                <c:pt idx="501">
                  <c:v>1.013</c:v>
                </c:pt>
                <c:pt idx="502">
                  <c:v>1.0</c:v>
                </c:pt>
                <c:pt idx="503">
                  <c:v>1.012</c:v>
                </c:pt>
                <c:pt idx="504">
                  <c:v>1.01</c:v>
                </c:pt>
                <c:pt idx="505">
                  <c:v>1.019</c:v>
                </c:pt>
                <c:pt idx="506">
                  <c:v>1.012</c:v>
                </c:pt>
                <c:pt idx="507">
                  <c:v>1.014</c:v>
                </c:pt>
                <c:pt idx="508">
                  <c:v>1.015</c:v>
                </c:pt>
                <c:pt idx="509">
                  <c:v>1.02</c:v>
                </c:pt>
                <c:pt idx="510">
                  <c:v>1.001</c:v>
                </c:pt>
                <c:pt idx="511">
                  <c:v>1.029</c:v>
                </c:pt>
                <c:pt idx="512">
                  <c:v>1.022</c:v>
                </c:pt>
                <c:pt idx="513">
                  <c:v>1.025</c:v>
                </c:pt>
                <c:pt idx="514">
                  <c:v>1.011</c:v>
                </c:pt>
                <c:pt idx="515">
                  <c:v>1.018</c:v>
                </c:pt>
                <c:pt idx="516">
                  <c:v>1.011</c:v>
                </c:pt>
                <c:pt idx="517">
                  <c:v>1.012</c:v>
                </c:pt>
                <c:pt idx="518">
                  <c:v>1.028</c:v>
                </c:pt>
                <c:pt idx="519">
                  <c:v>1.014</c:v>
                </c:pt>
                <c:pt idx="520">
                  <c:v>1.006</c:v>
                </c:pt>
                <c:pt idx="521">
                  <c:v>1.011</c:v>
                </c:pt>
                <c:pt idx="522">
                  <c:v>1.027</c:v>
                </c:pt>
                <c:pt idx="523">
                  <c:v>1.021</c:v>
                </c:pt>
                <c:pt idx="524">
                  <c:v>1.025</c:v>
                </c:pt>
                <c:pt idx="525">
                  <c:v>1.02</c:v>
                </c:pt>
                <c:pt idx="526">
                  <c:v>1.005</c:v>
                </c:pt>
                <c:pt idx="527">
                  <c:v>1.011</c:v>
                </c:pt>
                <c:pt idx="528">
                  <c:v>1.015</c:v>
                </c:pt>
                <c:pt idx="529">
                  <c:v>1.009</c:v>
                </c:pt>
                <c:pt idx="530">
                  <c:v>1.014</c:v>
                </c:pt>
                <c:pt idx="531">
                  <c:v>1.027</c:v>
                </c:pt>
                <c:pt idx="532">
                  <c:v>1.014</c:v>
                </c:pt>
                <c:pt idx="533">
                  <c:v>1.011</c:v>
                </c:pt>
                <c:pt idx="534">
                  <c:v>1.016</c:v>
                </c:pt>
                <c:pt idx="535">
                  <c:v>1.011</c:v>
                </c:pt>
                <c:pt idx="536">
                  <c:v>1.017</c:v>
                </c:pt>
                <c:pt idx="537">
                  <c:v>1.016</c:v>
                </c:pt>
                <c:pt idx="538">
                  <c:v>1.008</c:v>
                </c:pt>
                <c:pt idx="539">
                  <c:v>1.008</c:v>
                </c:pt>
                <c:pt idx="540">
                  <c:v>1.008</c:v>
                </c:pt>
                <c:pt idx="541">
                  <c:v>1.014</c:v>
                </c:pt>
                <c:pt idx="542">
                  <c:v>1.002</c:v>
                </c:pt>
                <c:pt idx="543">
                  <c:v>1.005</c:v>
                </c:pt>
                <c:pt idx="544">
                  <c:v>1.008</c:v>
                </c:pt>
                <c:pt idx="545">
                  <c:v>1.012</c:v>
                </c:pt>
                <c:pt idx="546">
                  <c:v>1.018</c:v>
                </c:pt>
                <c:pt idx="547">
                  <c:v>1.012</c:v>
                </c:pt>
                <c:pt idx="548">
                  <c:v>1.011</c:v>
                </c:pt>
                <c:pt idx="549">
                  <c:v>1.011</c:v>
                </c:pt>
                <c:pt idx="550">
                  <c:v>1.023</c:v>
                </c:pt>
                <c:pt idx="551">
                  <c:v>1.009</c:v>
                </c:pt>
                <c:pt idx="552">
                  <c:v>1.005</c:v>
                </c:pt>
                <c:pt idx="553">
                  <c:v>1.01</c:v>
                </c:pt>
                <c:pt idx="554">
                  <c:v>1.01</c:v>
                </c:pt>
                <c:pt idx="555">
                  <c:v>1.007</c:v>
                </c:pt>
                <c:pt idx="556">
                  <c:v>1.002</c:v>
                </c:pt>
                <c:pt idx="557">
                  <c:v>1.001</c:v>
                </c:pt>
                <c:pt idx="558">
                  <c:v>1.007</c:v>
                </c:pt>
                <c:pt idx="559">
                  <c:v>1.013</c:v>
                </c:pt>
                <c:pt idx="560">
                  <c:v>1.019</c:v>
                </c:pt>
                <c:pt idx="561">
                  <c:v>1.015</c:v>
                </c:pt>
                <c:pt idx="562">
                  <c:v>1.003</c:v>
                </c:pt>
                <c:pt idx="563">
                  <c:v>1.008</c:v>
                </c:pt>
                <c:pt idx="564">
                  <c:v>0.997</c:v>
                </c:pt>
                <c:pt idx="565">
                  <c:v>1.014</c:v>
                </c:pt>
                <c:pt idx="566">
                  <c:v>1.009</c:v>
                </c:pt>
                <c:pt idx="567">
                  <c:v>1.001</c:v>
                </c:pt>
                <c:pt idx="568">
                  <c:v>1.0</c:v>
                </c:pt>
                <c:pt idx="569">
                  <c:v>0.992</c:v>
                </c:pt>
                <c:pt idx="570">
                  <c:v>1.002</c:v>
                </c:pt>
                <c:pt idx="571">
                  <c:v>1.012</c:v>
                </c:pt>
                <c:pt idx="572">
                  <c:v>1.0</c:v>
                </c:pt>
                <c:pt idx="573">
                  <c:v>1.013</c:v>
                </c:pt>
                <c:pt idx="574">
                  <c:v>1.0</c:v>
                </c:pt>
                <c:pt idx="575">
                  <c:v>1.004</c:v>
                </c:pt>
                <c:pt idx="576">
                  <c:v>0.992</c:v>
                </c:pt>
                <c:pt idx="577">
                  <c:v>0.999</c:v>
                </c:pt>
                <c:pt idx="578">
                  <c:v>1.013</c:v>
                </c:pt>
                <c:pt idx="579">
                  <c:v>1.004</c:v>
                </c:pt>
                <c:pt idx="580">
                  <c:v>0.996</c:v>
                </c:pt>
                <c:pt idx="581">
                  <c:v>1.006</c:v>
                </c:pt>
                <c:pt idx="582">
                  <c:v>1.0</c:v>
                </c:pt>
                <c:pt idx="583">
                  <c:v>0.998</c:v>
                </c:pt>
                <c:pt idx="584">
                  <c:v>1.003</c:v>
                </c:pt>
                <c:pt idx="585">
                  <c:v>1.002</c:v>
                </c:pt>
                <c:pt idx="586">
                  <c:v>0.99</c:v>
                </c:pt>
                <c:pt idx="587">
                  <c:v>1.003</c:v>
                </c:pt>
                <c:pt idx="588">
                  <c:v>0.994</c:v>
                </c:pt>
                <c:pt idx="589">
                  <c:v>1.01</c:v>
                </c:pt>
                <c:pt idx="590">
                  <c:v>1.0</c:v>
                </c:pt>
                <c:pt idx="591">
                  <c:v>0.999</c:v>
                </c:pt>
                <c:pt idx="592">
                  <c:v>1.002</c:v>
                </c:pt>
                <c:pt idx="593">
                  <c:v>1.003</c:v>
                </c:pt>
                <c:pt idx="594">
                  <c:v>1.008</c:v>
                </c:pt>
                <c:pt idx="595">
                  <c:v>1.005</c:v>
                </c:pt>
                <c:pt idx="596">
                  <c:v>1.006</c:v>
                </c:pt>
                <c:pt idx="597">
                  <c:v>1.003</c:v>
                </c:pt>
                <c:pt idx="598">
                  <c:v>0.986</c:v>
                </c:pt>
                <c:pt idx="599">
                  <c:v>0.985</c:v>
                </c:pt>
                <c:pt idx="600">
                  <c:v>0.995</c:v>
                </c:pt>
                <c:pt idx="601">
                  <c:v>0.999</c:v>
                </c:pt>
                <c:pt idx="602">
                  <c:v>0.999</c:v>
                </c:pt>
                <c:pt idx="603">
                  <c:v>1.002</c:v>
                </c:pt>
                <c:pt idx="604">
                  <c:v>0.999</c:v>
                </c:pt>
                <c:pt idx="605">
                  <c:v>0.996</c:v>
                </c:pt>
                <c:pt idx="606">
                  <c:v>0.998</c:v>
                </c:pt>
                <c:pt idx="607">
                  <c:v>1.005</c:v>
                </c:pt>
                <c:pt idx="608">
                  <c:v>0.996</c:v>
                </c:pt>
                <c:pt idx="609">
                  <c:v>1.001</c:v>
                </c:pt>
                <c:pt idx="610">
                  <c:v>0.99</c:v>
                </c:pt>
                <c:pt idx="611">
                  <c:v>1.003</c:v>
                </c:pt>
                <c:pt idx="612">
                  <c:v>0.998</c:v>
                </c:pt>
                <c:pt idx="613">
                  <c:v>1.001</c:v>
                </c:pt>
                <c:pt idx="614">
                  <c:v>0.995</c:v>
                </c:pt>
                <c:pt idx="615">
                  <c:v>1.002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8715144"/>
        <c:axId val="-2129369304"/>
      </c:scatterChart>
      <c:valAx>
        <c:axId val="-2128715144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mr-IN"/>
                  <a:t>r [Å</a:t>
                </a:r>
                <a:r>
                  <a:rPr lang="en-US"/>
                  <a:t>]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29369304"/>
        <c:crosses val="autoZero"/>
        <c:crossBetween val="midCat"/>
      </c:valAx>
      <c:valAx>
        <c:axId val="-2129369304"/>
        <c:scaling>
          <c:orientation val="minMax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g(r)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28715144"/>
        <c:crosses val="autoZero"/>
        <c:crossBetween val="midCat"/>
      </c:valAx>
      <c:spPr>
        <a:ln w="127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79106944444444"/>
          <c:y val="0.0913678571428571"/>
          <c:w val="0.165129166666667"/>
          <c:h val="0.202423015873016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+0.4</a:t>
            </a:r>
            <a:endParaRPr lang="zh-CN"/>
          </a:p>
        </c:rich>
      </c:tx>
      <c:layout>
        <c:manualLayout>
          <c:xMode val="edge"/>
          <c:yMode val="edge"/>
          <c:x val="0.444550925925926"/>
          <c:y val="0.0907142857142857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1"/>
          <c:order val="1"/>
          <c:tx>
            <c:strRef>
              <c:f>rdf!$B$2</c:f>
              <c:strCache>
                <c:ptCount val="1"/>
                <c:pt idx="0">
                  <c:v>MDFT</c:v>
                </c:pt>
              </c:strCache>
            </c:strRef>
          </c:tx>
          <c:spPr>
            <a:ln w="6350" cmpd="sng">
              <a:solidFill>
                <a:srgbClr val="BB0000"/>
              </a:solidFill>
              <a:prstDash val="solid"/>
            </a:ln>
          </c:spPr>
          <c:marker>
            <c:symbol val="none"/>
          </c:marker>
          <c:xVal>
            <c:numRef>
              <c:f>rdf!$A$3:$A$618</c:f>
              <c:numCache>
                <c:formatCode>0.00E+00</c:formatCode>
                <c:ptCount val="61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rdf!$F$3:$F$618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9.57040643683002E-6</c:v>
                </c:pt>
                <c:pt idx="34" formatCode="0.00E+00">
                  <c:v>0.000967952592676247</c:v>
                </c:pt>
                <c:pt idx="35" formatCode="0.00E+00">
                  <c:v>0.0220335417795472</c:v>
                </c:pt>
                <c:pt idx="36">
                  <c:v>0.158071450995759</c:v>
                </c:pt>
                <c:pt idx="37">
                  <c:v>0.600402999391682</c:v>
                </c:pt>
                <c:pt idx="38">
                  <c:v>1.31108070191738</c:v>
                </c:pt>
                <c:pt idx="39">
                  <c:v>1.82236526480775</c:v>
                </c:pt>
                <c:pt idx="40">
                  <c:v>2.1073752519315</c:v>
                </c:pt>
                <c:pt idx="41">
                  <c:v>2.1551482867766</c:v>
                </c:pt>
                <c:pt idx="42">
                  <c:v>2.13861971737902</c:v>
                </c:pt>
                <c:pt idx="43">
                  <c:v>2.00763457935356</c:v>
                </c:pt>
                <c:pt idx="44">
                  <c:v>1.92359933061354</c:v>
                </c:pt>
                <c:pt idx="45">
                  <c:v>1.76417711736953</c:v>
                </c:pt>
                <c:pt idx="46">
                  <c:v>1.5928902845601</c:v>
                </c:pt>
                <c:pt idx="47">
                  <c:v>1.48075315456758</c:v>
                </c:pt>
                <c:pt idx="48">
                  <c:v>1.39107017285927</c:v>
                </c:pt>
                <c:pt idx="49">
                  <c:v>1.27709881022023</c:v>
                </c:pt>
                <c:pt idx="50">
                  <c:v>1.20793510905274</c:v>
                </c:pt>
                <c:pt idx="51">
                  <c:v>1.14127134860225</c:v>
                </c:pt>
                <c:pt idx="52">
                  <c:v>1.0951130211125</c:v>
                </c:pt>
                <c:pt idx="53">
                  <c:v>1.0464763596758</c:v>
                </c:pt>
                <c:pt idx="54">
                  <c:v>0.98112159545718</c:v>
                </c:pt>
                <c:pt idx="55">
                  <c:v>0.93912104139642</c:v>
                </c:pt>
                <c:pt idx="56">
                  <c:v>0.89925506426938</c:v>
                </c:pt>
                <c:pt idx="57">
                  <c:v>0.86646709902306</c:v>
                </c:pt>
                <c:pt idx="58">
                  <c:v>0.839564209637738</c:v>
                </c:pt>
                <c:pt idx="59">
                  <c:v>0.815926715891471</c:v>
                </c:pt>
                <c:pt idx="60">
                  <c:v>0.794721449604315</c:v>
                </c:pt>
                <c:pt idx="61">
                  <c:v>0.782723684441169</c:v>
                </c:pt>
                <c:pt idx="62">
                  <c:v>0.765802641821467</c:v>
                </c:pt>
                <c:pt idx="63">
                  <c:v>0.755868418555151</c:v>
                </c:pt>
                <c:pt idx="64">
                  <c:v>0.754199834334605</c:v>
                </c:pt>
                <c:pt idx="65">
                  <c:v>0.759003367540263</c:v>
                </c:pt>
                <c:pt idx="66">
                  <c:v>0.77370867851065</c:v>
                </c:pt>
                <c:pt idx="67">
                  <c:v>0.796973600498314</c:v>
                </c:pt>
                <c:pt idx="68">
                  <c:v>0.827991943671231</c:v>
                </c:pt>
                <c:pt idx="69">
                  <c:v>0.877376022421085</c:v>
                </c:pt>
                <c:pt idx="70">
                  <c:v>0.928968195279377</c:v>
                </c:pt>
                <c:pt idx="71">
                  <c:v>0.981688577288491</c:v>
                </c:pt>
                <c:pt idx="72">
                  <c:v>1.02336913625427</c:v>
                </c:pt>
                <c:pt idx="73">
                  <c:v>1.04746738070032</c:v>
                </c:pt>
                <c:pt idx="74">
                  <c:v>1.07525902751041</c:v>
                </c:pt>
                <c:pt idx="75">
                  <c:v>1.08199142396821</c:v>
                </c:pt>
                <c:pt idx="76">
                  <c:v>1.08234461057138</c:v>
                </c:pt>
                <c:pt idx="77">
                  <c:v>1.08008549959267</c:v>
                </c:pt>
                <c:pt idx="78">
                  <c:v>1.07017396437692</c:v>
                </c:pt>
                <c:pt idx="79">
                  <c:v>1.06194823546956</c:v>
                </c:pt>
                <c:pt idx="80">
                  <c:v>1.05422381288843</c:v>
                </c:pt>
                <c:pt idx="81">
                  <c:v>1.04636610014895</c:v>
                </c:pt>
                <c:pt idx="82">
                  <c:v>1.04285009465205</c:v>
                </c:pt>
                <c:pt idx="83">
                  <c:v>1.03615611368058</c:v>
                </c:pt>
                <c:pt idx="84">
                  <c:v>1.03297355283721</c:v>
                </c:pt>
                <c:pt idx="85">
                  <c:v>1.0296206011261</c:v>
                </c:pt>
                <c:pt idx="86">
                  <c:v>1.02398406126019</c:v>
                </c:pt>
                <c:pt idx="87">
                  <c:v>1.02048174453607</c:v>
                </c:pt>
                <c:pt idx="88">
                  <c:v>1.01653709617885</c:v>
                </c:pt>
                <c:pt idx="89">
                  <c:v>1.01342717095089</c:v>
                </c:pt>
                <c:pt idx="90">
                  <c:v>1.01067842283246</c:v>
                </c:pt>
                <c:pt idx="91">
                  <c:v>1.008265019613</c:v>
                </c:pt>
                <c:pt idx="92">
                  <c:v>1.00573385299323</c:v>
                </c:pt>
                <c:pt idx="93">
                  <c:v>1.00486517174617</c:v>
                </c:pt>
                <c:pt idx="94">
                  <c:v>0.999881389838019</c:v>
                </c:pt>
                <c:pt idx="95">
                  <c:v>0.998341282796783</c:v>
                </c:pt>
                <c:pt idx="96">
                  <c:v>0.995637913347033</c:v>
                </c:pt>
                <c:pt idx="97">
                  <c:v>0.992489198366571</c:v>
                </c:pt>
                <c:pt idx="98">
                  <c:v>0.992013468310265</c:v>
                </c:pt>
                <c:pt idx="99">
                  <c:v>0.990035744419052</c:v>
                </c:pt>
                <c:pt idx="100">
                  <c:v>0.987957319627169</c:v>
                </c:pt>
                <c:pt idx="101">
                  <c:v>0.988242481109912</c:v>
                </c:pt>
                <c:pt idx="102">
                  <c:v>0.985584191291679</c:v>
                </c:pt>
                <c:pt idx="103">
                  <c:v>0.983434157426208</c:v>
                </c:pt>
                <c:pt idx="104">
                  <c:v>0.983427866076627</c:v>
                </c:pt>
                <c:pt idx="105">
                  <c:v>0.98258233695157</c:v>
                </c:pt>
                <c:pt idx="106">
                  <c:v>0.983109437830529</c:v>
                </c:pt>
                <c:pt idx="107">
                  <c:v>0.983116597483954</c:v>
                </c:pt>
                <c:pt idx="108">
                  <c:v>0.983647153304905</c:v>
                </c:pt>
                <c:pt idx="109">
                  <c:v>0.98734912954649</c:v>
                </c:pt>
                <c:pt idx="110">
                  <c:v>0.987163796042904</c:v>
                </c:pt>
                <c:pt idx="111">
                  <c:v>0.989462793144288</c:v>
                </c:pt>
                <c:pt idx="112">
                  <c:v>0.990987352034552</c:v>
                </c:pt>
                <c:pt idx="113">
                  <c:v>0.993533413916155</c:v>
                </c:pt>
                <c:pt idx="114">
                  <c:v>0.997225180970799</c:v>
                </c:pt>
                <c:pt idx="115">
                  <c:v>0.998742468484131</c:v>
                </c:pt>
                <c:pt idx="116">
                  <c:v>1.00064974387651</c:v>
                </c:pt>
                <c:pt idx="117">
                  <c:v>1.00392907236036</c:v>
                </c:pt>
                <c:pt idx="118">
                  <c:v>1.00535815368246</c:v>
                </c:pt>
                <c:pt idx="119">
                  <c:v>1.00639367669653</c:v>
                </c:pt>
                <c:pt idx="120">
                  <c:v>1.00780528728332</c:v>
                </c:pt>
                <c:pt idx="121">
                  <c:v>1.00773036050521</c:v>
                </c:pt>
                <c:pt idx="122">
                  <c:v>1.00911662398734</c:v>
                </c:pt>
                <c:pt idx="123">
                  <c:v>1.00944591949699</c:v>
                </c:pt>
                <c:pt idx="124">
                  <c:v>1.00910957064118</c:v>
                </c:pt>
                <c:pt idx="125">
                  <c:v>1.0088920507781</c:v>
                </c:pt>
                <c:pt idx="126">
                  <c:v>1.00780249325195</c:v>
                </c:pt>
                <c:pt idx="127">
                  <c:v>1.00690156503696</c:v>
                </c:pt>
                <c:pt idx="128">
                  <c:v>1.00614978068888</c:v>
                </c:pt>
                <c:pt idx="129">
                  <c:v>1.00372143583429</c:v>
                </c:pt>
                <c:pt idx="130">
                  <c:v>1.00368541062122</c:v>
                </c:pt>
                <c:pt idx="131">
                  <c:v>1.00238989372327</c:v>
                </c:pt>
                <c:pt idx="132">
                  <c:v>1.00168200638615</c:v>
                </c:pt>
                <c:pt idx="133">
                  <c:v>1.00127590899866</c:v>
                </c:pt>
                <c:pt idx="134">
                  <c:v>0.99897245627848</c:v>
                </c:pt>
                <c:pt idx="135">
                  <c:v>0.999442003437079</c:v>
                </c:pt>
                <c:pt idx="136">
                  <c:v>0.998915981470936</c:v>
                </c:pt>
                <c:pt idx="137">
                  <c:v>0.997040319782425</c:v>
                </c:pt>
                <c:pt idx="138">
                  <c:v>0.99792881800844</c:v>
                </c:pt>
                <c:pt idx="139">
                  <c:v>0.997366709285611</c:v>
                </c:pt>
                <c:pt idx="140">
                  <c:v>0.997739752470371</c:v>
                </c:pt>
                <c:pt idx="141">
                  <c:v>0.99760762081661</c:v>
                </c:pt>
                <c:pt idx="142">
                  <c:v>0.99672084916648</c:v>
                </c:pt>
                <c:pt idx="143">
                  <c:v>0.997545403405002</c:v>
                </c:pt>
                <c:pt idx="144">
                  <c:v>0.998026862508834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rdf!$L$2</c:f>
              <c:strCache>
                <c:ptCount val="1"/>
                <c:pt idx="0">
                  <c:v>MD</c:v>
                </c:pt>
              </c:strCache>
            </c:strRef>
          </c:tx>
          <c:spPr>
            <a:ln w="63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rdf!$J$3:$J$618</c:f>
              <c:numCache>
                <c:formatCode>General</c:formatCode>
                <c:ptCount val="616"/>
                <c:pt idx="0">
                  <c:v>0.0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</c:v>
                </c:pt>
                <c:pt idx="29">
                  <c:v>0.58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1.0</c:v>
                </c:pt>
                <c:pt idx="51">
                  <c:v>1.02</c:v>
                </c:pt>
                <c:pt idx="52">
                  <c:v>1.04</c:v>
                </c:pt>
                <c:pt idx="53">
                  <c:v>1.06</c:v>
                </c:pt>
                <c:pt idx="54">
                  <c:v>1.08</c:v>
                </c:pt>
                <c:pt idx="55">
                  <c:v>1.1</c:v>
                </c:pt>
                <c:pt idx="56">
                  <c:v>1.12</c:v>
                </c:pt>
                <c:pt idx="57">
                  <c:v>1.14</c:v>
                </c:pt>
                <c:pt idx="58">
                  <c:v>1.16</c:v>
                </c:pt>
                <c:pt idx="59">
                  <c:v>1.18</c:v>
                </c:pt>
                <c:pt idx="60">
                  <c:v>1.2</c:v>
                </c:pt>
                <c:pt idx="61">
                  <c:v>1.22</c:v>
                </c:pt>
                <c:pt idx="62">
                  <c:v>1.24</c:v>
                </c:pt>
                <c:pt idx="63">
                  <c:v>1.26</c:v>
                </c:pt>
                <c:pt idx="64">
                  <c:v>1.28</c:v>
                </c:pt>
                <c:pt idx="65">
                  <c:v>1.3</c:v>
                </c:pt>
                <c:pt idx="66">
                  <c:v>1.32</c:v>
                </c:pt>
                <c:pt idx="67">
                  <c:v>1.34</c:v>
                </c:pt>
                <c:pt idx="68">
                  <c:v>1.36</c:v>
                </c:pt>
                <c:pt idx="69">
                  <c:v>1.38</c:v>
                </c:pt>
                <c:pt idx="70">
                  <c:v>1.4</c:v>
                </c:pt>
                <c:pt idx="71">
                  <c:v>1.42</c:v>
                </c:pt>
                <c:pt idx="72">
                  <c:v>1.44</c:v>
                </c:pt>
                <c:pt idx="73">
                  <c:v>1.46</c:v>
                </c:pt>
                <c:pt idx="74">
                  <c:v>1.48</c:v>
                </c:pt>
                <c:pt idx="75">
                  <c:v>1.5</c:v>
                </c:pt>
                <c:pt idx="76">
                  <c:v>1.52</c:v>
                </c:pt>
                <c:pt idx="77">
                  <c:v>1.54</c:v>
                </c:pt>
                <c:pt idx="78">
                  <c:v>1.56</c:v>
                </c:pt>
                <c:pt idx="79">
                  <c:v>1.58</c:v>
                </c:pt>
                <c:pt idx="80">
                  <c:v>1.6</c:v>
                </c:pt>
                <c:pt idx="81">
                  <c:v>1.62</c:v>
                </c:pt>
                <c:pt idx="82">
                  <c:v>1.64</c:v>
                </c:pt>
                <c:pt idx="83">
                  <c:v>1.66</c:v>
                </c:pt>
                <c:pt idx="84">
                  <c:v>1.68</c:v>
                </c:pt>
                <c:pt idx="85">
                  <c:v>1.7</c:v>
                </c:pt>
                <c:pt idx="86">
                  <c:v>1.72</c:v>
                </c:pt>
                <c:pt idx="87">
                  <c:v>1.74</c:v>
                </c:pt>
                <c:pt idx="88">
                  <c:v>1.76</c:v>
                </c:pt>
                <c:pt idx="89">
                  <c:v>1.78</c:v>
                </c:pt>
                <c:pt idx="90">
                  <c:v>1.8</c:v>
                </c:pt>
                <c:pt idx="91">
                  <c:v>1.82</c:v>
                </c:pt>
                <c:pt idx="92">
                  <c:v>1.84</c:v>
                </c:pt>
                <c:pt idx="93">
                  <c:v>1.86</c:v>
                </c:pt>
                <c:pt idx="94">
                  <c:v>1.88</c:v>
                </c:pt>
                <c:pt idx="95">
                  <c:v>1.9</c:v>
                </c:pt>
                <c:pt idx="96">
                  <c:v>1.92</c:v>
                </c:pt>
                <c:pt idx="97">
                  <c:v>1.94</c:v>
                </c:pt>
                <c:pt idx="98">
                  <c:v>1.96</c:v>
                </c:pt>
                <c:pt idx="99">
                  <c:v>1.98</c:v>
                </c:pt>
                <c:pt idx="100">
                  <c:v>2.0</c:v>
                </c:pt>
                <c:pt idx="101">
                  <c:v>2.02</c:v>
                </c:pt>
                <c:pt idx="102">
                  <c:v>2.04</c:v>
                </c:pt>
                <c:pt idx="103">
                  <c:v>2.06</c:v>
                </c:pt>
                <c:pt idx="104">
                  <c:v>2.08</c:v>
                </c:pt>
                <c:pt idx="105">
                  <c:v>2.1</c:v>
                </c:pt>
                <c:pt idx="106">
                  <c:v>2.12</c:v>
                </c:pt>
                <c:pt idx="107">
                  <c:v>2.14</c:v>
                </c:pt>
                <c:pt idx="108">
                  <c:v>2.16</c:v>
                </c:pt>
                <c:pt idx="109">
                  <c:v>2.18</c:v>
                </c:pt>
                <c:pt idx="110">
                  <c:v>2.2</c:v>
                </c:pt>
                <c:pt idx="111">
                  <c:v>2.22</c:v>
                </c:pt>
                <c:pt idx="112">
                  <c:v>2.24</c:v>
                </c:pt>
                <c:pt idx="113">
                  <c:v>2.26</c:v>
                </c:pt>
                <c:pt idx="114">
                  <c:v>2.28</c:v>
                </c:pt>
                <c:pt idx="115">
                  <c:v>2.3</c:v>
                </c:pt>
                <c:pt idx="116">
                  <c:v>2.32</c:v>
                </c:pt>
                <c:pt idx="117">
                  <c:v>2.34</c:v>
                </c:pt>
                <c:pt idx="118">
                  <c:v>2.36</c:v>
                </c:pt>
                <c:pt idx="119">
                  <c:v>2.38</c:v>
                </c:pt>
                <c:pt idx="120">
                  <c:v>2.4</c:v>
                </c:pt>
                <c:pt idx="121">
                  <c:v>2.42</c:v>
                </c:pt>
                <c:pt idx="122">
                  <c:v>2.44</c:v>
                </c:pt>
                <c:pt idx="123">
                  <c:v>2.46</c:v>
                </c:pt>
                <c:pt idx="124">
                  <c:v>2.48</c:v>
                </c:pt>
                <c:pt idx="125">
                  <c:v>2.5</c:v>
                </c:pt>
                <c:pt idx="126">
                  <c:v>2.52</c:v>
                </c:pt>
                <c:pt idx="127">
                  <c:v>2.54</c:v>
                </c:pt>
                <c:pt idx="128">
                  <c:v>2.56</c:v>
                </c:pt>
                <c:pt idx="129">
                  <c:v>2.58</c:v>
                </c:pt>
                <c:pt idx="130">
                  <c:v>2.6</c:v>
                </c:pt>
                <c:pt idx="131">
                  <c:v>2.62</c:v>
                </c:pt>
                <c:pt idx="132">
                  <c:v>2.64</c:v>
                </c:pt>
                <c:pt idx="133">
                  <c:v>2.66</c:v>
                </c:pt>
                <c:pt idx="134">
                  <c:v>2.68</c:v>
                </c:pt>
                <c:pt idx="135">
                  <c:v>2.7</c:v>
                </c:pt>
                <c:pt idx="136">
                  <c:v>2.72</c:v>
                </c:pt>
                <c:pt idx="137">
                  <c:v>2.74</c:v>
                </c:pt>
                <c:pt idx="138">
                  <c:v>2.76</c:v>
                </c:pt>
                <c:pt idx="139">
                  <c:v>2.78</c:v>
                </c:pt>
                <c:pt idx="140">
                  <c:v>2.8</c:v>
                </c:pt>
                <c:pt idx="141">
                  <c:v>2.82</c:v>
                </c:pt>
                <c:pt idx="142">
                  <c:v>2.84</c:v>
                </c:pt>
                <c:pt idx="143">
                  <c:v>2.86</c:v>
                </c:pt>
                <c:pt idx="144">
                  <c:v>2.88</c:v>
                </c:pt>
                <c:pt idx="145">
                  <c:v>2.9</c:v>
                </c:pt>
                <c:pt idx="146">
                  <c:v>2.92</c:v>
                </c:pt>
                <c:pt idx="147">
                  <c:v>2.94</c:v>
                </c:pt>
                <c:pt idx="148">
                  <c:v>2.96</c:v>
                </c:pt>
                <c:pt idx="149">
                  <c:v>2.98</c:v>
                </c:pt>
                <c:pt idx="150">
                  <c:v>3.0</c:v>
                </c:pt>
                <c:pt idx="151">
                  <c:v>3.02</c:v>
                </c:pt>
                <c:pt idx="152">
                  <c:v>3.04</c:v>
                </c:pt>
                <c:pt idx="153">
                  <c:v>3.06</c:v>
                </c:pt>
                <c:pt idx="154">
                  <c:v>3.08</c:v>
                </c:pt>
                <c:pt idx="155">
                  <c:v>3.1</c:v>
                </c:pt>
                <c:pt idx="156">
                  <c:v>3.12</c:v>
                </c:pt>
                <c:pt idx="157">
                  <c:v>3.14</c:v>
                </c:pt>
                <c:pt idx="158">
                  <c:v>3.16</c:v>
                </c:pt>
                <c:pt idx="159">
                  <c:v>3.18</c:v>
                </c:pt>
                <c:pt idx="160">
                  <c:v>3.2</c:v>
                </c:pt>
                <c:pt idx="161">
                  <c:v>3.22</c:v>
                </c:pt>
                <c:pt idx="162">
                  <c:v>3.24</c:v>
                </c:pt>
                <c:pt idx="163">
                  <c:v>3.26</c:v>
                </c:pt>
                <c:pt idx="164">
                  <c:v>3.28</c:v>
                </c:pt>
                <c:pt idx="165">
                  <c:v>3.3</c:v>
                </c:pt>
                <c:pt idx="166">
                  <c:v>3.32</c:v>
                </c:pt>
                <c:pt idx="167">
                  <c:v>3.34</c:v>
                </c:pt>
                <c:pt idx="168">
                  <c:v>3.36</c:v>
                </c:pt>
                <c:pt idx="169">
                  <c:v>3.38</c:v>
                </c:pt>
                <c:pt idx="170">
                  <c:v>3.4</c:v>
                </c:pt>
                <c:pt idx="171">
                  <c:v>3.42</c:v>
                </c:pt>
                <c:pt idx="172">
                  <c:v>3.439999999999999</c:v>
                </c:pt>
                <c:pt idx="173">
                  <c:v>3.46</c:v>
                </c:pt>
                <c:pt idx="174">
                  <c:v>3.48</c:v>
                </c:pt>
                <c:pt idx="175">
                  <c:v>3.5</c:v>
                </c:pt>
                <c:pt idx="176">
                  <c:v>3.52</c:v>
                </c:pt>
                <c:pt idx="177">
                  <c:v>3.54</c:v>
                </c:pt>
                <c:pt idx="178">
                  <c:v>3.56</c:v>
                </c:pt>
                <c:pt idx="179">
                  <c:v>3.58</c:v>
                </c:pt>
                <c:pt idx="180">
                  <c:v>3.6</c:v>
                </c:pt>
                <c:pt idx="181">
                  <c:v>3.62</c:v>
                </c:pt>
                <c:pt idx="182">
                  <c:v>3.64</c:v>
                </c:pt>
                <c:pt idx="183">
                  <c:v>3.66</c:v>
                </c:pt>
                <c:pt idx="184">
                  <c:v>3.68</c:v>
                </c:pt>
                <c:pt idx="185">
                  <c:v>3.7</c:v>
                </c:pt>
                <c:pt idx="186">
                  <c:v>3.72</c:v>
                </c:pt>
                <c:pt idx="187">
                  <c:v>3.74</c:v>
                </c:pt>
                <c:pt idx="188">
                  <c:v>3.76</c:v>
                </c:pt>
                <c:pt idx="189">
                  <c:v>3.78</c:v>
                </c:pt>
                <c:pt idx="190">
                  <c:v>3.8</c:v>
                </c:pt>
                <c:pt idx="191">
                  <c:v>3.82</c:v>
                </c:pt>
                <c:pt idx="192">
                  <c:v>3.84</c:v>
                </c:pt>
                <c:pt idx="193">
                  <c:v>3.86</c:v>
                </c:pt>
                <c:pt idx="194">
                  <c:v>3.88</c:v>
                </c:pt>
                <c:pt idx="195">
                  <c:v>3.9</c:v>
                </c:pt>
                <c:pt idx="196">
                  <c:v>3.92</c:v>
                </c:pt>
                <c:pt idx="197">
                  <c:v>3.94</c:v>
                </c:pt>
                <c:pt idx="198">
                  <c:v>3.96</c:v>
                </c:pt>
                <c:pt idx="199">
                  <c:v>3.98</c:v>
                </c:pt>
                <c:pt idx="200">
                  <c:v>4.0</c:v>
                </c:pt>
                <c:pt idx="201">
                  <c:v>4.02</c:v>
                </c:pt>
                <c:pt idx="202">
                  <c:v>4.04</c:v>
                </c:pt>
                <c:pt idx="203">
                  <c:v>4.06</c:v>
                </c:pt>
                <c:pt idx="204">
                  <c:v>4.08</c:v>
                </c:pt>
                <c:pt idx="205">
                  <c:v>4.1</c:v>
                </c:pt>
                <c:pt idx="206">
                  <c:v>4.12</c:v>
                </c:pt>
                <c:pt idx="207">
                  <c:v>4.14</c:v>
                </c:pt>
                <c:pt idx="208">
                  <c:v>4.16</c:v>
                </c:pt>
                <c:pt idx="209">
                  <c:v>4.18</c:v>
                </c:pt>
                <c:pt idx="210">
                  <c:v>4.2</c:v>
                </c:pt>
                <c:pt idx="211">
                  <c:v>4.22</c:v>
                </c:pt>
                <c:pt idx="212">
                  <c:v>4.24</c:v>
                </c:pt>
                <c:pt idx="213">
                  <c:v>4.26</c:v>
                </c:pt>
                <c:pt idx="214">
                  <c:v>4.28</c:v>
                </c:pt>
                <c:pt idx="215">
                  <c:v>4.3</c:v>
                </c:pt>
                <c:pt idx="216">
                  <c:v>4.32</c:v>
                </c:pt>
                <c:pt idx="217">
                  <c:v>4.34</c:v>
                </c:pt>
                <c:pt idx="218">
                  <c:v>4.36</c:v>
                </c:pt>
                <c:pt idx="219">
                  <c:v>4.38</c:v>
                </c:pt>
                <c:pt idx="220">
                  <c:v>4.4</c:v>
                </c:pt>
                <c:pt idx="221">
                  <c:v>4.42</c:v>
                </c:pt>
                <c:pt idx="222">
                  <c:v>4.44</c:v>
                </c:pt>
                <c:pt idx="223">
                  <c:v>4.46</c:v>
                </c:pt>
                <c:pt idx="224">
                  <c:v>4.48</c:v>
                </c:pt>
                <c:pt idx="225">
                  <c:v>4.5</c:v>
                </c:pt>
                <c:pt idx="226">
                  <c:v>4.52</c:v>
                </c:pt>
                <c:pt idx="227">
                  <c:v>4.54</c:v>
                </c:pt>
                <c:pt idx="228">
                  <c:v>4.56</c:v>
                </c:pt>
                <c:pt idx="229">
                  <c:v>4.58</c:v>
                </c:pt>
                <c:pt idx="230">
                  <c:v>4.6</c:v>
                </c:pt>
                <c:pt idx="231">
                  <c:v>4.62</c:v>
                </c:pt>
                <c:pt idx="232">
                  <c:v>4.64</c:v>
                </c:pt>
                <c:pt idx="233">
                  <c:v>4.66</c:v>
                </c:pt>
                <c:pt idx="234">
                  <c:v>4.68</c:v>
                </c:pt>
                <c:pt idx="235">
                  <c:v>4.699999999999999</c:v>
                </c:pt>
                <c:pt idx="236">
                  <c:v>4.72</c:v>
                </c:pt>
                <c:pt idx="237">
                  <c:v>4.74</c:v>
                </c:pt>
                <c:pt idx="238">
                  <c:v>4.76</c:v>
                </c:pt>
                <c:pt idx="239">
                  <c:v>4.78</c:v>
                </c:pt>
                <c:pt idx="240">
                  <c:v>4.8</c:v>
                </c:pt>
                <c:pt idx="241">
                  <c:v>4.82</c:v>
                </c:pt>
                <c:pt idx="242">
                  <c:v>4.84</c:v>
                </c:pt>
                <c:pt idx="243">
                  <c:v>4.859999999999999</c:v>
                </c:pt>
                <c:pt idx="244">
                  <c:v>4.88</c:v>
                </c:pt>
                <c:pt idx="245">
                  <c:v>4.9</c:v>
                </c:pt>
                <c:pt idx="246">
                  <c:v>4.92</c:v>
                </c:pt>
                <c:pt idx="247">
                  <c:v>4.94</c:v>
                </c:pt>
                <c:pt idx="248">
                  <c:v>4.96</c:v>
                </c:pt>
                <c:pt idx="249">
                  <c:v>4.98</c:v>
                </c:pt>
                <c:pt idx="250">
                  <c:v>5.0</c:v>
                </c:pt>
                <c:pt idx="251">
                  <c:v>5.02</c:v>
                </c:pt>
                <c:pt idx="252">
                  <c:v>5.04</c:v>
                </c:pt>
                <c:pt idx="253">
                  <c:v>5.06</c:v>
                </c:pt>
                <c:pt idx="254">
                  <c:v>5.08</c:v>
                </c:pt>
                <c:pt idx="255">
                  <c:v>5.1</c:v>
                </c:pt>
                <c:pt idx="256">
                  <c:v>5.12</c:v>
                </c:pt>
                <c:pt idx="257">
                  <c:v>5.140000000000001</c:v>
                </c:pt>
                <c:pt idx="258">
                  <c:v>5.16</c:v>
                </c:pt>
                <c:pt idx="259">
                  <c:v>5.18</c:v>
                </c:pt>
                <c:pt idx="260">
                  <c:v>5.2</c:v>
                </c:pt>
                <c:pt idx="261">
                  <c:v>5.220000000000001</c:v>
                </c:pt>
                <c:pt idx="262">
                  <c:v>5.24</c:v>
                </c:pt>
                <c:pt idx="263">
                  <c:v>5.26</c:v>
                </c:pt>
                <c:pt idx="264">
                  <c:v>5.28</c:v>
                </c:pt>
                <c:pt idx="265">
                  <c:v>5.300000000000001</c:v>
                </c:pt>
                <c:pt idx="266">
                  <c:v>5.32</c:v>
                </c:pt>
                <c:pt idx="267">
                  <c:v>5.34</c:v>
                </c:pt>
                <c:pt idx="268">
                  <c:v>5.36</c:v>
                </c:pt>
                <c:pt idx="269">
                  <c:v>5.380000000000001</c:v>
                </c:pt>
                <c:pt idx="270">
                  <c:v>5.4</c:v>
                </c:pt>
                <c:pt idx="271">
                  <c:v>5.42</c:v>
                </c:pt>
                <c:pt idx="272">
                  <c:v>5.44</c:v>
                </c:pt>
                <c:pt idx="273">
                  <c:v>5.460000000000001</c:v>
                </c:pt>
                <c:pt idx="274">
                  <c:v>5.48</c:v>
                </c:pt>
                <c:pt idx="275">
                  <c:v>5.5</c:v>
                </c:pt>
                <c:pt idx="276">
                  <c:v>5.52</c:v>
                </c:pt>
                <c:pt idx="277">
                  <c:v>5.540000000000001</c:v>
                </c:pt>
                <c:pt idx="278">
                  <c:v>5.56</c:v>
                </c:pt>
                <c:pt idx="279">
                  <c:v>5.58</c:v>
                </c:pt>
                <c:pt idx="280">
                  <c:v>5.6</c:v>
                </c:pt>
                <c:pt idx="281">
                  <c:v>5.620000000000001</c:v>
                </c:pt>
                <c:pt idx="282">
                  <c:v>5.64</c:v>
                </c:pt>
                <c:pt idx="283">
                  <c:v>5.659999999999999</c:v>
                </c:pt>
                <c:pt idx="284">
                  <c:v>5.68</c:v>
                </c:pt>
                <c:pt idx="285">
                  <c:v>5.699999999999999</c:v>
                </c:pt>
                <c:pt idx="286">
                  <c:v>5.72</c:v>
                </c:pt>
                <c:pt idx="287">
                  <c:v>5.74</c:v>
                </c:pt>
                <c:pt idx="288">
                  <c:v>5.76</c:v>
                </c:pt>
                <c:pt idx="289">
                  <c:v>5.78</c:v>
                </c:pt>
                <c:pt idx="290">
                  <c:v>5.8</c:v>
                </c:pt>
                <c:pt idx="291">
                  <c:v>5.819999999999999</c:v>
                </c:pt>
                <c:pt idx="292">
                  <c:v>5.84</c:v>
                </c:pt>
                <c:pt idx="293">
                  <c:v>5.859999999999999</c:v>
                </c:pt>
                <c:pt idx="294">
                  <c:v>5.88</c:v>
                </c:pt>
                <c:pt idx="295">
                  <c:v>5.899999999999999</c:v>
                </c:pt>
                <c:pt idx="296">
                  <c:v>5.92</c:v>
                </c:pt>
                <c:pt idx="297">
                  <c:v>5.94</c:v>
                </c:pt>
                <c:pt idx="298">
                  <c:v>5.96</c:v>
                </c:pt>
                <c:pt idx="299">
                  <c:v>5.98</c:v>
                </c:pt>
                <c:pt idx="300">
                  <c:v>6.0</c:v>
                </c:pt>
                <c:pt idx="301">
                  <c:v>6.02</c:v>
                </c:pt>
                <c:pt idx="302">
                  <c:v>6.04</c:v>
                </c:pt>
                <c:pt idx="303">
                  <c:v>6.06</c:v>
                </c:pt>
                <c:pt idx="304">
                  <c:v>6.08</c:v>
                </c:pt>
                <c:pt idx="305">
                  <c:v>6.1</c:v>
                </c:pt>
                <c:pt idx="306">
                  <c:v>6.12</c:v>
                </c:pt>
                <c:pt idx="307">
                  <c:v>6.14</c:v>
                </c:pt>
                <c:pt idx="308">
                  <c:v>6.16</c:v>
                </c:pt>
                <c:pt idx="309">
                  <c:v>6.18</c:v>
                </c:pt>
                <c:pt idx="310">
                  <c:v>6.2</c:v>
                </c:pt>
                <c:pt idx="311">
                  <c:v>6.22</c:v>
                </c:pt>
                <c:pt idx="312">
                  <c:v>6.24</c:v>
                </c:pt>
                <c:pt idx="313">
                  <c:v>6.26</c:v>
                </c:pt>
                <c:pt idx="314">
                  <c:v>6.28</c:v>
                </c:pt>
                <c:pt idx="315">
                  <c:v>6.3</c:v>
                </c:pt>
                <c:pt idx="316">
                  <c:v>6.32</c:v>
                </c:pt>
                <c:pt idx="317">
                  <c:v>6.34</c:v>
                </c:pt>
                <c:pt idx="318">
                  <c:v>6.36</c:v>
                </c:pt>
                <c:pt idx="319">
                  <c:v>6.38</c:v>
                </c:pt>
                <c:pt idx="320">
                  <c:v>6.4</c:v>
                </c:pt>
                <c:pt idx="321">
                  <c:v>6.42</c:v>
                </c:pt>
                <c:pt idx="322">
                  <c:v>6.44</c:v>
                </c:pt>
                <c:pt idx="323">
                  <c:v>6.46</c:v>
                </c:pt>
                <c:pt idx="324">
                  <c:v>6.48</c:v>
                </c:pt>
                <c:pt idx="325">
                  <c:v>6.5</c:v>
                </c:pt>
                <c:pt idx="326">
                  <c:v>6.52</c:v>
                </c:pt>
                <c:pt idx="327">
                  <c:v>6.54</c:v>
                </c:pt>
                <c:pt idx="328">
                  <c:v>6.56</c:v>
                </c:pt>
                <c:pt idx="329">
                  <c:v>6.58</c:v>
                </c:pt>
                <c:pt idx="330">
                  <c:v>6.6</c:v>
                </c:pt>
                <c:pt idx="331">
                  <c:v>6.62</c:v>
                </c:pt>
                <c:pt idx="332">
                  <c:v>6.64</c:v>
                </c:pt>
                <c:pt idx="333">
                  <c:v>6.66</c:v>
                </c:pt>
                <c:pt idx="334">
                  <c:v>6.68</c:v>
                </c:pt>
                <c:pt idx="335">
                  <c:v>6.7</c:v>
                </c:pt>
                <c:pt idx="336">
                  <c:v>6.720000000000001</c:v>
                </c:pt>
                <c:pt idx="337">
                  <c:v>6.74</c:v>
                </c:pt>
                <c:pt idx="338">
                  <c:v>6.760000000000001</c:v>
                </c:pt>
                <c:pt idx="339">
                  <c:v>6.78</c:v>
                </c:pt>
                <c:pt idx="340">
                  <c:v>6.800000000000001</c:v>
                </c:pt>
                <c:pt idx="341">
                  <c:v>6.82</c:v>
                </c:pt>
                <c:pt idx="342">
                  <c:v>6.840000000000001</c:v>
                </c:pt>
                <c:pt idx="343">
                  <c:v>6.86</c:v>
                </c:pt>
                <c:pt idx="344">
                  <c:v>6.879999999999999</c:v>
                </c:pt>
                <c:pt idx="345">
                  <c:v>6.899999999999999</c:v>
                </c:pt>
                <c:pt idx="346">
                  <c:v>6.92</c:v>
                </c:pt>
                <c:pt idx="347">
                  <c:v>6.94</c:v>
                </c:pt>
                <c:pt idx="348">
                  <c:v>6.96</c:v>
                </c:pt>
                <c:pt idx="349">
                  <c:v>6.98</c:v>
                </c:pt>
                <c:pt idx="350">
                  <c:v>7.0</c:v>
                </c:pt>
                <c:pt idx="351">
                  <c:v>7.02</c:v>
                </c:pt>
                <c:pt idx="352">
                  <c:v>7.04</c:v>
                </c:pt>
                <c:pt idx="353">
                  <c:v>7.06</c:v>
                </c:pt>
                <c:pt idx="354">
                  <c:v>7.08</c:v>
                </c:pt>
                <c:pt idx="355">
                  <c:v>7.1</c:v>
                </c:pt>
                <c:pt idx="356">
                  <c:v>7.119999999999999</c:v>
                </c:pt>
                <c:pt idx="357">
                  <c:v>7.14</c:v>
                </c:pt>
                <c:pt idx="358">
                  <c:v>7.16</c:v>
                </c:pt>
                <c:pt idx="359">
                  <c:v>7.18</c:v>
                </c:pt>
                <c:pt idx="360">
                  <c:v>7.199999999999999</c:v>
                </c:pt>
                <c:pt idx="361">
                  <c:v>7.22</c:v>
                </c:pt>
                <c:pt idx="362">
                  <c:v>7.24</c:v>
                </c:pt>
                <c:pt idx="363">
                  <c:v>7.26</c:v>
                </c:pt>
                <c:pt idx="364">
                  <c:v>7.28</c:v>
                </c:pt>
                <c:pt idx="365">
                  <c:v>7.3</c:v>
                </c:pt>
                <c:pt idx="366">
                  <c:v>7.32</c:v>
                </c:pt>
                <c:pt idx="367">
                  <c:v>7.34</c:v>
                </c:pt>
                <c:pt idx="368">
                  <c:v>7.359999999999999</c:v>
                </c:pt>
                <c:pt idx="369">
                  <c:v>7.38</c:v>
                </c:pt>
                <c:pt idx="370">
                  <c:v>7.4</c:v>
                </c:pt>
                <c:pt idx="371">
                  <c:v>7.42</c:v>
                </c:pt>
                <c:pt idx="372">
                  <c:v>7.44</c:v>
                </c:pt>
                <c:pt idx="373">
                  <c:v>7.46</c:v>
                </c:pt>
                <c:pt idx="374">
                  <c:v>7.48</c:v>
                </c:pt>
                <c:pt idx="375">
                  <c:v>7.5</c:v>
                </c:pt>
                <c:pt idx="376">
                  <c:v>7.52</c:v>
                </c:pt>
                <c:pt idx="377">
                  <c:v>7.54</c:v>
                </c:pt>
                <c:pt idx="378">
                  <c:v>7.56</c:v>
                </c:pt>
                <c:pt idx="379">
                  <c:v>7.58</c:v>
                </c:pt>
                <c:pt idx="380">
                  <c:v>7.6</c:v>
                </c:pt>
                <c:pt idx="381">
                  <c:v>7.62</c:v>
                </c:pt>
                <c:pt idx="382">
                  <c:v>7.64</c:v>
                </c:pt>
                <c:pt idx="383">
                  <c:v>7.66</c:v>
                </c:pt>
                <c:pt idx="384">
                  <c:v>7.68</c:v>
                </c:pt>
                <c:pt idx="385">
                  <c:v>7.7</c:v>
                </c:pt>
                <c:pt idx="386">
                  <c:v>7.720000000000001</c:v>
                </c:pt>
                <c:pt idx="387">
                  <c:v>7.74</c:v>
                </c:pt>
                <c:pt idx="388">
                  <c:v>7.76</c:v>
                </c:pt>
                <c:pt idx="389">
                  <c:v>7.78</c:v>
                </c:pt>
                <c:pt idx="390">
                  <c:v>7.800000000000001</c:v>
                </c:pt>
                <c:pt idx="391">
                  <c:v>7.82</c:v>
                </c:pt>
                <c:pt idx="392">
                  <c:v>7.84</c:v>
                </c:pt>
                <c:pt idx="393">
                  <c:v>7.86</c:v>
                </c:pt>
                <c:pt idx="394">
                  <c:v>7.880000000000001</c:v>
                </c:pt>
                <c:pt idx="395">
                  <c:v>7.9</c:v>
                </c:pt>
                <c:pt idx="396">
                  <c:v>7.92</c:v>
                </c:pt>
                <c:pt idx="397">
                  <c:v>7.94</c:v>
                </c:pt>
                <c:pt idx="398">
                  <c:v>7.960000000000001</c:v>
                </c:pt>
                <c:pt idx="399">
                  <c:v>7.98</c:v>
                </c:pt>
                <c:pt idx="400">
                  <c:v>8.0</c:v>
                </c:pt>
                <c:pt idx="401">
                  <c:v>8.02</c:v>
                </c:pt>
                <c:pt idx="402">
                  <c:v>8.040000000000001</c:v>
                </c:pt>
                <c:pt idx="403">
                  <c:v>8.06</c:v>
                </c:pt>
                <c:pt idx="404">
                  <c:v>8.08</c:v>
                </c:pt>
                <c:pt idx="405">
                  <c:v>8.100000000000001</c:v>
                </c:pt>
                <c:pt idx="406">
                  <c:v>8.120000000000001</c:v>
                </c:pt>
                <c:pt idx="407">
                  <c:v>8.139999999999998</c:v>
                </c:pt>
                <c:pt idx="408">
                  <c:v>8.16</c:v>
                </c:pt>
                <c:pt idx="409">
                  <c:v>8.18</c:v>
                </c:pt>
                <c:pt idx="410">
                  <c:v>8.2</c:v>
                </c:pt>
                <c:pt idx="411">
                  <c:v>8.219999999999998</c:v>
                </c:pt>
                <c:pt idx="412">
                  <c:v>8.24</c:v>
                </c:pt>
                <c:pt idx="413">
                  <c:v>8.26</c:v>
                </c:pt>
                <c:pt idx="414">
                  <c:v>8.28</c:v>
                </c:pt>
                <c:pt idx="415">
                  <c:v>8.299999999999998</c:v>
                </c:pt>
                <c:pt idx="416">
                  <c:v>8.32</c:v>
                </c:pt>
                <c:pt idx="417">
                  <c:v>8.34</c:v>
                </c:pt>
                <c:pt idx="418">
                  <c:v>8.36</c:v>
                </c:pt>
                <c:pt idx="419">
                  <c:v>8.379999999999998</c:v>
                </c:pt>
                <c:pt idx="420">
                  <c:v>8.4</c:v>
                </c:pt>
                <c:pt idx="421">
                  <c:v>8.42</c:v>
                </c:pt>
                <c:pt idx="422">
                  <c:v>8.44</c:v>
                </c:pt>
                <c:pt idx="423">
                  <c:v>8.46</c:v>
                </c:pt>
                <c:pt idx="424">
                  <c:v>8.48</c:v>
                </c:pt>
                <c:pt idx="425">
                  <c:v>8.5</c:v>
                </c:pt>
                <c:pt idx="426">
                  <c:v>8.52</c:v>
                </c:pt>
                <c:pt idx="427">
                  <c:v>8.54</c:v>
                </c:pt>
                <c:pt idx="428">
                  <c:v>8.56</c:v>
                </c:pt>
                <c:pt idx="429">
                  <c:v>8.58</c:v>
                </c:pt>
                <c:pt idx="430">
                  <c:v>8.6</c:v>
                </c:pt>
                <c:pt idx="431">
                  <c:v>8.62</c:v>
                </c:pt>
                <c:pt idx="432">
                  <c:v>8.64</c:v>
                </c:pt>
                <c:pt idx="433">
                  <c:v>8.66</c:v>
                </c:pt>
                <c:pt idx="434">
                  <c:v>8.68</c:v>
                </c:pt>
                <c:pt idx="435">
                  <c:v>8.7</c:v>
                </c:pt>
                <c:pt idx="436">
                  <c:v>8.720000000000001</c:v>
                </c:pt>
                <c:pt idx="437">
                  <c:v>8.74</c:v>
                </c:pt>
                <c:pt idx="438">
                  <c:v>8.76</c:v>
                </c:pt>
                <c:pt idx="439">
                  <c:v>8.78</c:v>
                </c:pt>
                <c:pt idx="440">
                  <c:v>8.8</c:v>
                </c:pt>
                <c:pt idx="441">
                  <c:v>8.82</c:v>
                </c:pt>
                <c:pt idx="442">
                  <c:v>8.84</c:v>
                </c:pt>
                <c:pt idx="443">
                  <c:v>8.86</c:v>
                </c:pt>
                <c:pt idx="444">
                  <c:v>8.88</c:v>
                </c:pt>
                <c:pt idx="445">
                  <c:v>8.9</c:v>
                </c:pt>
                <c:pt idx="446">
                  <c:v>8.92</c:v>
                </c:pt>
                <c:pt idx="447">
                  <c:v>8.94</c:v>
                </c:pt>
                <c:pt idx="448">
                  <c:v>8.96</c:v>
                </c:pt>
                <c:pt idx="449">
                  <c:v>8.98</c:v>
                </c:pt>
                <c:pt idx="450">
                  <c:v>9.0</c:v>
                </c:pt>
                <c:pt idx="451">
                  <c:v>9.02</c:v>
                </c:pt>
                <c:pt idx="452">
                  <c:v>9.040000000000001</c:v>
                </c:pt>
                <c:pt idx="453">
                  <c:v>9.06</c:v>
                </c:pt>
                <c:pt idx="454">
                  <c:v>9.08</c:v>
                </c:pt>
                <c:pt idx="455">
                  <c:v>9.1</c:v>
                </c:pt>
                <c:pt idx="456">
                  <c:v>9.120000000000001</c:v>
                </c:pt>
                <c:pt idx="457">
                  <c:v>9.140000000000001</c:v>
                </c:pt>
                <c:pt idx="458">
                  <c:v>9.16</c:v>
                </c:pt>
                <c:pt idx="459">
                  <c:v>9.18</c:v>
                </c:pt>
                <c:pt idx="460">
                  <c:v>9.200000000000001</c:v>
                </c:pt>
                <c:pt idx="461">
                  <c:v>9.220000000000001</c:v>
                </c:pt>
                <c:pt idx="462">
                  <c:v>9.24</c:v>
                </c:pt>
                <c:pt idx="463">
                  <c:v>9.26</c:v>
                </c:pt>
                <c:pt idx="464">
                  <c:v>9.280000000000001</c:v>
                </c:pt>
                <c:pt idx="465">
                  <c:v>9.3</c:v>
                </c:pt>
                <c:pt idx="466">
                  <c:v>9.32</c:v>
                </c:pt>
                <c:pt idx="467">
                  <c:v>9.34</c:v>
                </c:pt>
                <c:pt idx="468">
                  <c:v>9.36</c:v>
                </c:pt>
                <c:pt idx="469">
                  <c:v>9.379999999999998</c:v>
                </c:pt>
                <c:pt idx="470">
                  <c:v>9.399999999999998</c:v>
                </c:pt>
                <c:pt idx="471">
                  <c:v>9.42</c:v>
                </c:pt>
                <c:pt idx="472">
                  <c:v>9.44</c:v>
                </c:pt>
                <c:pt idx="473">
                  <c:v>9.46</c:v>
                </c:pt>
                <c:pt idx="474">
                  <c:v>9.48</c:v>
                </c:pt>
                <c:pt idx="475">
                  <c:v>9.5</c:v>
                </c:pt>
                <c:pt idx="476">
                  <c:v>9.52</c:v>
                </c:pt>
                <c:pt idx="477">
                  <c:v>9.54</c:v>
                </c:pt>
                <c:pt idx="478">
                  <c:v>9.559999999999998</c:v>
                </c:pt>
                <c:pt idx="479">
                  <c:v>9.58</c:v>
                </c:pt>
                <c:pt idx="480">
                  <c:v>9.6</c:v>
                </c:pt>
                <c:pt idx="481">
                  <c:v>9.62</c:v>
                </c:pt>
                <c:pt idx="482">
                  <c:v>9.64</c:v>
                </c:pt>
                <c:pt idx="483">
                  <c:v>9.66</c:v>
                </c:pt>
                <c:pt idx="484">
                  <c:v>9.68</c:v>
                </c:pt>
                <c:pt idx="485">
                  <c:v>9.7</c:v>
                </c:pt>
                <c:pt idx="486">
                  <c:v>9.719999999999998</c:v>
                </c:pt>
                <c:pt idx="487">
                  <c:v>9.74</c:v>
                </c:pt>
                <c:pt idx="488">
                  <c:v>9.76</c:v>
                </c:pt>
                <c:pt idx="489">
                  <c:v>9.78</c:v>
                </c:pt>
                <c:pt idx="490">
                  <c:v>9.8</c:v>
                </c:pt>
                <c:pt idx="491">
                  <c:v>9.82</c:v>
                </c:pt>
                <c:pt idx="492">
                  <c:v>9.84</c:v>
                </c:pt>
                <c:pt idx="493">
                  <c:v>9.86</c:v>
                </c:pt>
                <c:pt idx="494">
                  <c:v>9.879999999999998</c:v>
                </c:pt>
                <c:pt idx="495">
                  <c:v>9.9</c:v>
                </c:pt>
                <c:pt idx="496">
                  <c:v>9.92</c:v>
                </c:pt>
                <c:pt idx="497">
                  <c:v>9.94</c:v>
                </c:pt>
                <c:pt idx="498">
                  <c:v>9.96</c:v>
                </c:pt>
                <c:pt idx="499">
                  <c:v>9.98</c:v>
                </c:pt>
                <c:pt idx="500">
                  <c:v>10.0</c:v>
                </c:pt>
                <c:pt idx="501">
                  <c:v>10.02</c:v>
                </c:pt>
                <c:pt idx="502">
                  <c:v>10.04</c:v>
                </c:pt>
                <c:pt idx="503">
                  <c:v>10.06</c:v>
                </c:pt>
                <c:pt idx="504">
                  <c:v>10.08</c:v>
                </c:pt>
                <c:pt idx="505">
                  <c:v>10.1</c:v>
                </c:pt>
                <c:pt idx="506">
                  <c:v>10.12</c:v>
                </c:pt>
                <c:pt idx="507">
                  <c:v>10.14</c:v>
                </c:pt>
                <c:pt idx="508">
                  <c:v>10.16</c:v>
                </c:pt>
                <c:pt idx="509">
                  <c:v>10.18</c:v>
                </c:pt>
                <c:pt idx="510">
                  <c:v>10.2</c:v>
                </c:pt>
                <c:pt idx="511">
                  <c:v>10.22</c:v>
                </c:pt>
                <c:pt idx="512">
                  <c:v>10.24</c:v>
                </c:pt>
                <c:pt idx="513">
                  <c:v>10.26</c:v>
                </c:pt>
                <c:pt idx="514">
                  <c:v>10.28</c:v>
                </c:pt>
                <c:pt idx="515">
                  <c:v>10.3</c:v>
                </c:pt>
                <c:pt idx="516">
                  <c:v>10.32</c:v>
                </c:pt>
                <c:pt idx="517">
                  <c:v>10.34</c:v>
                </c:pt>
                <c:pt idx="518">
                  <c:v>10.36</c:v>
                </c:pt>
                <c:pt idx="519">
                  <c:v>10.38</c:v>
                </c:pt>
                <c:pt idx="520">
                  <c:v>10.4</c:v>
                </c:pt>
                <c:pt idx="521">
                  <c:v>10.42</c:v>
                </c:pt>
                <c:pt idx="522">
                  <c:v>10.44</c:v>
                </c:pt>
                <c:pt idx="523">
                  <c:v>10.46</c:v>
                </c:pt>
                <c:pt idx="524">
                  <c:v>10.48</c:v>
                </c:pt>
                <c:pt idx="525">
                  <c:v>10.5</c:v>
                </c:pt>
                <c:pt idx="526">
                  <c:v>10.52</c:v>
                </c:pt>
                <c:pt idx="527">
                  <c:v>10.54</c:v>
                </c:pt>
                <c:pt idx="528">
                  <c:v>10.56</c:v>
                </c:pt>
                <c:pt idx="529">
                  <c:v>10.58</c:v>
                </c:pt>
                <c:pt idx="530">
                  <c:v>10.6</c:v>
                </c:pt>
                <c:pt idx="531">
                  <c:v>10.62</c:v>
                </c:pt>
                <c:pt idx="532">
                  <c:v>10.64</c:v>
                </c:pt>
                <c:pt idx="533">
                  <c:v>10.66</c:v>
                </c:pt>
                <c:pt idx="534">
                  <c:v>10.68</c:v>
                </c:pt>
                <c:pt idx="535">
                  <c:v>10.7</c:v>
                </c:pt>
                <c:pt idx="536">
                  <c:v>10.72</c:v>
                </c:pt>
                <c:pt idx="537">
                  <c:v>10.74</c:v>
                </c:pt>
                <c:pt idx="538">
                  <c:v>10.76</c:v>
                </c:pt>
                <c:pt idx="539">
                  <c:v>10.78</c:v>
                </c:pt>
                <c:pt idx="540">
                  <c:v>10.8</c:v>
                </c:pt>
                <c:pt idx="541">
                  <c:v>10.82</c:v>
                </c:pt>
                <c:pt idx="542">
                  <c:v>10.84</c:v>
                </c:pt>
                <c:pt idx="543">
                  <c:v>10.86</c:v>
                </c:pt>
                <c:pt idx="544">
                  <c:v>10.88</c:v>
                </c:pt>
                <c:pt idx="545">
                  <c:v>10.9</c:v>
                </c:pt>
                <c:pt idx="546">
                  <c:v>10.92</c:v>
                </c:pt>
                <c:pt idx="547">
                  <c:v>10.94</c:v>
                </c:pt>
                <c:pt idx="548">
                  <c:v>10.96</c:v>
                </c:pt>
                <c:pt idx="549">
                  <c:v>10.98</c:v>
                </c:pt>
                <c:pt idx="550">
                  <c:v>11.0</c:v>
                </c:pt>
                <c:pt idx="551">
                  <c:v>11.02</c:v>
                </c:pt>
                <c:pt idx="552">
                  <c:v>11.04</c:v>
                </c:pt>
                <c:pt idx="553">
                  <c:v>11.06</c:v>
                </c:pt>
                <c:pt idx="554">
                  <c:v>11.08</c:v>
                </c:pt>
                <c:pt idx="555">
                  <c:v>11.1</c:v>
                </c:pt>
                <c:pt idx="556">
                  <c:v>11.12</c:v>
                </c:pt>
                <c:pt idx="557">
                  <c:v>11.14</c:v>
                </c:pt>
                <c:pt idx="558">
                  <c:v>11.16</c:v>
                </c:pt>
                <c:pt idx="559">
                  <c:v>11.18</c:v>
                </c:pt>
                <c:pt idx="560">
                  <c:v>11.2</c:v>
                </c:pt>
                <c:pt idx="561">
                  <c:v>11.22</c:v>
                </c:pt>
                <c:pt idx="562">
                  <c:v>11.24</c:v>
                </c:pt>
                <c:pt idx="563">
                  <c:v>11.26</c:v>
                </c:pt>
                <c:pt idx="564">
                  <c:v>11.28</c:v>
                </c:pt>
                <c:pt idx="565">
                  <c:v>11.3</c:v>
                </c:pt>
                <c:pt idx="566">
                  <c:v>11.32</c:v>
                </c:pt>
                <c:pt idx="567">
                  <c:v>11.34</c:v>
                </c:pt>
                <c:pt idx="568">
                  <c:v>11.36</c:v>
                </c:pt>
                <c:pt idx="569">
                  <c:v>11.38</c:v>
                </c:pt>
                <c:pt idx="570">
                  <c:v>11.4</c:v>
                </c:pt>
                <c:pt idx="571">
                  <c:v>11.42</c:v>
                </c:pt>
                <c:pt idx="572">
                  <c:v>11.44</c:v>
                </c:pt>
                <c:pt idx="573">
                  <c:v>11.46</c:v>
                </c:pt>
                <c:pt idx="574">
                  <c:v>11.48</c:v>
                </c:pt>
                <c:pt idx="575">
                  <c:v>11.5</c:v>
                </c:pt>
                <c:pt idx="576">
                  <c:v>11.52</c:v>
                </c:pt>
                <c:pt idx="577">
                  <c:v>11.54</c:v>
                </c:pt>
                <c:pt idx="578">
                  <c:v>11.56</c:v>
                </c:pt>
                <c:pt idx="579">
                  <c:v>11.58</c:v>
                </c:pt>
                <c:pt idx="580">
                  <c:v>11.6</c:v>
                </c:pt>
                <c:pt idx="581">
                  <c:v>11.62</c:v>
                </c:pt>
                <c:pt idx="582">
                  <c:v>11.64</c:v>
                </c:pt>
                <c:pt idx="583">
                  <c:v>11.66</c:v>
                </c:pt>
                <c:pt idx="584">
                  <c:v>11.68</c:v>
                </c:pt>
                <c:pt idx="585">
                  <c:v>11.7</c:v>
                </c:pt>
                <c:pt idx="586">
                  <c:v>11.72</c:v>
                </c:pt>
                <c:pt idx="587">
                  <c:v>11.74</c:v>
                </c:pt>
                <c:pt idx="588">
                  <c:v>11.76</c:v>
                </c:pt>
                <c:pt idx="589">
                  <c:v>11.78</c:v>
                </c:pt>
                <c:pt idx="590">
                  <c:v>11.8</c:v>
                </c:pt>
                <c:pt idx="591">
                  <c:v>11.82</c:v>
                </c:pt>
                <c:pt idx="592">
                  <c:v>11.84</c:v>
                </c:pt>
                <c:pt idx="593">
                  <c:v>11.86</c:v>
                </c:pt>
                <c:pt idx="594">
                  <c:v>11.88</c:v>
                </c:pt>
                <c:pt idx="595">
                  <c:v>11.9</c:v>
                </c:pt>
                <c:pt idx="596">
                  <c:v>11.92</c:v>
                </c:pt>
                <c:pt idx="597">
                  <c:v>11.94</c:v>
                </c:pt>
                <c:pt idx="598">
                  <c:v>11.96</c:v>
                </c:pt>
                <c:pt idx="599">
                  <c:v>11.98</c:v>
                </c:pt>
                <c:pt idx="600">
                  <c:v>12.0</c:v>
                </c:pt>
                <c:pt idx="601">
                  <c:v>12.02</c:v>
                </c:pt>
                <c:pt idx="602">
                  <c:v>12.04</c:v>
                </c:pt>
                <c:pt idx="603">
                  <c:v>12.06</c:v>
                </c:pt>
                <c:pt idx="604">
                  <c:v>12.08</c:v>
                </c:pt>
                <c:pt idx="605">
                  <c:v>12.1</c:v>
                </c:pt>
                <c:pt idx="606">
                  <c:v>12.12</c:v>
                </c:pt>
                <c:pt idx="607">
                  <c:v>12.14</c:v>
                </c:pt>
                <c:pt idx="608">
                  <c:v>12.16</c:v>
                </c:pt>
                <c:pt idx="609">
                  <c:v>12.18</c:v>
                </c:pt>
                <c:pt idx="610">
                  <c:v>12.2</c:v>
                </c:pt>
                <c:pt idx="611">
                  <c:v>12.22</c:v>
                </c:pt>
                <c:pt idx="612">
                  <c:v>12.24</c:v>
                </c:pt>
                <c:pt idx="613">
                  <c:v>12.26</c:v>
                </c:pt>
                <c:pt idx="614">
                  <c:v>12.28</c:v>
                </c:pt>
                <c:pt idx="615">
                  <c:v>12.3</c:v>
                </c:pt>
              </c:numCache>
            </c:numRef>
          </c:xVal>
          <c:yVal>
            <c:numRef>
              <c:f>rdf!$P$3:$P$618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0.002</c:v>
                </c:pt>
                <c:pt idx="144">
                  <c:v>0.003</c:v>
                </c:pt>
                <c:pt idx="145">
                  <c:v>0.005</c:v>
                </c:pt>
                <c:pt idx="146">
                  <c:v>0.015</c:v>
                </c:pt>
                <c:pt idx="147">
                  <c:v>0.026</c:v>
                </c:pt>
                <c:pt idx="148">
                  <c:v>0.043</c:v>
                </c:pt>
                <c:pt idx="149">
                  <c:v>0.052</c:v>
                </c:pt>
                <c:pt idx="150">
                  <c:v>0.087</c:v>
                </c:pt>
                <c:pt idx="151">
                  <c:v>0.148</c:v>
                </c:pt>
                <c:pt idx="152">
                  <c:v>0.184</c:v>
                </c:pt>
                <c:pt idx="153">
                  <c:v>0.24</c:v>
                </c:pt>
                <c:pt idx="154">
                  <c:v>0.321</c:v>
                </c:pt>
                <c:pt idx="155">
                  <c:v>0.415</c:v>
                </c:pt>
                <c:pt idx="156">
                  <c:v>0.516</c:v>
                </c:pt>
                <c:pt idx="157">
                  <c:v>0.623</c:v>
                </c:pt>
                <c:pt idx="158">
                  <c:v>0.745</c:v>
                </c:pt>
                <c:pt idx="159">
                  <c:v>0.864</c:v>
                </c:pt>
                <c:pt idx="160">
                  <c:v>0.942</c:v>
                </c:pt>
                <c:pt idx="161">
                  <c:v>1.02</c:v>
                </c:pt>
                <c:pt idx="162">
                  <c:v>1.183</c:v>
                </c:pt>
                <c:pt idx="163">
                  <c:v>1.266</c:v>
                </c:pt>
                <c:pt idx="164">
                  <c:v>1.385</c:v>
                </c:pt>
                <c:pt idx="165">
                  <c:v>1.471</c:v>
                </c:pt>
                <c:pt idx="166">
                  <c:v>1.576</c:v>
                </c:pt>
                <c:pt idx="167">
                  <c:v>1.615</c:v>
                </c:pt>
                <c:pt idx="168">
                  <c:v>1.691</c:v>
                </c:pt>
                <c:pt idx="169">
                  <c:v>1.747</c:v>
                </c:pt>
                <c:pt idx="170">
                  <c:v>1.834</c:v>
                </c:pt>
                <c:pt idx="171">
                  <c:v>1.849</c:v>
                </c:pt>
                <c:pt idx="172">
                  <c:v>1.924</c:v>
                </c:pt>
                <c:pt idx="173">
                  <c:v>1.899</c:v>
                </c:pt>
                <c:pt idx="174">
                  <c:v>1.866</c:v>
                </c:pt>
                <c:pt idx="175">
                  <c:v>1.924</c:v>
                </c:pt>
                <c:pt idx="176">
                  <c:v>1.962</c:v>
                </c:pt>
                <c:pt idx="177">
                  <c:v>1.979</c:v>
                </c:pt>
                <c:pt idx="178">
                  <c:v>1.985</c:v>
                </c:pt>
                <c:pt idx="179">
                  <c:v>1.922</c:v>
                </c:pt>
                <c:pt idx="180">
                  <c:v>1.974</c:v>
                </c:pt>
                <c:pt idx="181">
                  <c:v>1.912</c:v>
                </c:pt>
                <c:pt idx="182">
                  <c:v>1.938</c:v>
                </c:pt>
                <c:pt idx="183">
                  <c:v>1.899</c:v>
                </c:pt>
                <c:pt idx="184">
                  <c:v>1.894</c:v>
                </c:pt>
                <c:pt idx="185">
                  <c:v>1.878</c:v>
                </c:pt>
                <c:pt idx="186">
                  <c:v>1.847</c:v>
                </c:pt>
                <c:pt idx="187">
                  <c:v>1.761</c:v>
                </c:pt>
                <c:pt idx="188">
                  <c:v>1.757</c:v>
                </c:pt>
                <c:pt idx="189">
                  <c:v>1.771</c:v>
                </c:pt>
                <c:pt idx="190">
                  <c:v>1.731</c:v>
                </c:pt>
                <c:pt idx="191">
                  <c:v>1.699</c:v>
                </c:pt>
                <c:pt idx="192">
                  <c:v>1.665</c:v>
                </c:pt>
                <c:pt idx="193">
                  <c:v>1.683</c:v>
                </c:pt>
                <c:pt idx="194">
                  <c:v>1.677</c:v>
                </c:pt>
                <c:pt idx="195">
                  <c:v>1.649</c:v>
                </c:pt>
                <c:pt idx="196">
                  <c:v>1.543</c:v>
                </c:pt>
                <c:pt idx="197">
                  <c:v>1.538</c:v>
                </c:pt>
                <c:pt idx="198">
                  <c:v>1.494</c:v>
                </c:pt>
                <c:pt idx="199">
                  <c:v>1.462</c:v>
                </c:pt>
                <c:pt idx="200">
                  <c:v>1.463</c:v>
                </c:pt>
                <c:pt idx="201">
                  <c:v>1.447</c:v>
                </c:pt>
                <c:pt idx="202">
                  <c:v>1.434</c:v>
                </c:pt>
                <c:pt idx="203">
                  <c:v>1.389</c:v>
                </c:pt>
                <c:pt idx="204">
                  <c:v>1.376</c:v>
                </c:pt>
                <c:pt idx="205">
                  <c:v>1.374</c:v>
                </c:pt>
                <c:pt idx="206">
                  <c:v>1.348</c:v>
                </c:pt>
                <c:pt idx="207">
                  <c:v>1.327</c:v>
                </c:pt>
                <c:pt idx="208">
                  <c:v>1.318</c:v>
                </c:pt>
                <c:pt idx="209">
                  <c:v>1.269</c:v>
                </c:pt>
                <c:pt idx="210">
                  <c:v>1.27</c:v>
                </c:pt>
                <c:pt idx="211">
                  <c:v>1.274</c:v>
                </c:pt>
                <c:pt idx="212">
                  <c:v>1.272</c:v>
                </c:pt>
                <c:pt idx="213">
                  <c:v>1.219</c:v>
                </c:pt>
                <c:pt idx="214">
                  <c:v>1.222</c:v>
                </c:pt>
                <c:pt idx="215">
                  <c:v>1.182</c:v>
                </c:pt>
                <c:pt idx="216">
                  <c:v>1.151</c:v>
                </c:pt>
                <c:pt idx="217">
                  <c:v>1.173</c:v>
                </c:pt>
                <c:pt idx="218">
                  <c:v>1.14</c:v>
                </c:pt>
                <c:pt idx="219">
                  <c:v>1.16</c:v>
                </c:pt>
                <c:pt idx="220">
                  <c:v>1.121</c:v>
                </c:pt>
                <c:pt idx="221">
                  <c:v>1.119</c:v>
                </c:pt>
                <c:pt idx="222">
                  <c:v>1.115</c:v>
                </c:pt>
                <c:pt idx="223">
                  <c:v>1.057</c:v>
                </c:pt>
                <c:pt idx="224">
                  <c:v>1.042</c:v>
                </c:pt>
                <c:pt idx="225">
                  <c:v>1.059</c:v>
                </c:pt>
                <c:pt idx="226">
                  <c:v>1.031</c:v>
                </c:pt>
                <c:pt idx="227">
                  <c:v>1.028</c:v>
                </c:pt>
                <c:pt idx="228">
                  <c:v>0.999</c:v>
                </c:pt>
                <c:pt idx="229">
                  <c:v>0.999</c:v>
                </c:pt>
                <c:pt idx="230">
                  <c:v>0.997</c:v>
                </c:pt>
                <c:pt idx="231">
                  <c:v>1.006</c:v>
                </c:pt>
                <c:pt idx="232">
                  <c:v>0.947</c:v>
                </c:pt>
                <c:pt idx="233">
                  <c:v>0.936</c:v>
                </c:pt>
                <c:pt idx="234">
                  <c:v>0.956</c:v>
                </c:pt>
                <c:pt idx="235">
                  <c:v>0.978</c:v>
                </c:pt>
                <c:pt idx="236">
                  <c:v>0.946</c:v>
                </c:pt>
                <c:pt idx="237">
                  <c:v>0.935</c:v>
                </c:pt>
                <c:pt idx="238">
                  <c:v>0.932</c:v>
                </c:pt>
                <c:pt idx="239">
                  <c:v>0.904</c:v>
                </c:pt>
                <c:pt idx="240">
                  <c:v>0.912</c:v>
                </c:pt>
                <c:pt idx="241">
                  <c:v>0.885</c:v>
                </c:pt>
                <c:pt idx="242">
                  <c:v>0.879</c:v>
                </c:pt>
                <c:pt idx="243">
                  <c:v>0.886</c:v>
                </c:pt>
                <c:pt idx="244">
                  <c:v>0.881</c:v>
                </c:pt>
                <c:pt idx="245">
                  <c:v>0.869</c:v>
                </c:pt>
                <c:pt idx="246">
                  <c:v>0.848</c:v>
                </c:pt>
                <c:pt idx="247">
                  <c:v>0.867</c:v>
                </c:pt>
                <c:pt idx="248">
                  <c:v>0.871</c:v>
                </c:pt>
                <c:pt idx="249">
                  <c:v>0.863</c:v>
                </c:pt>
                <c:pt idx="250">
                  <c:v>0.845</c:v>
                </c:pt>
                <c:pt idx="251">
                  <c:v>0.825</c:v>
                </c:pt>
                <c:pt idx="252">
                  <c:v>0.839</c:v>
                </c:pt>
                <c:pt idx="253">
                  <c:v>0.84</c:v>
                </c:pt>
                <c:pt idx="254">
                  <c:v>0.822</c:v>
                </c:pt>
                <c:pt idx="255">
                  <c:v>0.822</c:v>
                </c:pt>
                <c:pt idx="256">
                  <c:v>0.829</c:v>
                </c:pt>
                <c:pt idx="257">
                  <c:v>0.799</c:v>
                </c:pt>
                <c:pt idx="258">
                  <c:v>0.829</c:v>
                </c:pt>
                <c:pt idx="259">
                  <c:v>0.829</c:v>
                </c:pt>
                <c:pt idx="260">
                  <c:v>0.803</c:v>
                </c:pt>
                <c:pt idx="261">
                  <c:v>0.791</c:v>
                </c:pt>
                <c:pt idx="262">
                  <c:v>0.795</c:v>
                </c:pt>
                <c:pt idx="263">
                  <c:v>0.794</c:v>
                </c:pt>
                <c:pt idx="264">
                  <c:v>0.762</c:v>
                </c:pt>
                <c:pt idx="265">
                  <c:v>0.785</c:v>
                </c:pt>
                <c:pt idx="266">
                  <c:v>0.786</c:v>
                </c:pt>
                <c:pt idx="267">
                  <c:v>0.765</c:v>
                </c:pt>
                <c:pt idx="268">
                  <c:v>0.784</c:v>
                </c:pt>
                <c:pt idx="269">
                  <c:v>0.797</c:v>
                </c:pt>
                <c:pt idx="270">
                  <c:v>0.795</c:v>
                </c:pt>
                <c:pt idx="271">
                  <c:v>0.802</c:v>
                </c:pt>
                <c:pt idx="272">
                  <c:v>0.786</c:v>
                </c:pt>
                <c:pt idx="273">
                  <c:v>0.773</c:v>
                </c:pt>
                <c:pt idx="274">
                  <c:v>0.789</c:v>
                </c:pt>
                <c:pt idx="275">
                  <c:v>0.79</c:v>
                </c:pt>
                <c:pt idx="276">
                  <c:v>0.798</c:v>
                </c:pt>
                <c:pt idx="277">
                  <c:v>0.818</c:v>
                </c:pt>
                <c:pt idx="278">
                  <c:v>0.791</c:v>
                </c:pt>
                <c:pt idx="279">
                  <c:v>0.807</c:v>
                </c:pt>
                <c:pt idx="280">
                  <c:v>0.809</c:v>
                </c:pt>
                <c:pt idx="281">
                  <c:v>0.804</c:v>
                </c:pt>
                <c:pt idx="282">
                  <c:v>0.803</c:v>
                </c:pt>
                <c:pt idx="283">
                  <c:v>0.836</c:v>
                </c:pt>
                <c:pt idx="284">
                  <c:v>0.821</c:v>
                </c:pt>
                <c:pt idx="285">
                  <c:v>0.83</c:v>
                </c:pt>
                <c:pt idx="286">
                  <c:v>0.838</c:v>
                </c:pt>
                <c:pt idx="287">
                  <c:v>0.855</c:v>
                </c:pt>
                <c:pt idx="288">
                  <c:v>0.848</c:v>
                </c:pt>
                <c:pt idx="289">
                  <c:v>0.855</c:v>
                </c:pt>
                <c:pt idx="290">
                  <c:v>0.864</c:v>
                </c:pt>
                <c:pt idx="291">
                  <c:v>0.871</c:v>
                </c:pt>
                <c:pt idx="292">
                  <c:v>0.88</c:v>
                </c:pt>
                <c:pt idx="293">
                  <c:v>0.921</c:v>
                </c:pt>
                <c:pt idx="294">
                  <c:v>0.909</c:v>
                </c:pt>
                <c:pt idx="295">
                  <c:v>0.909</c:v>
                </c:pt>
                <c:pt idx="296">
                  <c:v>0.925</c:v>
                </c:pt>
                <c:pt idx="297">
                  <c:v>0.926</c:v>
                </c:pt>
                <c:pt idx="298">
                  <c:v>0.934</c:v>
                </c:pt>
                <c:pt idx="299">
                  <c:v>0.945</c:v>
                </c:pt>
                <c:pt idx="300">
                  <c:v>0.953</c:v>
                </c:pt>
                <c:pt idx="301">
                  <c:v>0.98</c:v>
                </c:pt>
                <c:pt idx="302">
                  <c:v>0.982</c:v>
                </c:pt>
                <c:pt idx="303">
                  <c:v>0.986</c:v>
                </c:pt>
                <c:pt idx="304">
                  <c:v>0.975</c:v>
                </c:pt>
                <c:pt idx="305">
                  <c:v>0.978</c:v>
                </c:pt>
                <c:pt idx="306">
                  <c:v>1.013</c:v>
                </c:pt>
                <c:pt idx="307">
                  <c:v>1.004</c:v>
                </c:pt>
                <c:pt idx="308">
                  <c:v>1.008</c:v>
                </c:pt>
                <c:pt idx="309">
                  <c:v>1.026</c:v>
                </c:pt>
                <c:pt idx="310">
                  <c:v>1.031</c:v>
                </c:pt>
                <c:pt idx="311">
                  <c:v>1.044</c:v>
                </c:pt>
                <c:pt idx="312">
                  <c:v>1.027</c:v>
                </c:pt>
                <c:pt idx="313">
                  <c:v>1.048</c:v>
                </c:pt>
                <c:pt idx="314">
                  <c:v>1.058</c:v>
                </c:pt>
                <c:pt idx="315">
                  <c:v>1.036</c:v>
                </c:pt>
                <c:pt idx="316">
                  <c:v>1.056</c:v>
                </c:pt>
                <c:pt idx="317">
                  <c:v>1.058</c:v>
                </c:pt>
                <c:pt idx="318">
                  <c:v>1.058</c:v>
                </c:pt>
                <c:pt idx="319">
                  <c:v>1.051</c:v>
                </c:pt>
                <c:pt idx="320">
                  <c:v>1.077</c:v>
                </c:pt>
                <c:pt idx="321">
                  <c:v>1.061</c:v>
                </c:pt>
                <c:pt idx="322">
                  <c:v>1.056</c:v>
                </c:pt>
                <c:pt idx="323">
                  <c:v>1.07</c:v>
                </c:pt>
                <c:pt idx="324">
                  <c:v>1.064</c:v>
                </c:pt>
                <c:pt idx="325">
                  <c:v>1.076</c:v>
                </c:pt>
                <c:pt idx="326">
                  <c:v>1.079</c:v>
                </c:pt>
                <c:pt idx="327">
                  <c:v>1.06</c:v>
                </c:pt>
                <c:pt idx="328">
                  <c:v>1.064</c:v>
                </c:pt>
                <c:pt idx="329">
                  <c:v>1.083</c:v>
                </c:pt>
                <c:pt idx="330">
                  <c:v>1.07</c:v>
                </c:pt>
                <c:pt idx="331">
                  <c:v>1.056</c:v>
                </c:pt>
                <c:pt idx="332">
                  <c:v>1.074</c:v>
                </c:pt>
                <c:pt idx="333">
                  <c:v>1.077</c:v>
                </c:pt>
                <c:pt idx="334">
                  <c:v>1.074</c:v>
                </c:pt>
                <c:pt idx="335">
                  <c:v>1.081</c:v>
                </c:pt>
                <c:pt idx="336">
                  <c:v>1.074</c:v>
                </c:pt>
                <c:pt idx="337">
                  <c:v>1.083</c:v>
                </c:pt>
                <c:pt idx="338">
                  <c:v>1.038</c:v>
                </c:pt>
                <c:pt idx="339">
                  <c:v>1.055</c:v>
                </c:pt>
                <c:pt idx="340">
                  <c:v>1.072</c:v>
                </c:pt>
                <c:pt idx="341">
                  <c:v>1.071</c:v>
                </c:pt>
                <c:pt idx="342">
                  <c:v>1.052</c:v>
                </c:pt>
                <c:pt idx="343">
                  <c:v>1.052</c:v>
                </c:pt>
                <c:pt idx="344">
                  <c:v>1.047</c:v>
                </c:pt>
                <c:pt idx="345">
                  <c:v>1.081</c:v>
                </c:pt>
                <c:pt idx="346">
                  <c:v>1.049</c:v>
                </c:pt>
                <c:pt idx="347">
                  <c:v>1.064</c:v>
                </c:pt>
                <c:pt idx="348">
                  <c:v>1.065</c:v>
                </c:pt>
                <c:pt idx="349">
                  <c:v>1.056</c:v>
                </c:pt>
                <c:pt idx="350">
                  <c:v>1.067</c:v>
                </c:pt>
                <c:pt idx="351">
                  <c:v>1.057</c:v>
                </c:pt>
                <c:pt idx="352">
                  <c:v>1.051</c:v>
                </c:pt>
                <c:pt idx="353">
                  <c:v>1.037</c:v>
                </c:pt>
                <c:pt idx="354">
                  <c:v>1.05</c:v>
                </c:pt>
                <c:pt idx="355">
                  <c:v>1.063</c:v>
                </c:pt>
                <c:pt idx="356">
                  <c:v>1.035</c:v>
                </c:pt>
                <c:pt idx="357">
                  <c:v>1.058</c:v>
                </c:pt>
                <c:pt idx="358">
                  <c:v>1.037</c:v>
                </c:pt>
                <c:pt idx="359">
                  <c:v>1.049</c:v>
                </c:pt>
                <c:pt idx="360">
                  <c:v>1.045</c:v>
                </c:pt>
                <c:pt idx="361">
                  <c:v>1.039</c:v>
                </c:pt>
                <c:pt idx="362">
                  <c:v>1.038</c:v>
                </c:pt>
                <c:pt idx="363">
                  <c:v>1.029</c:v>
                </c:pt>
                <c:pt idx="364">
                  <c:v>1.029</c:v>
                </c:pt>
                <c:pt idx="365">
                  <c:v>1.024</c:v>
                </c:pt>
                <c:pt idx="366">
                  <c:v>1.041</c:v>
                </c:pt>
                <c:pt idx="367">
                  <c:v>1.037</c:v>
                </c:pt>
                <c:pt idx="368">
                  <c:v>1.024</c:v>
                </c:pt>
                <c:pt idx="369">
                  <c:v>1.049</c:v>
                </c:pt>
                <c:pt idx="370">
                  <c:v>1.02</c:v>
                </c:pt>
                <c:pt idx="371">
                  <c:v>1.036</c:v>
                </c:pt>
                <c:pt idx="372">
                  <c:v>1.034</c:v>
                </c:pt>
                <c:pt idx="373">
                  <c:v>1.043</c:v>
                </c:pt>
                <c:pt idx="374">
                  <c:v>1.017</c:v>
                </c:pt>
                <c:pt idx="375">
                  <c:v>1.013</c:v>
                </c:pt>
                <c:pt idx="376">
                  <c:v>1.008</c:v>
                </c:pt>
                <c:pt idx="377">
                  <c:v>1.022</c:v>
                </c:pt>
                <c:pt idx="378">
                  <c:v>1.021</c:v>
                </c:pt>
                <c:pt idx="379">
                  <c:v>1.046</c:v>
                </c:pt>
                <c:pt idx="380">
                  <c:v>1.031</c:v>
                </c:pt>
                <c:pt idx="381">
                  <c:v>1.03</c:v>
                </c:pt>
                <c:pt idx="382">
                  <c:v>1.007</c:v>
                </c:pt>
                <c:pt idx="383">
                  <c:v>1.022</c:v>
                </c:pt>
                <c:pt idx="384">
                  <c:v>1.024</c:v>
                </c:pt>
                <c:pt idx="385">
                  <c:v>1.024</c:v>
                </c:pt>
                <c:pt idx="386">
                  <c:v>1.01</c:v>
                </c:pt>
                <c:pt idx="387">
                  <c:v>1.022</c:v>
                </c:pt>
                <c:pt idx="388">
                  <c:v>0.997</c:v>
                </c:pt>
                <c:pt idx="389">
                  <c:v>1.013</c:v>
                </c:pt>
                <c:pt idx="390">
                  <c:v>1.012</c:v>
                </c:pt>
                <c:pt idx="391">
                  <c:v>1.018</c:v>
                </c:pt>
                <c:pt idx="392">
                  <c:v>1.002</c:v>
                </c:pt>
                <c:pt idx="393">
                  <c:v>1.009</c:v>
                </c:pt>
                <c:pt idx="394">
                  <c:v>1.006</c:v>
                </c:pt>
                <c:pt idx="395">
                  <c:v>1.007</c:v>
                </c:pt>
                <c:pt idx="396">
                  <c:v>1.01</c:v>
                </c:pt>
                <c:pt idx="397">
                  <c:v>1.017</c:v>
                </c:pt>
                <c:pt idx="398">
                  <c:v>1.006</c:v>
                </c:pt>
                <c:pt idx="399">
                  <c:v>1.007</c:v>
                </c:pt>
                <c:pt idx="400">
                  <c:v>0.997</c:v>
                </c:pt>
                <c:pt idx="401">
                  <c:v>1.005</c:v>
                </c:pt>
                <c:pt idx="402">
                  <c:v>1.016</c:v>
                </c:pt>
                <c:pt idx="403">
                  <c:v>1.019</c:v>
                </c:pt>
                <c:pt idx="404">
                  <c:v>0.987</c:v>
                </c:pt>
                <c:pt idx="405">
                  <c:v>1.005</c:v>
                </c:pt>
                <c:pt idx="406">
                  <c:v>1.01</c:v>
                </c:pt>
                <c:pt idx="407">
                  <c:v>0.991</c:v>
                </c:pt>
                <c:pt idx="408">
                  <c:v>0.994</c:v>
                </c:pt>
                <c:pt idx="409">
                  <c:v>0.989</c:v>
                </c:pt>
                <c:pt idx="410">
                  <c:v>0.991</c:v>
                </c:pt>
                <c:pt idx="411">
                  <c:v>0.994</c:v>
                </c:pt>
                <c:pt idx="412">
                  <c:v>0.996</c:v>
                </c:pt>
                <c:pt idx="413">
                  <c:v>1.001</c:v>
                </c:pt>
                <c:pt idx="414">
                  <c:v>0.981</c:v>
                </c:pt>
                <c:pt idx="415">
                  <c:v>0.997</c:v>
                </c:pt>
                <c:pt idx="416">
                  <c:v>0.982</c:v>
                </c:pt>
                <c:pt idx="417">
                  <c:v>1.003</c:v>
                </c:pt>
                <c:pt idx="418">
                  <c:v>0.995</c:v>
                </c:pt>
                <c:pt idx="419">
                  <c:v>0.998</c:v>
                </c:pt>
                <c:pt idx="420">
                  <c:v>0.972</c:v>
                </c:pt>
                <c:pt idx="421">
                  <c:v>1.005</c:v>
                </c:pt>
                <c:pt idx="422">
                  <c:v>1.0</c:v>
                </c:pt>
                <c:pt idx="423">
                  <c:v>0.983</c:v>
                </c:pt>
                <c:pt idx="424">
                  <c:v>0.987</c:v>
                </c:pt>
                <c:pt idx="425">
                  <c:v>0.982</c:v>
                </c:pt>
                <c:pt idx="426">
                  <c:v>0.987</c:v>
                </c:pt>
                <c:pt idx="427">
                  <c:v>0.99</c:v>
                </c:pt>
                <c:pt idx="428">
                  <c:v>1.004</c:v>
                </c:pt>
                <c:pt idx="429">
                  <c:v>0.988</c:v>
                </c:pt>
                <c:pt idx="430">
                  <c:v>0.986</c:v>
                </c:pt>
                <c:pt idx="431">
                  <c:v>0.984</c:v>
                </c:pt>
                <c:pt idx="432">
                  <c:v>0.986</c:v>
                </c:pt>
                <c:pt idx="433">
                  <c:v>0.984</c:v>
                </c:pt>
                <c:pt idx="434">
                  <c:v>0.981</c:v>
                </c:pt>
                <c:pt idx="435">
                  <c:v>0.99</c:v>
                </c:pt>
                <c:pt idx="436">
                  <c:v>1.0</c:v>
                </c:pt>
                <c:pt idx="437">
                  <c:v>0.978</c:v>
                </c:pt>
                <c:pt idx="438">
                  <c:v>0.968</c:v>
                </c:pt>
                <c:pt idx="439">
                  <c:v>0.985</c:v>
                </c:pt>
                <c:pt idx="440">
                  <c:v>0.979</c:v>
                </c:pt>
                <c:pt idx="441">
                  <c:v>0.98</c:v>
                </c:pt>
                <c:pt idx="442">
                  <c:v>0.986</c:v>
                </c:pt>
                <c:pt idx="443">
                  <c:v>0.989</c:v>
                </c:pt>
                <c:pt idx="444">
                  <c:v>0.973</c:v>
                </c:pt>
                <c:pt idx="445">
                  <c:v>0.986</c:v>
                </c:pt>
                <c:pt idx="446">
                  <c:v>0.995</c:v>
                </c:pt>
                <c:pt idx="447">
                  <c:v>0.98</c:v>
                </c:pt>
                <c:pt idx="448">
                  <c:v>0.992</c:v>
                </c:pt>
                <c:pt idx="449">
                  <c:v>0.98</c:v>
                </c:pt>
                <c:pt idx="450">
                  <c:v>0.985</c:v>
                </c:pt>
                <c:pt idx="451">
                  <c:v>0.985</c:v>
                </c:pt>
                <c:pt idx="452">
                  <c:v>0.981</c:v>
                </c:pt>
                <c:pt idx="453">
                  <c:v>0.991</c:v>
                </c:pt>
                <c:pt idx="454">
                  <c:v>0.992</c:v>
                </c:pt>
                <c:pt idx="455">
                  <c:v>0.979</c:v>
                </c:pt>
                <c:pt idx="456">
                  <c:v>0.988</c:v>
                </c:pt>
                <c:pt idx="457">
                  <c:v>1.0</c:v>
                </c:pt>
                <c:pt idx="458">
                  <c:v>0.981</c:v>
                </c:pt>
                <c:pt idx="459">
                  <c:v>0.992</c:v>
                </c:pt>
                <c:pt idx="460">
                  <c:v>0.986</c:v>
                </c:pt>
                <c:pt idx="461">
                  <c:v>1.0</c:v>
                </c:pt>
                <c:pt idx="462">
                  <c:v>0.992</c:v>
                </c:pt>
                <c:pt idx="463">
                  <c:v>0.998</c:v>
                </c:pt>
                <c:pt idx="464">
                  <c:v>0.991</c:v>
                </c:pt>
                <c:pt idx="465">
                  <c:v>0.989</c:v>
                </c:pt>
                <c:pt idx="466">
                  <c:v>0.983</c:v>
                </c:pt>
                <c:pt idx="467">
                  <c:v>1.005</c:v>
                </c:pt>
                <c:pt idx="468">
                  <c:v>0.996</c:v>
                </c:pt>
                <c:pt idx="469">
                  <c:v>0.982</c:v>
                </c:pt>
                <c:pt idx="470">
                  <c:v>0.996</c:v>
                </c:pt>
                <c:pt idx="471">
                  <c:v>1.009</c:v>
                </c:pt>
                <c:pt idx="472">
                  <c:v>0.988</c:v>
                </c:pt>
                <c:pt idx="473">
                  <c:v>0.987</c:v>
                </c:pt>
                <c:pt idx="474">
                  <c:v>0.992</c:v>
                </c:pt>
                <c:pt idx="475">
                  <c:v>1.011</c:v>
                </c:pt>
                <c:pt idx="476">
                  <c:v>1.002</c:v>
                </c:pt>
                <c:pt idx="477">
                  <c:v>0.995</c:v>
                </c:pt>
                <c:pt idx="478">
                  <c:v>0.987</c:v>
                </c:pt>
                <c:pt idx="479">
                  <c:v>0.999</c:v>
                </c:pt>
                <c:pt idx="480">
                  <c:v>0.992</c:v>
                </c:pt>
                <c:pt idx="481">
                  <c:v>1.01</c:v>
                </c:pt>
                <c:pt idx="482">
                  <c:v>0.996</c:v>
                </c:pt>
                <c:pt idx="483">
                  <c:v>0.998</c:v>
                </c:pt>
                <c:pt idx="484">
                  <c:v>1.009</c:v>
                </c:pt>
                <c:pt idx="485">
                  <c:v>0.987</c:v>
                </c:pt>
                <c:pt idx="486">
                  <c:v>0.999</c:v>
                </c:pt>
                <c:pt idx="487">
                  <c:v>1.007</c:v>
                </c:pt>
                <c:pt idx="488">
                  <c:v>1.018</c:v>
                </c:pt>
                <c:pt idx="489">
                  <c:v>1.007</c:v>
                </c:pt>
                <c:pt idx="490">
                  <c:v>1.019</c:v>
                </c:pt>
                <c:pt idx="491">
                  <c:v>1.011</c:v>
                </c:pt>
                <c:pt idx="492">
                  <c:v>1.002</c:v>
                </c:pt>
                <c:pt idx="493">
                  <c:v>1.005</c:v>
                </c:pt>
                <c:pt idx="494">
                  <c:v>1.015</c:v>
                </c:pt>
                <c:pt idx="495">
                  <c:v>1.016</c:v>
                </c:pt>
                <c:pt idx="496">
                  <c:v>1.011</c:v>
                </c:pt>
                <c:pt idx="497">
                  <c:v>1.002</c:v>
                </c:pt>
                <c:pt idx="498">
                  <c:v>1.003</c:v>
                </c:pt>
                <c:pt idx="499">
                  <c:v>1.006</c:v>
                </c:pt>
                <c:pt idx="500">
                  <c:v>1.013</c:v>
                </c:pt>
                <c:pt idx="501">
                  <c:v>1.004</c:v>
                </c:pt>
                <c:pt idx="502">
                  <c:v>1.019</c:v>
                </c:pt>
                <c:pt idx="503">
                  <c:v>1.002</c:v>
                </c:pt>
                <c:pt idx="504">
                  <c:v>1.006</c:v>
                </c:pt>
                <c:pt idx="505">
                  <c:v>1.013</c:v>
                </c:pt>
                <c:pt idx="506">
                  <c:v>1.012</c:v>
                </c:pt>
                <c:pt idx="507">
                  <c:v>1.008</c:v>
                </c:pt>
                <c:pt idx="508">
                  <c:v>1.009</c:v>
                </c:pt>
                <c:pt idx="509">
                  <c:v>1.013</c:v>
                </c:pt>
                <c:pt idx="510">
                  <c:v>1.003</c:v>
                </c:pt>
                <c:pt idx="511">
                  <c:v>1.011</c:v>
                </c:pt>
                <c:pt idx="512">
                  <c:v>1.01</c:v>
                </c:pt>
                <c:pt idx="513">
                  <c:v>0.996</c:v>
                </c:pt>
                <c:pt idx="514">
                  <c:v>1.007</c:v>
                </c:pt>
                <c:pt idx="515">
                  <c:v>1.003</c:v>
                </c:pt>
                <c:pt idx="516">
                  <c:v>1.011</c:v>
                </c:pt>
                <c:pt idx="517">
                  <c:v>1.023</c:v>
                </c:pt>
                <c:pt idx="518">
                  <c:v>1.023</c:v>
                </c:pt>
                <c:pt idx="519">
                  <c:v>1.024</c:v>
                </c:pt>
                <c:pt idx="520">
                  <c:v>1.019</c:v>
                </c:pt>
                <c:pt idx="521">
                  <c:v>1.011</c:v>
                </c:pt>
                <c:pt idx="522">
                  <c:v>1.011</c:v>
                </c:pt>
                <c:pt idx="523">
                  <c:v>1.013</c:v>
                </c:pt>
                <c:pt idx="524">
                  <c:v>1.01</c:v>
                </c:pt>
                <c:pt idx="525">
                  <c:v>1.012</c:v>
                </c:pt>
                <c:pt idx="526">
                  <c:v>1.02</c:v>
                </c:pt>
                <c:pt idx="527">
                  <c:v>1.016</c:v>
                </c:pt>
                <c:pt idx="528">
                  <c:v>1.011</c:v>
                </c:pt>
                <c:pt idx="529">
                  <c:v>1.004</c:v>
                </c:pt>
                <c:pt idx="530">
                  <c:v>1.01</c:v>
                </c:pt>
                <c:pt idx="531">
                  <c:v>1.009</c:v>
                </c:pt>
                <c:pt idx="532">
                  <c:v>1.013</c:v>
                </c:pt>
                <c:pt idx="533">
                  <c:v>1.007</c:v>
                </c:pt>
                <c:pt idx="534">
                  <c:v>1.009</c:v>
                </c:pt>
                <c:pt idx="535">
                  <c:v>1.005</c:v>
                </c:pt>
                <c:pt idx="536">
                  <c:v>1.013</c:v>
                </c:pt>
                <c:pt idx="537">
                  <c:v>1.002</c:v>
                </c:pt>
                <c:pt idx="538">
                  <c:v>1.022</c:v>
                </c:pt>
                <c:pt idx="539">
                  <c:v>1.008</c:v>
                </c:pt>
                <c:pt idx="540">
                  <c:v>1.013</c:v>
                </c:pt>
                <c:pt idx="541">
                  <c:v>1.006</c:v>
                </c:pt>
                <c:pt idx="542">
                  <c:v>1.01</c:v>
                </c:pt>
                <c:pt idx="543">
                  <c:v>1.011</c:v>
                </c:pt>
                <c:pt idx="544">
                  <c:v>1.012</c:v>
                </c:pt>
                <c:pt idx="545">
                  <c:v>1.015</c:v>
                </c:pt>
                <c:pt idx="546">
                  <c:v>1.013</c:v>
                </c:pt>
                <c:pt idx="547">
                  <c:v>1.008</c:v>
                </c:pt>
                <c:pt idx="548">
                  <c:v>1.002</c:v>
                </c:pt>
                <c:pt idx="549">
                  <c:v>1.012</c:v>
                </c:pt>
                <c:pt idx="550">
                  <c:v>1.01</c:v>
                </c:pt>
                <c:pt idx="551">
                  <c:v>1.014</c:v>
                </c:pt>
                <c:pt idx="552">
                  <c:v>1.017</c:v>
                </c:pt>
                <c:pt idx="553">
                  <c:v>1.011</c:v>
                </c:pt>
                <c:pt idx="554">
                  <c:v>1.007</c:v>
                </c:pt>
                <c:pt idx="555">
                  <c:v>1.001</c:v>
                </c:pt>
                <c:pt idx="556">
                  <c:v>0.995</c:v>
                </c:pt>
                <c:pt idx="557">
                  <c:v>1.016</c:v>
                </c:pt>
                <c:pt idx="558">
                  <c:v>1.003</c:v>
                </c:pt>
                <c:pt idx="559">
                  <c:v>1.002</c:v>
                </c:pt>
                <c:pt idx="560">
                  <c:v>0.998</c:v>
                </c:pt>
                <c:pt idx="561">
                  <c:v>1.002</c:v>
                </c:pt>
                <c:pt idx="562">
                  <c:v>1.008</c:v>
                </c:pt>
                <c:pt idx="563">
                  <c:v>1.012</c:v>
                </c:pt>
                <c:pt idx="564">
                  <c:v>0.999</c:v>
                </c:pt>
                <c:pt idx="565">
                  <c:v>0.997</c:v>
                </c:pt>
                <c:pt idx="566">
                  <c:v>1.004</c:v>
                </c:pt>
                <c:pt idx="567">
                  <c:v>1.002</c:v>
                </c:pt>
                <c:pt idx="568">
                  <c:v>1.0</c:v>
                </c:pt>
                <c:pt idx="569">
                  <c:v>0.999</c:v>
                </c:pt>
                <c:pt idx="570">
                  <c:v>1.01</c:v>
                </c:pt>
                <c:pt idx="571">
                  <c:v>0.998</c:v>
                </c:pt>
                <c:pt idx="572">
                  <c:v>1.003</c:v>
                </c:pt>
                <c:pt idx="573">
                  <c:v>1.003</c:v>
                </c:pt>
                <c:pt idx="574">
                  <c:v>0.998</c:v>
                </c:pt>
                <c:pt idx="575">
                  <c:v>0.998</c:v>
                </c:pt>
                <c:pt idx="576">
                  <c:v>1.006</c:v>
                </c:pt>
                <c:pt idx="577">
                  <c:v>1.009</c:v>
                </c:pt>
                <c:pt idx="578">
                  <c:v>0.999</c:v>
                </c:pt>
                <c:pt idx="579">
                  <c:v>0.987</c:v>
                </c:pt>
                <c:pt idx="580">
                  <c:v>0.997</c:v>
                </c:pt>
                <c:pt idx="581">
                  <c:v>0.997</c:v>
                </c:pt>
                <c:pt idx="582">
                  <c:v>1.003</c:v>
                </c:pt>
                <c:pt idx="583">
                  <c:v>0.999</c:v>
                </c:pt>
                <c:pt idx="584">
                  <c:v>1.008</c:v>
                </c:pt>
                <c:pt idx="585">
                  <c:v>0.993</c:v>
                </c:pt>
                <c:pt idx="586">
                  <c:v>0.998</c:v>
                </c:pt>
                <c:pt idx="587">
                  <c:v>1.005</c:v>
                </c:pt>
                <c:pt idx="588">
                  <c:v>1.0</c:v>
                </c:pt>
                <c:pt idx="589">
                  <c:v>1.001</c:v>
                </c:pt>
                <c:pt idx="590">
                  <c:v>0.99</c:v>
                </c:pt>
                <c:pt idx="591">
                  <c:v>1.0</c:v>
                </c:pt>
                <c:pt idx="592">
                  <c:v>1.0</c:v>
                </c:pt>
                <c:pt idx="593">
                  <c:v>0.994</c:v>
                </c:pt>
                <c:pt idx="594">
                  <c:v>0.999</c:v>
                </c:pt>
                <c:pt idx="595">
                  <c:v>1.007</c:v>
                </c:pt>
                <c:pt idx="596">
                  <c:v>1.006</c:v>
                </c:pt>
                <c:pt idx="597">
                  <c:v>1.002</c:v>
                </c:pt>
                <c:pt idx="598">
                  <c:v>1.004</c:v>
                </c:pt>
                <c:pt idx="599">
                  <c:v>1.003</c:v>
                </c:pt>
                <c:pt idx="600">
                  <c:v>1.008</c:v>
                </c:pt>
                <c:pt idx="601">
                  <c:v>0.996</c:v>
                </c:pt>
                <c:pt idx="602">
                  <c:v>0.993</c:v>
                </c:pt>
                <c:pt idx="603">
                  <c:v>1.005</c:v>
                </c:pt>
                <c:pt idx="604">
                  <c:v>0.999</c:v>
                </c:pt>
                <c:pt idx="605">
                  <c:v>1.006</c:v>
                </c:pt>
                <c:pt idx="606">
                  <c:v>1.002</c:v>
                </c:pt>
                <c:pt idx="607">
                  <c:v>1.001</c:v>
                </c:pt>
                <c:pt idx="608">
                  <c:v>0.996</c:v>
                </c:pt>
                <c:pt idx="609">
                  <c:v>1.0</c:v>
                </c:pt>
                <c:pt idx="610">
                  <c:v>1.004</c:v>
                </c:pt>
                <c:pt idx="611">
                  <c:v>1.0</c:v>
                </c:pt>
                <c:pt idx="612">
                  <c:v>0.998</c:v>
                </c:pt>
                <c:pt idx="613">
                  <c:v>0.997</c:v>
                </c:pt>
                <c:pt idx="614">
                  <c:v>1.004</c:v>
                </c:pt>
                <c:pt idx="615">
                  <c:v>1.001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7580712"/>
        <c:axId val="2127587240"/>
      </c:scatterChart>
      <c:valAx>
        <c:axId val="2127580712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mr-IN"/>
                  <a:t>r [Å</a:t>
                </a:r>
                <a:r>
                  <a:rPr lang="en-US"/>
                  <a:t>]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2127587240"/>
        <c:crosses val="autoZero"/>
        <c:crossBetween val="midCat"/>
      </c:valAx>
      <c:valAx>
        <c:axId val="2127587240"/>
        <c:scaling>
          <c:orientation val="minMax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g(r)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27580712"/>
        <c:crosses val="autoZero"/>
        <c:crossBetween val="midCat"/>
      </c:valAx>
      <c:spPr>
        <a:ln w="127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79106944444444"/>
          <c:y val="0.0913678571428571"/>
          <c:w val="0.165129166666667"/>
          <c:h val="0.202423015873016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+0.8</a:t>
            </a:r>
            <a:endParaRPr lang="zh-CN"/>
          </a:p>
        </c:rich>
      </c:tx>
      <c:layout>
        <c:manualLayout>
          <c:xMode val="edge"/>
          <c:yMode val="edge"/>
          <c:x val="0.444550925925926"/>
          <c:y val="0.0907142857142857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1"/>
          <c:order val="1"/>
          <c:tx>
            <c:strRef>
              <c:f>rdf!$B$2</c:f>
              <c:strCache>
                <c:ptCount val="1"/>
                <c:pt idx="0">
                  <c:v>MDFT</c:v>
                </c:pt>
              </c:strCache>
            </c:strRef>
          </c:tx>
          <c:spPr>
            <a:ln w="6350" cmpd="sng">
              <a:solidFill>
                <a:srgbClr val="BB0000"/>
              </a:solidFill>
              <a:prstDash val="solid"/>
            </a:ln>
          </c:spPr>
          <c:marker>
            <c:symbol val="none"/>
          </c:marker>
          <c:xVal>
            <c:numRef>
              <c:f>rdf!$A$3:$A$618</c:f>
              <c:numCache>
                <c:formatCode>0.00E+00</c:formatCode>
                <c:ptCount val="61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rdf!$H$3:$H$618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0.000212957388060459</c:v>
                </c:pt>
                <c:pt idx="34" formatCode="0.00E+00">
                  <c:v>0.0114166535022813</c:v>
                </c:pt>
                <c:pt idx="35">
                  <c:v>0.158330776875268</c:v>
                </c:pt>
                <c:pt idx="36">
                  <c:v>0.666840116627241</c:v>
                </c:pt>
                <c:pt idx="37">
                  <c:v>1.69315540967236</c:v>
                </c:pt>
                <c:pt idx="38">
                  <c:v>2.27819120738218</c:v>
                </c:pt>
                <c:pt idx="39">
                  <c:v>2.39715048676569</c:v>
                </c:pt>
                <c:pt idx="40">
                  <c:v>2.23004881189756</c:v>
                </c:pt>
                <c:pt idx="41">
                  <c:v>1.957827781416</c:v>
                </c:pt>
                <c:pt idx="42">
                  <c:v>1.73109991635955</c:v>
                </c:pt>
                <c:pt idx="43">
                  <c:v>1.52403762340971</c:v>
                </c:pt>
                <c:pt idx="44">
                  <c:v>1.43537276076826</c:v>
                </c:pt>
                <c:pt idx="45">
                  <c:v>1.30941794884108</c:v>
                </c:pt>
                <c:pt idx="46">
                  <c:v>1.17793409933286</c:v>
                </c:pt>
                <c:pt idx="47">
                  <c:v>1.11265551170489</c:v>
                </c:pt>
                <c:pt idx="48">
                  <c:v>1.07138229415944</c:v>
                </c:pt>
                <c:pt idx="49">
                  <c:v>1.02589942765768</c:v>
                </c:pt>
                <c:pt idx="50">
                  <c:v>1.01509237312322</c:v>
                </c:pt>
                <c:pt idx="51">
                  <c:v>0.99715386757372</c:v>
                </c:pt>
                <c:pt idx="52">
                  <c:v>1.00264895717299</c:v>
                </c:pt>
                <c:pt idx="53">
                  <c:v>0.991890614325336</c:v>
                </c:pt>
                <c:pt idx="54">
                  <c:v>0.960254850545464</c:v>
                </c:pt>
                <c:pt idx="55">
                  <c:v>0.948298591425578</c:v>
                </c:pt>
                <c:pt idx="56">
                  <c:v>0.933600497465918</c:v>
                </c:pt>
                <c:pt idx="57">
                  <c:v>0.914124857186528</c:v>
                </c:pt>
                <c:pt idx="58">
                  <c:v>0.909704468049232</c:v>
                </c:pt>
                <c:pt idx="59">
                  <c:v>0.897407598678784</c:v>
                </c:pt>
                <c:pt idx="60">
                  <c:v>0.885971666225426</c:v>
                </c:pt>
                <c:pt idx="61">
                  <c:v>0.886793817305176</c:v>
                </c:pt>
                <c:pt idx="62">
                  <c:v>0.866595381200794</c:v>
                </c:pt>
                <c:pt idx="63">
                  <c:v>0.857799776791297</c:v>
                </c:pt>
                <c:pt idx="64">
                  <c:v>0.856366748587815</c:v>
                </c:pt>
                <c:pt idx="65">
                  <c:v>0.856218549150843</c:v>
                </c:pt>
                <c:pt idx="66">
                  <c:v>0.871402952944568</c:v>
                </c:pt>
                <c:pt idx="67">
                  <c:v>0.891419647998302</c:v>
                </c:pt>
                <c:pt idx="68">
                  <c:v>0.915985304587269</c:v>
                </c:pt>
                <c:pt idx="69">
                  <c:v>0.952376491452333</c:v>
                </c:pt>
                <c:pt idx="70">
                  <c:v>0.973690444860846</c:v>
                </c:pt>
                <c:pt idx="71">
                  <c:v>0.992530332642338</c:v>
                </c:pt>
                <c:pt idx="72">
                  <c:v>1.00545184811732</c:v>
                </c:pt>
                <c:pt idx="73">
                  <c:v>1.00185914259673</c:v>
                </c:pt>
                <c:pt idx="74">
                  <c:v>1.00912138630738</c:v>
                </c:pt>
                <c:pt idx="75">
                  <c:v>1.01156977899291</c:v>
                </c:pt>
                <c:pt idx="76">
                  <c:v>1.01295465007299</c:v>
                </c:pt>
                <c:pt idx="77">
                  <c:v>1.01984595545232</c:v>
                </c:pt>
                <c:pt idx="78">
                  <c:v>1.01774478086697</c:v>
                </c:pt>
                <c:pt idx="79">
                  <c:v>1.02275684558471</c:v>
                </c:pt>
                <c:pt idx="80">
                  <c:v>1.02546633755696</c:v>
                </c:pt>
                <c:pt idx="81">
                  <c:v>1.0257890527625</c:v>
                </c:pt>
                <c:pt idx="82">
                  <c:v>1.03305943066305</c:v>
                </c:pt>
                <c:pt idx="83">
                  <c:v>1.03350741932205</c:v>
                </c:pt>
                <c:pt idx="84">
                  <c:v>1.036074308736</c:v>
                </c:pt>
                <c:pt idx="85">
                  <c:v>1.03802229287198</c:v>
                </c:pt>
                <c:pt idx="86">
                  <c:v>1.03265352373802</c:v>
                </c:pt>
                <c:pt idx="87">
                  <c:v>1.03058097826731</c:v>
                </c:pt>
                <c:pt idx="88">
                  <c:v>1.02578422559264</c:v>
                </c:pt>
                <c:pt idx="89">
                  <c:v>1.02039129837713</c:v>
                </c:pt>
                <c:pt idx="90">
                  <c:v>1.01743571593776</c:v>
                </c:pt>
                <c:pt idx="91">
                  <c:v>1.01285034287841</c:v>
                </c:pt>
                <c:pt idx="92">
                  <c:v>1.00893543034704</c:v>
                </c:pt>
                <c:pt idx="93">
                  <c:v>1.00641317762772</c:v>
                </c:pt>
                <c:pt idx="94">
                  <c:v>0.997465299969075</c:v>
                </c:pt>
                <c:pt idx="95">
                  <c:v>0.994565594787751</c:v>
                </c:pt>
                <c:pt idx="96">
                  <c:v>0.990395709103578</c:v>
                </c:pt>
                <c:pt idx="97">
                  <c:v>0.984059433939012</c:v>
                </c:pt>
                <c:pt idx="98">
                  <c:v>0.984771234102017</c:v>
                </c:pt>
                <c:pt idx="99">
                  <c:v>0.981983630242989</c:v>
                </c:pt>
                <c:pt idx="100">
                  <c:v>0.980450837778497</c:v>
                </c:pt>
                <c:pt idx="101">
                  <c:v>0.982035319060507</c:v>
                </c:pt>
                <c:pt idx="102">
                  <c:v>0.979665614071852</c:v>
                </c:pt>
                <c:pt idx="103">
                  <c:v>0.978800946217753</c:v>
                </c:pt>
                <c:pt idx="104">
                  <c:v>0.980675452517911</c:v>
                </c:pt>
                <c:pt idx="105">
                  <c:v>0.981358400654573</c:v>
                </c:pt>
                <c:pt idx="106">
                  <c:v>0.984538891894806</c:v>
                </c:pt>
                <c:pt idx="107">
                  <c:v>0.986392038746773</c:v>
                </c:pt>
                <c:pt idx="108">
                  <c:v>0.988109679692702</c:v>
                </c:pt>
                <c:pt idx="109">
                  <c:v>0.994673756989023</c:v>
                </c:pt>
                <c:pt idx="110">
                  <c:v>0.993727185883939</c:v>
                </c:pt>
                <c:pt idx="111">
                  <c:v>0.996834863306573</c:v>
                </c:pt>
                <c:pt idx="112">
                  <c:v>0.997750005613298</c:v>
                </c:pt>
                <c:pt idx="113">
                  <c:v>0.999626032218095</c:v>
                </c:pt>
                <c:pt idx="114">
                  <c:v>1.00394352696316</c:v>
                </c:pt>
                <c:pt idx="115">
                  <c:v>1.00360224300743</c:v>
                </c:pt>
                <c:pt idx="116">
                  <c:v>1.00527367645972</c:v>
                </c:pt>
                <c:pt idx="117">
                  <c:v>1.0079266891447</c:v>
                </c:pt>
                <c:pt idx="118">
                  <c:v>1.00724660719851</c:v>
                </c:pt>
                <c:pt idx="119">
                  <c:v>1.00754734357505</c:v>
                </c:pt>
                <c:pt idx="120">
                  <c:v>1.00744561376669</c:v>
                </c:pt>
                <c:pt idx="121">
                  <c:v>1.00606172022547</c:v>
                </c:pt>
                <c:pt idx="122">
                  <c:v>1.00743997618464</c:v>
                </c:pt>
                <c:pt idx="123">
                  <c:v>1.00705489947292</c:v>
                </c:pt>
                <c:pt idx="124">
                  <c:v>1.00635953448809</c:v>
                </c:pt>
                <c:pt idx="125">
                  <c:v>1.00600560887217</c:v>
                </c:pt>
                <c:pt idx="126">
                  <c:v>1.00462263587496</c:v>
                </c:pt>
                <c:pt idx="127">
                  <c:v>1.00347636385946</c:v>
                </c:pt>
                <c:pt idx="128">
                  <c:v>1.00328191112564</c:v>
                </c:pt>
                <c:pt idx="129">
                  <c:v>1.00025971046928</c:v>
                </c:pt>
                <c:pt idx="130">
                  <c:v>1.00144494602068</c:v>
                </c:pt>
                <c:pt idx="131">
                  <c:v>1.00031865133114</c:v>
                </c:pt>
                <c:pt idx="132">
                  <c:v>1.00027241153737</c:v>
                </c:pt>
                <c:pt idx="133">
                  <c:v>1.00129809575817</c:v>
                </c:pt>
                <c:pt idx="134">
                  <c:v>0.997957943578181</c:v>
                </c:pt>
                <c:pt idx="135">
                  <c:v>0.999750659890261</c:v>
                </c:pt>
                <c:pt idx="136">
                  <c:v>0.999124986773599</c:v>
                </c:pt>
                <c:pt idx="137">
                  <c:v>0.99729779313678</c:v>
                </c:pt>
                <c:pt idx="138">
                  <c:v>0.998686464138045</c:v>
                </c:pt>
                <c:pt idx="139">
                  <c:v>0.998316319194336</c:v>
                </c:pt>
                <c:pt idx="140">
                  <c:v>0.998924652526564</c:v>
                </c:pt>
                <c:pt idx="141">
                  <c:v>0.999126346575457</c:v>
                </c:pt>
                <c:pt idx="142">
                  <c:v>0.997250847512181</c:v>
                </c:pt>
                <c:pt idx="143">
                  <c:v>0.99814032835133</c:v>
                </c:pt>
                <c:pt idx="144">
                  <c:v>0.998633770620628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rdf!$L$2</c:f>
              <c:strCache>
                <c:ptCount val="1"/>
                <c:pt idx="0">
                  <c:v>MD</c:v>
                </c:pt>
              </c:strCache>
            </c:strRef>
          </c:tx>
          <c:spPr>
            <a:ln w="63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rdf!$J$3:$J$618</c:f>
              <c:numCache>
                <c:formatCode>General</c:formatCode>
                <c:ptCount val="616"/>
                <c:pt idx="0">
                  <c:v>0.0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</c:v>
                </c:pt>
                <c:pt idx="29">
                  <c:v>0.58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1.0</c:v>
                </c:pt>
                <c:pt idx="51">
                  <c:v>1.02</c:v>
                </c:pt>
                <c:pt idx="52">
                  <c:v>1.04</c:v>
                </c:pt>
                <c:pt idx="53">
                  <c:v>1.06</c:v>
                </c:pt>
                <c:pt idx="54">
                  <c:v>1.08</c:v>
                </c:pt>
                <c:pt idx="55">
                  <c:v>1.1</c:v>
                </c:pt>
                <c:pt idx="56">
                  <c:v>1.12</c:v>
                </c:pt>
                <c:pt idx="57">
                  <c:v>1.14</c:v>
                </c:pt>
                <c:pt idx="58">
                  <c:v>1.16</c:v>
                </c:pt>
                <c:pt idx="59">
                  <c:v>1.18</c:v>
                </c:pt>
                <c:pt idx="60">
                  <c:v>1.2</c:v>
                </c:pt>
                <c:pt idx="61">
                  <c:v>1.22</c:v>
                </c:pt>
                <c:pt idx="62">
                  <c:v>1.24</c:v>
                </c:pt>
                <c:pt idx="63">
                  <c:v>1.26</c:v>
                </c:pt>
                <c:pt idx="64">
                  <c:v>1.28</c:v>
                </c:pt>
                <c:pt idx="65">
                  <c:v>1.3</c:v>
                </c:pt>
                <c:pt idx="66">
                  <c:v>1.32</c:v>
                </c:pt>
                <c:pt idx="67">
                  <c:v>1.34</c:v>
                </c:pt>
                <c:pt idx="68">
                  <c:v>1.36</c:v>
                </c:pt>
                <c:pt idx="69">
                  <c:v>1.38</c:v>
                </c:pt>
                <c:pt idx="70">
                  <c:v>1.4</c:v>
                </c:pt>
                <c:pt idx="71">
                  <c:v>1.42</c:v>
                </c:pt>
                <c:pt idx="72">
                  <c:v>1.44</c:v>
                </c:pt>
                <c:pt idx="73">
                  <c:v>1.46</c:v>
                </c:pt>
                <c:pt idx="74">
                  <c:v>1.48</c:v>
                </c:pt>
                <c:pt idx="75">
                  <c:v>1.5</c:v>
                </c:pt>
                <c:pt idx="76">
                  <c:v>1.52</c:v>
                </c:pt>
                <c:pt idx="77">
                  <c:v>1.54</c:v>
                </c:pt>
                <c:pt idx="78">
                  <c:v>1.56</c:v>
                </c:pt>
                <c:pt idx="79">
                  <c:v>1.58</c:v>
                </c:pt>
                <c:pt idx="80">
                  <c:v>1.6</c:v>
                </c:pt>
                <c:pt idx="81">
                  <c:v>1.62</c:v>
                </c:pt>
                <c:pt idx="82">
                  <c:v>1.64</c:v>
                </c:pt>
                <c:pt idx="83">
                  <c:v>1.66</c:v>
                </c:pt>
                <c:pt idx="84">
                  <c:v>1.68</c:v>
                </c:pt>
                <c:pt idx="85">
                  <c:v>1.7</c:v>
                </c:pt>
                <c:pt idx="86">
                  <c:v>1.72</c:v>
                </c:pt>
                <c:pt idx="87">
                  <c:v>1.74</c:v>
                </c:pt>
                <c:pt idx="88">
                  <c:v>1.76</c:v>
                </c:pt>
                <c:pt idx="89">
                  <c:v>1.78</c:v>
                </c:pt>
                <c:pt idx="90">
                  <c:v>1.8</c:v>
                </c:pt>
                <c:pt idx="91">
                  <c:v>1.82</c:v>
                </c:pt>
                <c:pt idx="92">
                  <c:v>1.84</c:v>
                </c:pt>
                <c:pt idx="93">
                  <c:v>1.86</c:v>
                </c:pt>
                <c:pt idx="94">
                  <c:v>1.88</c:v>
                </c:pt>
                <c:pt idx="95">
                  <c:v>1.9</c:v>
                </c:pt>
                <c:pt idx="96">
                  <c:v>1.92</c:v>
                </c:pt>
                <c:pt idx="97">
                  <c:v>1.94</c:v>
                </c:pt>
                <c:pt idx="98">
                  <c:v>1.96</c:v>
                </c:pt>
                <c:pt idx="99">
                  <c:v>1.98</c:v>
                </c:pt>
                <c:pt idx="100">
                  <c:v>2.0</c:v>
                </c:pt>
                <c:pt idx="101">
                  <c:v>2.02</c:v>
                </c:pt>
                <c:pt idx="102">
                  <c:v>2.04</c:v>
                </c:pt>
                <c:pt idx="103">
                  <c:v>2.06</c:v>
                </c:pt>
                <c:pt idx="104">
                  <c:v>2.08</c:v>
                </c:pt>
                <c:pt idx="105">
                  <c:v>2.1</c:v>
                </c:pt>
                <c:pt idx="106">
                  <c:v>2.12</c:v>
                </c:pt>
                <c:pt idx="107">
                  <c:v>2.14</c:v>
                </c:pt>
                <c:pt idx="108">
                  <c:v>2.16</c:v>
                </c:pt>
                <c:pt idx="109">
                  <c:v>2.18</c:v>
                </c:pt>
                <c:pt idx="110">
                  <c:v>2.2</c:v>
                </c:pt>
                <c:pt idx="111">
                  <c:v>2.22</c:v>
                </c:pt>
                <c:pt idx="112">
                  <c:v>2.24</c:v>
                </c:pt>
                <c:pt idx="113">
                  <c:v>2.26</c:v>
                </c:pt>
                <c:pt idx="114">
                  <c:v>2.28</c:v>
                </c:pt>
                <c:pt idx="115">
                  <c:v>2.3</c:v>
                </c:pt>
                <c:pt idx="116">
                  <c:v>2.32</c:v>
                </c:pt>
                <c:pt idx="117">
                  <c:v>2.34</c:v>
                </c:pt>
                <c:pt idx="118">
                  <c:v>2.36</c:v>
                </c:pt>
                <c:pt idx="119">
                  <c:v>2.38</c:v>
                </c:pt>
                <c:pt idx="120">
                  <c:v>2.4</c:v>
                </c:pt>
                <c:pt idx="121">
                  <c:v>2.42</c:v>
                </c:pt>
                <c:pt idx="122">
                  <c:v>2.44</c:v>
                </c:pt>
                <c:pt idx="123">
                  <c:v>2.46</c:v>
                </c:pt>
                <c:pt idx="124">
                  <c:v>2.48</c:v>
                </c:pt>
                <c:pt idx="125">
                  <c:v>2.5</c:v>
                </c:pt>
                <c:pt idx="126">
                  <c:v>2.52</c:v>
                </c:pt>
                <c:pt idx="127">
                  <c:v>2.54</c:v>
                </c:pt>
                <c:pt idx="128">
                  <c:v>2.56</c:v>
                </c:pt>
                <c:pt idx="129">
                  <c:v>2.58</c:v>
                </c:pt>
                <c:pt idx="130">
                  <c:v>2.6</c:v>
                </c:pt>
                <c:pt idx="131">
                  <c:v>2.62</c:v>
                </c:pt>
                <c:pt idx="132">
                  <c:v>2.64</c:v>
                </c:pt>
                <c:pt idx="133">
                  <c:v>2.66</c:v>
                </c:pt>
                <c:pt idx="134">
                  <c:v>2.68</c:v>
                </c:pt>
                <c:pt idx="135">
                  <c:v>2.7</c:v>
                </c:pt>
                <c:pt idx="136">
                  <c:v>2.72</c:v>
                </c:pt>
                <c:pt idx="137">
                  <c:v>2.74</c:v>
                </c:pt>
                <c:pt idx="138">
                  <c:v>2.76</c:v>
                </c:pt>
                <c:pt idx="139">
                  <c:v>2.78</c:v>
                </c:pt>
                <c:pt idx="140">
                  <c:v>2.8</c:v>
                </c:pt>
                <c:pt idx="141">
                  <c:v>2.82</c:v>
                </c:pt>
                <c:pt idx="142">
                  <c:v>2.84</c:v>
                </c:pt>
                <c:pt idx="143">
                  <c:v>2.86</c:v>
                </c:pt>
                <c:pt idx="144">
                  <c:v>2.88</c:v>
                </c:pt>
                <c:pt idx="145">
                  <c:v>2.9</c:v>
                </c:pt>
                <c:pt idx="146">
                  <c:v>2.92</c:v>
                </c:pt>
                <c:pt idx="147">
                  <c:v>2.94</c:v>
                </c:pt>
                <c:pt idx="148">
                  <c:v>2.96</c:v>
                </c:pt>
                <c:pt idx="149">
                  <c:v>2.98</c:v>
                </c:pt>
                <c:pt idx="150">
                  <c:v>3.0</c:v>
                </c:pt>
                <c:pt idx="151">
                  <c:v>3.02</c:v>
                </c:pt>
                <c:pt idx="152">
                  <c:v>3.04</c:v>
                </c:pt>
                <c:pt idx="153">
                  <c:v>3.06</c:v>
                </c:pt>
                <c:pt idx="154">
                  <c:v>3.08</c:v>
                </c:pt>
                <c:pt idx="155">
                  <c:v>3.1</c:v>
                </c:pt>
                <c:pt idx="156">
                  <c:v>3.12</c:v>
                </c:pt>
                <c:pt idx="157">
                  <c:v>3.14</c:v>
                </c:pt>
                <c:pt idx="158">
                  <c:v>3.16</c:v>
                </c:pt>
                <c:pt idx="159">
                  <c:v>3.18</c:v>
                </c:pt>
                <c:pt idx="160">
                  <c:v>3.2</c:v>
                </c:pt>
                <c:pt idx="161">
                  <c:v>3.22</c:v>
                </c:pt>
                <c:pt idx="162">
                  <c:v>3.24</c:v>
                </c:pt>
                <c:pt idx="163">
                  <c:v>3.26</c:v>
                </c:pt>
                <c:pt idx="164">
                  <c:v>3.28</c:v>
                </c:pt>
                <c:pt idx="165">
                  <c:v>3.3</c:v>
                </c:pt>
                <c:pt idx="166">
                  <c:v>3.32</c:v>
                </c:pt>
                <c:pt idx="167">
                  <c:v>3.34</c:v>
                </c:pt>
                <c:pt idx="168">
                  <c:v>3.36</c:v>
                </c:pt>
                <c:pt idx="169">
                  <c:v>3.38</c:v>
                </c:pt>
                <c:pt idx="170">
                  <c:v>3.4</c:v>
                </c:pt>
                <c:pt idx="171">
                  <c:v>3.42</c:v>
                </c:pt>
                <c:pt idx="172">
                  <c:v>3.439999999999999</c:v>
                </c:pt>
                <c:pt idx="173">
                  <c:v>3.46</c:v>
                </c:pt>
                <c:pt idx="174">
                  <c:v>3.48</c:v>
                </c:pt>
                <c:pt idx="175">
                  <c:v>3.5</c:v>
                </c:pt>
                <c:pt idx="176">
                  <c:v>3.52</c:v>
                </c:pt>
                <c:pt idx="177">
                  <c:v>3.54</c:v>
                </c:pt>
                <c:pt idx="178">
                  <c:v>3.56</c:v>
                </c:pt>
                <c:pt idx="179">
                  <c:v>3.58</c:v>
                </c:pt>
                <c:pt idx="180">
                  <c:v>3.6</c:v>
                </c:pt>
                <c:pt idx="181">
                  <c:v>3.62</c:v>
                </c:pt>
                <c:pt idx="182">
                  <c:v>3.64</c:v>
                </c:pt>
                <c:pt idx="183">
                  <c:v>3.66</c:v>
                </c:pt>
                <c:pt idx="184">
                  <c:v>3.68</c:v>
                </c:pt>
                <c:pt idx="185">
                  <c:v>3.7</c:v>
                </c:pt>
                <c:pt idx="186">
                  <c:v>3.72</c:v>
                </c:pt>
                <c:pt idx="187">
                  <c:v>3.74</c:v>
                </c:pt>
                <c:pt idx="188">
                  <c:v>3.76</c:v>
                </c:pt>
                <c:pt idx="189">
                  <c:v>3.78</c:v>
                </c:pt>
                <c:pt idx="190">
                  <c:v>3.8</c:v>
                </c:pt>
                <c:pt idx="191">
                  <c:v>3.82</c:v>
                </c:pt>
                <c:pt idx="192">
                  <c:v>3.84</c:v>
                </c:pt>
                <c:pt idx="193">
                  <c:v>3.86</c:v>
                </c:pt>
                <c:pt idx="194">
                  <c:v>3.88</c:v>
                </c:pt>
                <c:pt idx="195">
                  <c:v>3.9</c:v>
                </c:pt>
                <c:pt idx="196">
                  <c:v>3.92</c:v>
                </c:pt>
                <c:pt idx="197">
                  <c:v>3.94</c:v>
                </c:pt>
                <c:pt idx="198">
                  <c:v>3.96</c:v>
                </c:pt>
                <c:pt idx="199">
                  <c:v>3.98</c:v>
                </c:pt>
                <c:pt idx="200">
                  <c:v>4.0</c:v>
                </c:pt>
                <c:pt idx="201">
                  <c:v>4.02</c:v>
                </c:pt>
                <c:pt idx="202">
                  <c:v>4.04</c:v>
                </c:pt>
                <c:pt idx="203">
                  <c:v>4.06</c:v>
                </c:pt>
                <c:pt idx="204">
                  <c:v>4.08</c:v>
                </c:pt>
                <c:pt idx="205">
                  <c:v>4.1</c:v>
                </c:pt>
                <c:pt idx="206">
                  <c:v>4.12</c:v>
                </c:pt>
                <c:pt idx="207">
                  <c:v>4.14</c:v>
                </c:pt>
                <c:pt idx="208">
                  <c:v>4.16</c:v>
                </c:pt>
                <c:pt idx="209">
                  <c:v>4.18</c:v>
                </c:pt>
                <c:pt idx="210">
                  <c:v>4.2</c:v>
                </c:pt>
                <c:pt idx="211">
                  <c:v>4.22</c:v>
                </c:pt>
                <c:pt idx="212">
                  <c:v>4.24</c:v>
                </c:pt>
                <c:pt idx="213">
                  <c:v>4.26</c:v>
                </c:pt>
                <c:pt idx="214">
                  <c:v>4.28</c:v>
                </c:pt>
                <c:pt idx="215">
                  <c:v>4.3</c:v>
                </c:pt>
                <c:pt idx="216">
                  <c:v>4.32</c:v>
                </c:pt>
                <c:pt idx="217">
                  <c:v>4.34</c:v>
                </c:pt>
                <c:pt idx="218">
                  <c:v>4.36</c:v>
                </c:pt>
                <c:pt idx="219">
                  <c:v>4.38</c:v>
                </c:pt>
                <c:pt idx="220">
                  <c:v>4.4</c:v>
                </c:pt>
                <c:pt idx="221">
                  <c:v>4.42</c:v>
                </c:pt>
                <c:pt idx="222">
                  <c:v>4.44</c:v>
                </c:pt>
                <c:pt idx="223">
                  <c:v>4.46</c:v>
                </c:pt>
                <c:pt idx="224">
                  <c:v>4.48</c:v>
                </c:pt>
                <c:pt idx="225">
                  <c:v>4.5</c:v>
                </c:pt>
                <c:pt idx="226">
                  <c:v>4.52</c:v>
                </c:pt>
                <c:pt idx="227">
                  <c:v>4.54</c:v>
                </c:pt>
                <c:pt idx="228">
                  <c:v>4.56</c:v>
                </c:pt>
                <c:pt idx="229">
                  <c:v>4.58</c:v>
                </c:pt>
                <c:pt idx="230">
                  <c:v>4.6</c:v>
                </c:pt>
                <c:pt idx="231">
                  <c:v>4.62</c:v>
                </c:pt>
                <c:pt idx="232">
                  <c:v>4.64</c:v>
                </c:pt>
                <c:pt idx="233">
                  <c:v>4.66</c:v>
                </c:pt>
                <c:pt idx="234">
                  <c:v>4.68</c:v>
                </c:pt>
                <c:pt idx="235">
                  <c:v>4.699999999999999</c:v>
                </c:pt>
                <c:pt idx="236">
                  <c:v>4.72</c:v>
                </c:pt>
                <c:pt idx="237">
                  <c:v>4.74</c:v>
                </c:pt>
                <c:pt idx="238">
                  <c:v>4.76</c:v>
                </c:pt>
                <c:pt idx="239">
                  <c:v>4.78</c:v>
                </c:pt>
                <c:pt idx="240">
                  <c:v>4.8</c:v>
                </c:pt>
                <c:pt idx="241">
                  <c:v>4.82</c:v>
                </c:pt>
                <c:pt idx="242">
                  <c:v>4.84</c:v>
                </c:pt>
                <c:pt idx="243">
                  <c:v>4.859999999999999</c:v>
                </c:pt>
                <c:pt idx="244">
                  <c:v>4.88</c:v>
                </c:pt>
                <c:pt idx="245">
                  <c:v>4.9</c:v>
                </c:pt>
                <c:pt idx="246">
                  <c:v>4.92</c:v>
                </c:pt>
                <c:pt idx="247">
                  <c:v>4.94</c:v>
                </c:pt>
                <c:pt idx="248">
                  <c:v>4.96</c:v>
                </c:pt>
                <c:pt idx="249">
                  <c:v>4.98</c:v>
                </c:pt>
                <c:pt idx="250">
                  <c:v>5.0</c:v>
                </c:pt>
                <c:pt idx="251">
                  <c:v>5.02</c:v>
                </c:pt>
                <c:pt idx="252">
                  <c:v>5.04</c:v>
                </c:pt>
                <c:pt idx="253">
                  <c:v>5.06</c:v>
                </c:pt>
                <c:pt idx="254">
                  <c:v>5.08</c:v>
                </c:pt>
                <c:pt idx="255">
                  <c:v>5.1</c:v>
                </c:pt>
                <c:pt idx="256">
                  <c:v>5.12</c:v>
                </c:pt>
                <c:pt idx="257">
                  <c:v>5.140000000000001</c:v>
                </c:pt>
                <c:pt idx="258">
                  <c:v>5.16</c:v>
                </c:pt>
                <c:pt idx="259">
                  <c:v>5.18</c:v>
                </c:pt>
                <c:pt idx="260">
                  <c:v>5.2</c:v>
                </c:pt>
                <c:pt idx="261">
                  <c:v>5.220000000000001</c:v>
                </c:pt>
                <c:pt idx="262">
                  <c:v>5.24</c:v>
                </c:pt>
                <c:pt idx="263">
                  <c:v>5.26</c:v>
                </c:pt>
                <c:pt idx="264">
                  <c:v>5.28</c:v>
                </c:pt>
                <c:pt idx="265">
                  <c:v>5.300000000000001</c:v>
                </c:pt>
                <c:pt idx="266">
                  <c:v>5.32</c:v>
                </c:pt>
                <c:pt idx="267">
                  <c:v>5.34</c:v>
                </c:pt>
                <c:pt idx="268">
                  <c:v>5.36</c:v>
                </c:pt>
                <c:pt idx="269">
                  <c:v>5.380000000000001</c:v>
                </c:pt>
                <c:pt idx="270">
                  <c:v>5.4</c:v>
                </c:pt>
                <c:pt idx="271">
                  <c:v>5.42</c:v>
                </c:pt>
                <c:pt idx="272">
                  <c:v>5.44</c:v>
                </c:pt>
                <c:pt idx="273">
                  <c:v>5.460000000000001</c:v>
                </c:pt>
                <c:pt idx="274">
                  <c:v>5.48</c:v>
                </c:pt>
                <c:pt idx="275">
                  <c:v>5.5</c:v>
                </c:pt>
                <c:pt idx="276">
                  <c:v>5.52</c:v>
                </c:pt>
                <c:pt idx="277">
                  <c:v>5.540000000000001</c:v>
                </c:pt>
                <c:pt idx="278">
                  <c:v>5.56</c:v>
                </c:pt>
                <c:pt idx="279">
                  <c:v>5.58</c:v>
                </c:pt>
                <c:pt idx="280">
                  <c:v>5.6</c:v>
                </c:pt>
                <c:pt idx="281">
                  <c:v>5.620000000000001</c:v>
                </c:pt>
                <c:pt idx="282">
                  <c:v>5.64</c:v>
                </c:pt>
                <c:pt idx="283">
                  <c:v>5.659999999999999</c:v>
                </c:pt>
                <c:pt idx="284">
                  <c:v>5.68</c:v>
                </c:pt>
                <c:pt idx="285">
                  <c:v>5.699999999999999</c:v>
                </c:pt>
                <c:pt idx="286">
                  <c:v>5.72</c:v>
                </c:pt>
                <c:pt idx="287">
                  <c:v>5.74</c:v>
                </c:pt>
                <c:pt idx="288">
                  <c:v>5.76</c:v>
                </c:pt>
                <c:pt idx="289">
                  <c:v>5.78</c:v>
                </c:pt>
                <c:pt idx="290">
                  <c:v>5.8</c:v>
                </c:pt>
                <c:pt idx="291">
                  <c:v>5.819999999999999</c:v>
                </c:pt>
                <c:pt idx="292">
                  <c:v>5.84</c:v>
                </c:pt>
                <c:pt idx="293">
                  <c:v>5.859999999999999</c:v>
                </c:pt>
                <c:pt idx="294">
                  <c:v>5.88</c:v>
                </c:pt>
                <c:pt idx="295">
                  <c:v>5.899999999999999</c:v>
                </c:pt>
                <c:pt idx="296">
                  <c:v>5.92</c:v>
                </c:pt>
                <c:pt idx="297">
                  <c:v>5.94</c:v>
                </c:pt>
                <c:pt idx="298">
                  <c:v>5.96</c:v>
                </c:pt>
                <c:pt idx="299">
                  <c:v>5.98</c:v>
                </c:pt>
                <c:pt idx="300">
                  <c:v>6.0</c:v>
                </c:pt>
                <c:pt idx="301">
                  <c:v>6.02</c:v>
                </c:pt>
                <c:pt idx="302">
                  <c:v>6.04</c:v>
                </c:pt>
                <c:pt idx="303">
                  <c:v>6.06</c:v>
                </c:pt>
                <c:pt idx="304">
                  <c:v>6.08</c:v>
                </c:pt>
                <c:pt idx="305">
                  <c:v>6.1</c:v>
                </c:pt>
                <c:pt idx="306">
                  <c:v>6.12</c:v>
                </c:pt>
                <c:pt idx="307">
                  <c:v>6.14</c:v>
                </c:pt>
                <c:pt idx="308">
                  <c:v>6.16</c:v>
                </c:pt>
                <c:pt idx="309">
                  <c:v>6.18</c:v>
                </c:pt>
                <c:pt idx="310">
                  <c:v>6.2</c:v>
                </c:pt>
                <c:pt idx="311">
                  <c:v>6.22</c:v>
                </c:pt>
                <c:pt idx="312">
                  <c:v>6.24</c:v>
                </c:pt>
                <c:pt idx="313">
                  <c:v>6.26</c:v>
                </c:pt>
                <c:pt idx="314">
                  <c:v>6.28</c:v>
                </c:pt>
                <c:pt idx="315">
                  <c:v>6.3</c:v>
                </c:pt>
                <c:pt idx="316">
                  <c:v>6.32</c:v>
                </c:pt>
                <c:pt idx="317">
                  <c:v>6.34</c:v>
                </c:pt>
                <c:pt idx="318">
                  <c:v>6.36</c:v>
                </c:pt>
                <c:pt idx="319">
                  <c:v>6.38</c:v>
                </c:pt>
                <c:pt idx="320">
                  <c:v>6.4</c:v>
                </c:pt>
                <c:pt idx="321">
                  <c:v>6.42</c:v>
                </c:pt>
                <c:pt idx="322">
                  <c:v>6.44</c:v>
                </c:pt>
                <c:pt idx="323">
                  <c:v>6.46</c:v>
                </c:pt>
                <c:pt idx="324">
                  <c:v>6.48</c:v>
                </c:pt>
                <c:pt idx="325">
                  <c:v>6.5</c:v>
                </c:pt>
                <c:pt idx="326">
                  <c:v>6.52</c:v>
                </c:pt>
                <c:pt idx="327">
                  <c:v>6.54</c:v>
                </c:pt>
                <c:pt idx="328">
                  <c:v>6.56</c:v>
                </c:pt>
                <c:pt idx="329">
                  <c:v>6.58</c:v>
                </c:pt>
                <c:pt idx="330">
                  <c:v>6.6</c:v>
                </c:pt>
                <c:pt idx="331">
                  <c:v>6.62</c:v>
                </c:pt>
                <c:pt idx="332">
                  <c:v>6.64</c:v>
                </c:pt>
                <c:pt idx="333">
                  <c:v>6.66</c:v>
                </c:pt>
                <c:pt idx="334">
                  <c:v>6.68</c:v>
                </c:pt>
                <c:pt idx="335">
                  <c:v>6.7</c:v>
                </c:pt>
                <c:pt idx="336">
                  <c:v>6.720000000000001</c:v>
                </c:pt>
                <c:pt idx="337">
                  <c:v>6.74</c:v>
                </c:pt>
                <c:pt idx="338">
                  <c:v>6.760000000000001</c:v>
                </c:pt>
                <c:pt idx="339">
                  <c:v>6.78</c:v>
                </c:pt>
                <c:pt idx="340">
                  <c:v>6.800000000000001</c:v>
                </c:pt>
                <c:pt idx="341">
                  <c:v>6.82</c:v>
                </c:pt>
                <c:pt idx="342">
                  <c:v>6.840000000000001</c:v>
                </c:pt>
                <c:pt idx="343">
                  <c:v>6.86</c:v>
                </c:pt>
                <c:pt idx="344">
                  <c:v>6.879999999999999</c:v>
                </c:pt>
                <c:pt idx="345">
                  <c:v>6.899999999999999</c:v>
                </c:pt>
                <c:pt idx="346">
                  <c:v>6.92</c:v>
                </c:pt>
                <c:pt idx="347">
                  <c:v>6.94</c:v>
                </c:pt>
                <c:pt idx="348">
                  <c:v>6.96</c:v>
                </c:pt>
                <c:pt idx="349">
                  <c:v>6.98</c:v>
                </c:pt>
                <c:pt idx="350">
                  <c:v>7.0</c:v>
                </c:pt>
                <c:pt idx="351">
                  <c:v>7.02</c:v>
                </c:pt>
                <c:pt idx="352">
                  <c:v>7.04</c:v>
                </c:pt>
                <c:pt idx="353">
                  <c:v>7.06</c:v>
                </c:pt>
                <c:pt idx="354">
                  <c:v>7.08</c:v>
                </c:pt>
                <c:pt idx="355">
                  <c:v>7.1</c:v>
                </c:pt>
                <c:pt idx="356">
                  <c:v>7.119999999999999</c:v>
                </c:pt>
                <c:pt idx="357">
                  <c:v>7.14</c:v>
                </c:pt>
                <c:pt idx="358">
                  <c:v>7.16</c:v>
                </c:pt>
                <c:pt idx="359">
                  <c:v>7.18</c:v>
                </c:pt>
                <c:pt idx="360">
                  <c:v>7.199999999999999</c:v>
                </c:pt>
                <c:pt idx="361">
                  <c:v>7.22</c:v>
                </c:pt>
                <c:pt idx="362">
                  <c:v>7.24</c:v>
                </c:pt>
                <c:pt idx="363">
                  <c:v>7.26</c:v>
                </c:pt>
                <c:pt idx="364">
                  <c:v>7.28</c:v>
                </c:pt>
                <c:pt idx="365">
                  <c:v>7.3</c:v>
                </c:pt>
                <c:pt idx="366">
                  <c:v>7.32</c:v>
                </c:pt>
                <c:pt idx="367">
                  <c:v>7.34</c:v>
                </c:pt>
                <c:pt idx="368">
                  <c:v>7.359999999999999</c:v>
                </c:pt>
                <c:pt idx="369">
                  <c:v>7.38</c:v>
                </c:pt>
                <c:pt idx="370">
                  <c:v>7.4</c:v>
                </c:pt>
                <c:pt idx="371">
                  <c:v>7.42</c:v>
                </c:pt>
                <c:pt idx="372">
                  <c:v>7.44</c:v>
                </c:pt>
                <c:pt idx="373">
                  <c:v>7.46</c:v>
                </c:pt>
                <c:pt idx="374">
                  <c:v>7.48</c:v>
                </c:pt>
                <c:pt idx="375">
                  <c:v>7.5</c:v>
                </c:pt>
                <c:pt idx="376">
                  <c:v>7.52</c:v>
                </c:pt>
                <c:pt idx="377">
                  <c:v>7.54</c:v>
                </c:pt>
                <c:pt idx="378">
                  <c:v>7.56</c:v>
                </c:pt>
                <c:pt idx="379">
                  <c:v>7.58</c:v>
                </c:pt>
                <c:pt idx="380">
                  <c:v>7.6</c:v>
                </c:pt>
                <c:pt idx="381">
                  <c:v>7.62</c:v>
                </c:pt>
                <c:pt idx="382">
                  <c:v>7.64</c:v>
                </c:pt>
                <c:pt idx="383">
                  <c:v>7.66</c:v>
                </c:pt>
                <c:pt idx="384">
                  <c:v>7.68</c:v>
                </c:pt>
                <c:pt idx="385">
                  <c:v>7.7</c:v>
                </c:pt>
                <c:pt idx="386">
                  <c:v>7.720000000000001</c:v>
                </c:pt>
                <c:pt idx="387">
                  <c:v>7.74</c:v>
                </c:pt>
                <c:pt idx="388">
                  <c:v>7.76</c:v>
                </c:pt>
                <c:pt idx="389">
                  <c:v>7.78</c:v>
                </c:pt>
                <c:pt idx="390">
                  <c:v>7.800000000000001</c:v>
                </c:pt>
                <c:pt idx="391">
                  <c:v>7.82</c:v>
                </c:pt>
                <c:pt idx="392">
                  <c:v>7.84</c:v>
                </c:pt>
                <c:pt idx="393">
                  <c:v>7.86</c:v>
                </c:pt>
                <c:pt idx="394">
                  <c:v>7.880000000000001</c:v>
                </c:pt>
                <c:pt idx="395">
                  <c:v>7.9</c:v>
                </c:pt>
                <c:pt idx="396">
                  <c:v>7.92</c:v>
                </c:pt>
                <c:pt idx="397">
                  <c:v>7.94</c:v>
                </c:pt>
                <c:pt idx="398">
                  <c:v>7.960000000000001</c:v>
                </c:pt>
                <c:pt idx="399">
                  <c:v>7.98</c:v>
                </c:pt>
                <c:pt idx="400">
                  <c:v>8.0</c:v>
                </c:pt>
                <c:pt idx="401">
                  <c:v>8.02</c:v>
                </c:pt>
                <c:pt idx="402">
                  <c:v>8.040000000000001</c:v>
                </c:pt>
                <c:pt idx="403">
                  <c:v>8.06</c:v>
                </c:pt>
                <c:pt idx="404">
                  <c:v>8.08</c:v>
                </c:pt>
                <c:pt idx="405">
                  <c:v>8.100000000000001</c:v>
                </c:pt>
                <c:pt idx="406">
                  <c:v>8.120000000000001</c:v>
                </c:pt>
                <c:pt idx="407">
                  <c:v>8.139999999999998</c:v>
                </c:pt>
                <c:pt idx="408">
                  <c:v>8.16</c:v>
                </c:pt>
                <c:pt idx="409">
                  <c:v>8.18</c:v>
                </c:pt>
                <c:pt idx="410">
                  <c:v>8.2</c:v>
                </c:pt>
                <c:pt idx="411">
                  <c:v>8.219999999999998</c:v>
                </c:pt>
                <c:pt idx="412">
                  <c:v>8.24</c:v>
                </c:pt>
                <c:pt idx="413">
                  <c:v>8.26</c:v>
                </c:pt>
                <c:pt idx="414">
                  <c:v>8.28</c:v>
                </c:pt>
                <c:pt idx="415">
                  <c:v>8.299999999999998</c:v>
                </c:pt>
                <c:pt idx="416">
                  <c:v>8.32</c:v>
                </c:pt>
                <c:pt idx="417">
                  <c:v>8.34</c:v>
                </c:pt>
                <c:pt idx="418">
                  <c:v>8.36</c:v>
                </c:pt>
                <c:pt idx="419">
                  <c:v>8.379999999999998</c:v>
                </c:pt>
                <c:pt idx="420">
                  <c:v>8.4</c:v>
                </c:pt>
                <c:pt idx="421">
                  <c:v>8.42</c:v>
                </c:pt>
                <c:pt idx="422">
                  <c:v>8.44</c:v>
                </c:pt>
                <c:pt idx="423">
                  <c:v>8.46</c:v>
                </c:pt>
                <c:pt idx="424">
                  <c:v>8.48</c:v>
                </c:pt>
                <c:pt idx="425">
                  <c:v>8.5</c:v>
                </c:pt>
                <c:pt idx="426">
                  <c:v>8.52</c:v>
                </c:pt>
                <c:pt idx="427">
                  <c:v>8.54</c:v>
                </c:pt>
                <c:pt idx="428">
                  <c:v>8.56</c:v>
                </c:pt>
                <c:pt idx="429">
                  <c:v>8.58</c:v>
                </c:pt>
                <c:pt idx="430">
                  <c:v>8.6</c:v>
                </c:pt>
                <c:pt idx="431">
                  <c:v>8.62</c:v>
                </c:pt>
                <c:pt idx="432">
                  <c:v>8.64</c:v>
                </c:pt>
                <c:pt idx="433">
                  <c:v>8.66</c:v>
                </c:pt>
                <c:pt idx="434">
                  <c:v>8.68</c:v>
                </c:pt>
                <c:pt idx="435">
                  <c:v>8.7</c:v>
                </c:pt>
                <c:pt idx="436">
                  <c:v>8.720000000000001</c:v>
                </c:pt>
                <c:pt idx="437">
                  <c:v>8.74</c:v>
                </c:pt>
                <c:pt idx="438">
                  <c:v>8.76</c:v>
                </c:pt>
                <c:pt idx="439">
                  <c:v>8.78</c:v>
                </c:pt>
                <c:pt idx="440">
                  <c:v>8.8</c:v>
                </c:pt>
                <c:pt idx="441">
                  <c:v>8.82</c:v>
                </c:pt>
                <c:pt idx="442">
                  <c:v>8.84</c:v>
                </c:pt>
                <c:pt idx="443">
                  <c:v>8.86</c:v>
                </c:pt>
                <c:pt idx="444">
                  <c:v>8.88</c:v>
                </c:pt>
                <c:pt idx="445">
                  <c:v>8.9</c:v>
                </c:pt>
                <c:pt idx="446">
                  <c:v>8.92</c:v>
                </c:pt>
                <c:pt idx="447">
                  <c:v>8.94</c:v>
                </c:pt>
                <c:pt idx="448">
                  <c:v>8.96</c:v>
                </c:pt>
                <c:pt idx="449">
                  <c:v>8.98</c:v>
                </c:pt>
                <c:pt idx="450">
                  <c:v>9.0</c:v>
                </c:pt>
                <c:pt idx="451">
                  <c:v>9.02</c:v>
                </c:pt>
                <c:pt idx="452">
                  <c:v>9.040000000000001</c:v>
                </c:pt>
                <c:pt idx="453">
                  <c:v>9.06</c:v>
                </c:pt>
                <c:pt idx="454">
                  <c:v>9.08</c:v>
                </c:pt>
                <c:pt idx="455">
                  <c:v>9.1</c:v>
                </c:pt>
                <c:pt idx="456">
                  <c:v>9.120000000000001</c:v>
                </c:pt>
                <c:pt idx="457">
                  <c:v>9.140000000000001</c:v>
                </c:pt>
                <c:pt idx="458">
                  <c:v>9.16</c:v>
                </c:pt>
                <c:pt idx="459">
                  <c:v>9.18</c:v>
                </c:pt>
                <c:pt idx="460">
                  <c:v>9.200000000000001</c:v>
                </c:pt>
                <c:pt idx="461">
                  <c:v>9.220000000000001</c:v>
                </c:pt>
                <c:pt idx="462">
                  <c:v>9.24</c:v>
                </c:pt>
                <c:pt idx="463">
                  <c:v>9.26</c:v>
                </c:pt>
                <c:pt idx="464">
                  <c:v>9.280000000000001</c:v>
                </c:pt>
                <c:pt idx="465">
                  <c:v>9.3</c:v>
                </c:pt>
                <c:pt idx="466">
                  <c:v>9.32</c:v>
                </c:pt>
                <c:pt idx="467">
                  <c:v>9.34</c:v>
                </c:pt>
                <c:pt idx="468">
                  <c:v>9.36</c:v>
                </c:pt>
                <c:pt idx="469">
                  <c:v>9.379999999999998</c:v>
                </c:pt>
                <c:pt idx="470">
                  <c:v>9.399999999999998</c:v>
                </c:pt>
                <c:pt idx="471">
                  <c:v>9.42</c:v>
                </c:pt>
                <c:pt idx="472">
                  <c:v>9.44</c:v>
                </c:pt>
                <c:pt idx="473">
                  <c:v>9.46</c:v>
                </c:pt>
                <c:pt idx="474">
                  <c:v>9.48</c:v>
                </c:pt>
                <c:pt idx="475">
                  <c:v>9.5</c:v>
                </c:pt>
                <c:pt idx="476">
                  <c:v>9.52</c:v>
                </c:pt>
                <c:pt idx="477">
                  <c:v>9.54</c:v>
                </c:pt>
                <c:pt idx="478">
                  <c:v>9.559999999999998</c:v>
                </c:pt>
                <c:pt idx="479">
                  <c:v>9.58</c:v>
                </c:pt>
                <c:pt idx="480">
                  <c:v>9.6</c:v>
                </c:pt>
                <c:pt idx="481">
                  <c:v>9.62</c:v>
                </c:pt>
                <c:pt idx="482">
                  <c:v>9.64</c:v>
                </c:pt>
                <c:pt idx="483">
                  <c:v>9.66</c:v>
                </c:pt>
                <c:pt idx="484">
                  <c:v>9.68</c:v>
                </c:pt>
                <c:pt idx="485">
                  <c:v>9.7</c:v>
                </c:pt>
                <c:pt idx="486">
                  <c:v>9.719999999999998</c:v>
                </c:pt>
                <c:pt idx="487">
                  <c:v>9.74</c:v>
                </c:pt>
                <c:pt idx="488">
                  <c:v>9.76</c:v>
                </c:pt>
                <c:pt idx="489">
                  <c:v>9.78</c:v>
                </c:pt>
                <c:pt idx="490">
                  <c:v>9.8</c:v>
                </c:pt>
                <c:pt idx="491">
                  <c:v>9.82</c:v>
                </c:pt>
                <c:pt idx="492">
                  <c:v>9.84</c:v>
                </c:pt>
                <c:pt idx="493">
                  <c:v>9.86</c:v>
                </c:pt>
                <c:pt idx="494">
                  <c:v>9.879999999999998</c:v>
                </c:pt>
                <c:pt idx="495">
                  <c:v>9.9</c:v>
                </c:pt>
                <c:pt idx="496">
                  <c:v>9.92</c:v>
                </c:pt>
                <c:pt idx="497">
                  <c:v>9.94</c:v>
                </c:pt>
                <c:pt idx="498">
                  <c:v>9.96</c:v>
                </c:pt>
                <c:pt idx="499">
                  <c:v>9.98</c:v>
                </c:pt>
                <c:pt idx="500">
                  <c:v>10.0</c:v>
                </c:pt>
                <c:pt idx="501">
                  <c:v>10.02</c:v>
                </c:pt>
                <c:pt idx="502">
                  <c:v>10.04</c:v>
                </c:pt>
                <c:pt idx="503">
                  <c:v>10.06</c:v>
                </c:pt>
                <c:pt idx="504">
                  <c:v>10.08</c:v>
                </c:pt>
                <c:pt idx="505">
                  <c:v>10.1</c:v>
                </c:pt>
                <c:pt idx="506">
                  <c:v>10.12</c:v>
                </c:pt>
                <c:pt idx="507">
                  <c:v>10.14</c:v>
                </c:pt>
                <c:pt idx="508">
                  <c:v>10.16</c:v>
                </c:pt>
                <c:pt idx="509">
                  <c:v>10.18</c:v>
                </c:pt>
                <c:pt idx="510">
                  <c:v>10.2</c:v>
                </c:pt>
                <c:pt idx="511">
                  <c:v>10.22</c:v>
                </c:pt>
                <c:pt idx="512">
                  <c:v>10.24</c:v>
                </c:pt>
                <c:pt idx="513">
                  <c:v>10.26</c:v>
                </c:pt>
                <c:pt idx="514">
                  <c:v>10.28</c:v>
                </c:pt>
                <c:pt idx="515">
                  <c:v>10.3</c:v>
                </c:pt>
                <c:pt idx="516">
                  <c:v>10.32</c:v>
                </c:pt>
                <c:pt idx="517">
                  <c:v>10.34</c:v>
                </c:pt>
                <c:pt idx="518">
                  <c:v>10.36</c:v>
                </c:pt>
                <c:pt idx="519">
                  <c:v>10.38</c:v>
                </c:pt>
                <c:pt idx="520">
                  <c:v>10.4</c:v>
                </c:pt>
                <c:pt idx="521">
                  <c:v>10.42</c:v>
                </c:pt>
                <c:pt idx="522">
                  <c:v>10.44</c:v>
                </c:pt>
                <c:pt idx="523">
                  <c:v>10.46</c:v>
                </c:pt>
                <c:pt idx="524">
                  <c:v>10.48</c:v>
                </c:pt>
                <c:pt idx="525">
                  <c:v>10.5</c:v>
                </c:pt>
                <c:pt idx="526">
                  <c:v>10.52</c:v>
                </c:pt>
                <c:pt idx="527">
                  <c:v>10.54</c:v>
                </c:pt>
                <c:pt idx="528">
                  <c:v>10.56</c:v>
                </c:pt>
                <c:pt idx="529">
                  <c:v>10.58</c:v>
                </c:pt>
                <c:pt idx="530">
                  <c:v>10.6</c:v>
                </c:pt>
                <c:pt idx="531">
                  <c:v>10.62</c:v>
                </c:pt>
                <c:pt idx="532">
                  <c:v>10.64</c:v>
                </c:pt>
                <c:pt idx="533">
                  <c:v>10.66</c:v>
                </c:pt>
                <c:pt idx="534">
                  <c:v>10.68</c:v>
                </c:pt>
                <c:pt idx="535">
                  <c:v>10.7</c:v>
                </c:pt>
                <c:pt idx="536">
                  <c:v>10.72</c:v>
                </c:pt>
                <c:pt idx="537">
                  <c:v>10.74</c:v>
                </c:pt>
                <c:pt idx="538">
                  <c:v>10.76</c:v>
                </c:pt>
                <c:pt idx="539">
                  <c:v>10.78</c:v>
                </c:pt>
                <c:pt idx="540">
                  <c:v>10.8</c:v>
                </c:pt>
                <c:pt idx="541">
                  <c:v>10.82</c:v>
                </c:pt>
                <c:pt idx="542">
                  <c:v>10.84</c:v>
                </c:pt>
                <c:pt idx="543">
                  <c:v>10.86</c:v>
                </c:pt>
                <c:pt idx="544">
                  <c:v>10.88</c:v>
                </c:pt>
                <c:pt idx="545">
                  <c:v>10.9</c:v>
                </c:pt>
                <c:pt idx="546">
                  <c:v>10.92</c:v>
                </c:pt>
                <c:pt idx="547">
                  <c:v>10.94</c:v>
                </c:pt>
                <c:pt idx="548">
                  <c:v>10.96</c:v>
                </c:pt>
                <c:pt idx="549">
                  <c:v>10.98</c:v>
                </c:pt>
                <c:pt idx="550">
                  <c:v>11.0</c:v>
                </c:pt>
                <c:pt idx="551">
                  <c:v>11.02</c:v>
                </c:pt>
                <c:pt idx="552">
                  <c:v>11.04</c:v>
                </c:pt>
                <c:pt idx="553">
                  <c:v>11.06</c:v>
                </c:pt>
                <c:pt idx="554">
                  <c:v>11.08</c:v>
                </c:pt>
                <c:pt idx="555">
                  <c:v>11.1</c:v>
                </c:pt>
                <c:pt idx="556">
                  <c:v>11.12</c:v>
                </c:pt>
                <c:pt idx="557">
                  <c:v>11.14</c:v>
                </c:pt>
                <c:pt idx="558">
                  <c:v>11.16</c:v>
                </c:pt>
                <c:pt idx="559">
                  <c:v>11.18</c:v>
                </c:pt>
                <c:pt idx="560">
                  <c:v>11.2</c:v>
                </c:pt>
                <c:pt idx="561">
                  <c:v>11.22</c:v>
                </c:pt>
                <c:pt idx="562">
                  <c:v>11.24</c:v>
                </c:pt>
                <c:pt idx="563">
                  <c:v>11.26</c:v>
                </c:pt>
                <c:pt idx="564">
                  <c:v>11.28</c:v>
                </c:pt>
                <c:pt idx="565">
                  <c:v>11.3</c:v>
                </c:pt>
                <c:pt idx="566">
                  <c:v>11.32</c:v>
                </c:pt>
                <c:pt idx="567">
                  <c:v>11.34</c:v>
                </c:pt>
                <c:pt idx="568">
                  <c:v>11.36</c:v>
                </c:pt>
                <c:pt idx="569">
                  <c:v>11.38</c:v>
                </c:pt>
                <c:pt idx="570">
                  <c:v>11.4</c:v>
                </c:pt>
                <c:pt idx="571">
                  <c:v>11.42</c:v>
                </c:pt>
                <c:pt idx="572">
                  <c:v>11.44</c:v>
                </c:pt>
                <c:pt idx="573">
                  <c:v>11.46</c:v>
                </c:pt>
                <c:pt idx="574">
                  <c:v>11.48</c:v>
                </c:pt>
                <c:pt idx="575">
                  <c:v>11.5</c:v>
                </c:pt>
                <c:pt idx="576">
                  <c:v>11.52</c:v>
                </c:pt>
                <c:pt idx="577">
                  <c:v>11.54</c:v>
                </c:pt>
                <c:pt idx="578">
                  <c:v>11.56</c:v>
                </c:pt>
                <c:pt idx="579">
                  <c:v>11.58</c:v>
                </c:pt>
                <c:pt idx="580">
                  <c:v>11.6</c:v>
                </c:pt>
                <c:pt idx="581">
                  <c:v>11.62</c:v>
                </c:pt>
                <c:pt idx="582">
                  <c:v>11.64</c:v>
                </c:pt>
                <c:pt idx="583">
                  <c:v>11.66</c:v>
                </c:pt>
                <c:pt idx="584">
                  <c:v>11.68</c:v>
                </c:pt>
                <c:pt idx="585">
                  <c:v>11.7</c:v>
                </c:pt>
                <c:pt idx="586">
                  <c:v>11.72</c:v>
                </c:pt>
                <c:pt idx="587">
                  <c:v>11.74</c:v>
                </c:pt>
                <c:pt idx="588">
                  <c:v>11.76</c:v>
                </c:pt>
                <c:pt idx="589">
                  <c:v>11.78</c:v>
                </c:pt>
                <c:pt idx="590">
                  <c:v>11.8</c:v>
                </c:pt>
                <c:pt idx="591">
                  <c:v>11.82</c:v>
                </c:pt>
                <c:pt idx="592">
                  <c:v>11.84</c:v>
                </c:pt>
                <c:pt idx="593">
                  <c:v>11.86</c:v>
                </c:pt>
                <c:pt idx="594">
                  <c:v>11.88</c:v>
                </c:pt>
                <c:pt idx="595">
                  <c:v>11.9</c:v>
                </c:pt>
                <c:pt idx="596">
                  <c:v>11.92</c:v>
                </c:pt>
                <c:pt idx="597">
                  <c:v>11.94</c:v>
                </c:pt>
                <c:pt idx="598">
                  <c:v>11.96</c:v>
                </c:pt>
                <c:pt idx="599">
                  <c:v>11.98</c:v>
                </c:pt>
                <c:pt idx="600">
                  <c:v>12.0</c:v>
                </c:pt>
                <c:pt idx="601">
                  <c:v>12.02</c:v>
                </c:pt>
                <c:pt idx="602">
                  <c:v>12.04</c:v>
                </c:pt>
                <c:pt idx="603">
                  <c:v>12.06</c:v>
                </c:pt>
                <c:pt idx="604">
                  <c:v>12.08</c:v>
                </c:pt>
                <c:pt idx="605">
                  <c:v>12.1</c:v>
                </c:pt>
                <c:pt idx="606">
                  <c:v>12.12</c:v>
                </c:pt>
                <c:pt idx="607">
                  <c:v>12.14</c:v>
                </c:pt>
                <c:pt idx="608">
                  <c:v>12.16</c:v>
                </c:pt>
                <c:pt idx="609">
                  <c:v>12.18</c:v>
                </c:pt>
                <c:pt idx="610">
                  <c:v>12.2</c:v>
                </c:pt>
                <c:pt idx="611">
                  <c:v>12.22</c:v>
                </c:pt>
                <c:pt idx="612">
                  <c:v>12.24</c:v>
                </c:pt>
                <c:pt idx="613">
                  <c:v>12.26</c:v>
                </c:pt>
                <c:pt idx="614">
                  <c:v>12.28</c:v>
                </c:pt>
                <c:pt idx="615">
                  <c:v>12.3</c:v>
                </c:pt>
              </c:numCache>
            </c:numRef>
          </c:xVal>
          <c:yVal>
            <c:numRef>
              <c:f>rdf!$R$3:$R$618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0.001</c:v>
                </c:pt>
                <c:pt idx="140">
                  <c:v>0.001</c:v>
                </c:pt>
                <c:pt idx="141">
                  <c:v>0.005</c:v>
                </c:pt>
                <c:pt idx="142">
                  <c:v>0.014</c:v>
                </c:pt>
                <c:pt idx="143">
                  <c:v>0.032</c:v>
                </c:pt>
                <c:pt idx="144">
                  <c:v>0.062</c:v>
                </c:pt>
                <c:pt idx="145">
                  <c:v>0.113</c:v>
                </c:pt>
                <c:pt idx="146">
                  <c:v>0.168</c:v>
                </c:pt>
                <c:pt idx="147">
                  <c:v>0.267</c:v>
                </c:pt>
                <c:pt idx="148">
                  <c:v>0.371</c:v>
                </c:pt>
                <c:pt idx="149">
                  <c:v>0.506</c:v>
                </c:pt>
                <c:pt idx="150">
                  <c:v>0.671</c:v>
                </c:pt>
                <c:pt idx="151">
                  <c:v>0.86</c:v>
                </c:pt>
                <c:pt idx="152">
                  <c:v>1.115</c:v>
                </c:pt>
                <c:pt idx="153">
                  <c:v>1.296</c:v>
                </c:pt>
                <c:pt idx="154">
                  <c:v>1.472</c:v>
                </c:pt>
                <c:pt idx="155">
                  <c:v>1.694</c:v>
                </c:pt>
                <c:pt idx="156">
                  <c:v>1.941</c:v>
                </c:pt>
                <c:pt idx="157">
                  <c:v>2.012</c:v>
                </c:pt>
                <c:pt idx="158">
                  <c:v>2.198</c:v>
                </c:pt>
                <c:pt idx="159">
                  <c:v>2.297</c:v>
                </c:pt>
                <c:pt idx="160">
                  <c:v>2.347</c:v>
                </c:pt>
                <c:pt idx="161">
                  <c:v>2.465</c:v>
                </c:pt>
                <c:pt idx="162">
                  <c:v>2.49</c:v>
                </c:pt>
                <c:pt idx="163">
                  <c:v>2.539</c:v>
                </c:pt>
                <c:pt idx="164">
                  <c:v>2.482</c:v>
                </c:pt>
                <c:pt idx="165">
                  <c:v>2.55</c:v>
                </c:pt>
                <c:pt idx="166">
                  <c:v>2.541</c:v>
                </c:pt>
                <c:pt idx="167">
                  <c:v>2.395</c:v>
                </c:pt>
                <c:pt idx="168">
                  <c:v>2.387</c:v>
                </c:pt>
                <c:pt idx="169">
                  <c:v>2.354</c:v>
                </c:pt>
                <c:pt idx="170">
                  <c:v>2.298</c:v>
                </c:pt>
                <c:pt idx="171">
                  <c:v>2.23</c:v>
                </c:pt>
                <c:pt idx="172">
                  <c:v>2.156</c:v>
                </c:pt>
                <c:pt idx="173">
                  <c:v>2.094</c:v>
                </c:pt>
                <c:pt idx="174">
                  <c:v>2.046</c:v>
                </c:pt>
                <c:pt idx="175">
                  <c:v>1.927</c:v>
                </c:pt>
                <c:pt idx="176">
                  <c:v>1.878</c:v>
                </c:pt>
                <c:pt idx="177">
                  <c:v>1.803</c:v>
                </c:pt>
                <c:pt idx="178">
                  <c:v>1.735</c:v>
                </c:pt>
                <c:pt idx="179">
                  <c:v>1.749</c:v>
                </c:pt>
                <c:pt idx="180">
                  <c:v>1.65</c:v>
                </c:pt>
                <c:pt idx="181">
                  <c:v>1.596</c:v>
                </c:pt>
                <c:pt idx="182">
                  <c:v>1.55</c:v>
                </c:pt>
                <c:pt idx="183">
                  <c:v>1.521</c:v>
                </c:pt>
                <c:pt idx="184">
                  <c:v>1.481</c:v>
                </c:pt>
                <c:pt idx="185">
                  <c:v>1.396</c:v>
                </c:pt>
                <c:pt idx="186">
                  <c:v>1.405</c:v>
                </c:pt>
                <c:pt idx="187">
                  <c:v>1.314</c:v>
                </c:pt>
                <c:pt idx="188">
                  <c:v>1.31</c:v>
                </c:pt>
                <c:pt idx="189">
                  <c:v>1.284</c:v>
                </c:pt>
                <c:pt idx="190">
                  <c:v>1.268</c:v>
                </c:pt>
                <c:pt idx="191">
                  <c:v>1.234</c:v>
                </c:pt>
                <c:pt idx="192">
                  <c:v>1.183</c:v>
                </c:pt>
                <c:pt idx="193">
                  <c:v>1.164</c:v>
                </c:pt>
                <c:pt idx="194">
                  <c:v>1.178</c:v>
                </c:pt>
                <c:pt idx="195">
                  <c:v>1.152</c:v>
                </c:pt>
                <c:pt idx="196">
                  <c:v>1.11</c:v>
                </c:pt>
                <c:pt idx="197">
                  <c:v>1.112</c:v>
                </c:pt>
                <c:pt idx="198">
                  <c:v>1.085</c:v>
                </c:pt>
                <c:pt idx="199">
                  <c:v>1.085</c:v>
                </c:pt>
                <c:pt idx="200">
                  <c:v>1.052</c:v>
                </c:pt>
                <c:pt idx="201">
                  <c:v>1.045</c:v>
                </c:pt>
                <c:pt idx="202">
                  <c:v>1.021</c:v>
                </c:pt>
                <c:pt idx="203">
                  <c:v>1.023</c:v>
                </c:pt>
                <c:pt idx="204">
                  <c:v>0.988</c:v>
                </c:pt>
                <c:pt idx="205">
                  <c:v>0.996</c:v>
                </c:pt>
                <c:pt idx="206">
                  <c:v>0.986</c:v>
                </c:pt>
                <c:pt idx="207">
                  <c:v>0.992</c:v>
                </c:pt>
                <c:pt idx="208">
                  <c:v>0.963</c:v>
                </c:pt>
                <c:pt idx="209">
                  <c:v>0.947</c:v>
                </c:pt>
                <c:pt idx="210">
                  <c:v>0.954</c:v>
                </c:pt>
                <c:pt idx="211">
                  <c:v>0.95</c:v>
                </c:pt>
                <c:pt idx="212">
                  <c:v>0.951</c:v>
                </c:pt>
                <c:pt idx="213">
                  <c:v>0.955</c:v>
                </c:pt>
                <c:pt idx="214">
                  <c:v>0.919</c:v>
                </c:pt>
                <c:pt idx="215">
                  <c:v>0.955</c:v>
                </c:pt>
                <c:pt idx="216">
                  <c:v>0.936</c:v>
                </c:pt>
                <c:pt idx="217">
                  <c:v>0.923</c:v>
                </c:pt>
                <c:pt idx="218">
                  <c:v>0.921</c:v>
                </c:pt>
                <c:pt idx="219">
                  <c:v>0.952</c:v>
                </c:pt>
                <c:pt idx="220">
                  <c:v>0.93</c:v>
                </c:pt>
                <c:pt idx="221">
                  <c:v>0.933</c:v>
                </c:pt>
                <c:pt idx="222">
                  <c:v>0.911</c:v>
                </c:pt>
                <c:pt idx="223">
                  <c:v>0.887</c:v>
                </c:pt>
                <c:pt idx="224">
                  <c:v>0.908</c:v>
                </c:pt>
                <c:pt idx="225">
                  <c:v>0.901</c:v>
                </c:pt>
                <c:pt idx="226">
                  <c:v>0.897</c:v>
                </c:pt>
                <c:pt idx="227">
                  <c:v>0.918</c:v>
                </c:pt>
                <c:pt idx="228">
                  <c:v>0.883</c:v>
                </c:pt>
                <c:pt idx="229">
                  <c:v>0.901</c:v>
                </c:pt>
                <c:pt idx="230">
                  <c:v>0.913</c:v>
                </c:pt>
                <c:pt idx="231">
                  <c:v>0.921</c:v>
                </c:pt>
                <c:pt idx="232">
                  <c:v>0.916</c:v>
                </c:pt>
                <c:pt idx="233">
                  <c:v>0.907</c:v>
                </c:pt>
                <c:pt idx="234">
                  <c:v>0.905</c:v>
                </c:pt>
                <c:pt idx="235">
                  <c:v>0.91</c:v>
                </c:pt>
                <c:pt idx="236">
                  <c:v>0.902</c:v>
                </c:pt>
                <c:pt idx="237">
                  <c:v>0.899</c:v>
                </c:pt>
                <c:pt idx="238">
                  <c:v>0.906</c:v>
                </c:pt>
                <c:pt idx="239">
                  <c:v>0.923</c:v>
                </c:pt>
                <c:pt idx="240">
                  <c:v>0.891</c:v>
                </c:pt>
                <c:pt idx="241">
                  <c:v>0.888</c:v>
                </c:pt>
                <c:pt idx="242">
                  <c:v>0.92</c:v>
                </c:pt>
                <c:pt idx="243">
                  <c:v>0.908</c:v>
                </c:pt>
                <c:pt idx="244">
                  <c:v>0.9</c:v>
                </c:pt>
                <c:pt idx="245">
                  <c:v>0.906</c:v>
                </c:pt>
                <c:pt idx="246">
                  <c:v>0.911</c:v>
                </c:pt>
                <c:pt idx="247">
                  <c:v>0.92</c:v>
                </c:pt>
                <c:pt idx="248">
                  <c:v>0.91</c:v>
                </c:pt>
                <c:pt idx="249">
                  <c:v>0.899</c:v>
                </c:pt>
                <c:pt idx="250">
                  <c:v>0.89</c:v>
                </c:pt>
                <c:pt idx="251">
                  <c:v>0.904</c:v>
                </c:pt>
                <c:pt idx="252">
                  <c:v>0.901</c:v>
                </c:pt>
                <c:pt idx="253">
                  <c:v>0.914</c:v>
                </c:pt>
                <c:pt idx="254">
                  <c:v>0.909</c:v>
                </c:pt>
                <c:pt idx="255">
                  <c:v>0.9</c:v>
                </c:pt>
                <c:pt idx="256">
                  <c:v>0.889</c:v>
                </c:pt>
                <c:pt idx="257">
                  <c:v>0.904</c:v>
                </c:pt>
                <c:pt idx="258">
                  <c:v>0.917</c:v>
                </c:pt>
                <c:pt idx="259">
                  <c:v>0.911</c:v>
                </c:pt>
                <c:pt idx="260">
                  <c:v>0.911</c:v>
                </c:pt>
                <c:pt idx="261">
                  <c:v>0.88</c:v>
                </c:pt>
                <c:pt idx="262">
                  <c:v>0.892</c:v>
                </c:pt>
                <c:pt idx="263">
                  <c:v>0.92</c:v>
                </c:pt>
                <c:pt idx="264">
                  <c:v>0.9</c:v>
                </c:pt>
                <c:pt idx="265">
                  <c:v>0.921</c:v>
                </c:pt>
                <c:pt idx="266">
                  <c:v>0.9</c:v>
                </c:pt>
                <c:pt idx="267">
                  <c:v>0.919</c:v>
                </c:pt>
                <c:pt idx="268">
                  <c:v>0.903</c:v>
                </c:pt>
                <c:pt idx="269">
                  <c:v>0.924</c:v>
                </c:pt>
                <c:pt idx="270">
                  <c:v>0.914</c:v>
                </c:pt>
                <c:pt idx="271">
                  <c:v>0.921</c:v>
                </c:pt>
                <c:pt idx="272">
                  <c:v>0.935</c:v>
                </c:pt>
                <c:pt idx="273">
                  <c:v>0.919</c:v>
                </c:pt>
                <c:pt idx="274">
                  <c:v>0.925</c:v>
                </c:pt>
                <c:pt idx="275">
                  <c:v>0.91</c:v>
                </c:pt>
                <c:pt idx="276">
                  <c:v>0.907</c:v>
                </c:pt>
                <c:pt idx="277">
                  <c:v>0.911</c:v>
                </c:pt>
                <c:pt idx="278">
                  <c:v>0.928</c:v>
                </c:pt>
                <c:pt idx="279">
                  <c:v>0.907</c:v>
                </c:pt>
                <c:pt idx="280">
                  <c:v>0.925</c:v>
                </c:pt>
                <c:pt idx="281">
                  <c:v>0.887</c:v>
                </c:pt>
                <c:pt idx="282">
                  <c:v>0.918</c:v>
                </c:pt>
                <c:pt idx="283">
                  <c:v>0.91</c:v>
                </c:pt>
                <c:pt idx="284">
                  <c:v>0.925</c:v>
                </c:pt>
                <c:pt idx="285">
                  <c:v>0.924</c:v>
                </c:pt>
                <c:pt idx="286">
                  <c:v>0.958</c:v>
                </c:pt>
                <c:pt idx="287">
                  <c:v>0.968</c:v>
                </c:pt>
                <c:pt idx="288">
                  <c:v>0.921</c:v>
                </c:pt>
                <c:pt idx="289">
                  <c:v>0.956</c:v>
                </c:pt>
                <c:pt idx="290">
                  <c:v>0.923</c:v>
                </c:pt>
                <c:pt idx="291">
                  <c:v>0.946</c:v>
                </c:pt>
                <c:pt idx="292">
                  <c:v>0.938</c:v>
                </c:pt>
                <c:pt idx="293">
                  <c:v>0.95</c:v>
                </c:pt>
                <c:pt idx="294">
                  <c:v>0.951</c:v>
                </c:pt>
                <c:pt idx="295">
                  <c:v>0.949</c:v>
                </c:pt>
                <c:pt idx="296">
                  <c:v>0.953</c:v>
                </c:pt>
                <c:pt idx="297">
                  <c:v>0.968</c:v>
                </c:pt>
                <c:pt idx="298">
                  <c:v>0.989</c:v>
                </c:pt>
                <c:pt idx="299">
                  <c:v>0.955</c:v>
                </c:pt>
                <c:pt idx="300">
                  <c:v>0.972</c:v>
                </c:pt>
                <c:pt idx="301">
                  <c:v>0.967</c:v>
                </c:pt>
                <c:pt idx="302">
                  <c:v>0.974</c:v>
                </c:pt>
                <c:pt idx="303">
                  <c:v>0.982</c:v>
                </c:pt>
                <c:pt idx="304">
                  <c:v>0.98</c:v>
                </c:pt>
                <c:pt idx="305">
                  <c:v>0.992</c:v>
                </c:pt>
                <c:pt idx="306">
                  <c:v>0.996</c:v>
                </c:pt>
                <c:pt idx="307">
                  <c:v>0.998</c:v>
                </c:pt>
                <c:pt idx="308">
                  <c:v>1.004</c:v>
                </c:pt>
                <c:pt idx="309">
                  <c:v>1.011</c:v>
                </c:pt>
                <c:pt idx="310">
                  <c:v>1.006</c:v>
                </c:pt>
                <c:pt idx="311">
                  <c:v>1.023</c:v>
                </c:pt>
                <c:pt idx="312">
                  <c:v>1.024</c:v>
                </c:pt>
                <c:pt idx="313">
                  <c:v>1.016</c:v>
                </c:pt>
                <c:pt idx="314">
                  <c:v>1.008</c:v>
                </c:pt>
                <c:pt idx="315">
                  <c:v>1.016</c:v>
                </c:pt>
                <c:pt idx="316">
                  <c:v>1.006</c:v>
                </c:pt>
                <c:pt idx="317">
                  <c:v>1.023</c:v>
                </c:pt>
                <c:pt idx="318">
                  <c:v>1.028</c:v>
                </c:pt>
                <c:pt idx="319">
                  <c:v>1.025</c:v>
                </c:pt>
                <c:pt idx="320">
                  <c:v>1.033</c:v>
                </c:pt>
                <c:pt idx="321">
                  <c:v>1.036</c:v>
                </c:pt>
                <c:pt idx="322">
                  <c:v>1.035</c:v>
                </c:pt>
                <c:pt idx="323">
                  <c:v>1.044</c:v>
                </c:pt>
                <c:pt idx="324">
                  <c:v>1.022</c:v>
                </c:pt>
                <c:pt idx="325">
                  <c:v>1.056</c:v>
                </c:pt>
                <c:pt idx="326">
                  <c:v>1.047</c:v>
                </c:pt>
                <c:pt idx="327">
                  <c:v>1.056</c:v>
                </c:pt>
                <c:pt idx="328">
                  <c:v>1.049</c:v>
                </c:pt>
                <c:pt idx="329">
                  <c:v>1.031</c:v>
                </c:pt>
                <c:pt idx="330">
                  <c:v>1.041</c:v>
                </c:pt>
                <c:pt idx="331">
                  <c:v>1.029</c:v>
                </c:pt>
                <c:pt idx="332">
                  <c:v>1.047</c:v>
                </c:pt>
                <c:pt idx="333">
                  <c:v>1.054</c:v>
                </c:pt>
                <c:pt idx="334">
                  <c:v>1.055</c:v>
                </c:pt>
                <c:pt idx="335">
                  <c:v>1.052</c:v>
                </c:pt>
                <c:pt idx="336">
                  <c:v>1.038</c:v>
                </c:pt>
                <c:pt idx="337">
                  <c:v>1.055</c:v>
                </c:pt>
                <c:pt idx="338">
                  <c:v>1.063</c:v>
                </c:pt>
                <c:pt idx="339">
                  <c:v>1.059</c:v>
                </c:pt>
                <c:pt idx="340">
                  <c:v>1.046</c:v>
                </c:pt>
                <c:pt idx="341">
                  <c:v>1.036</c:v>
                </c:pt>
                <c:pt idx="342">
                  <c:v>1.06</c:v>
                </c:pt>
                <c:pt idx="343">
                  <c:v>1.051</c:v>
                </c:pt>
                <c:pt idx="344">
                  <c:v>1.042</c:v>
                </c:pt>
                <c:pt idx="345">
                  <c:v>1.042</c:v>
                </c:pt>
                <c:pt idx="346">
                  <c:v>1.055</c:v>
                </c:pt>
                <c:pt idx="347">
                  <c:v>1.059</c:v>
                </c:pt>
                <c:pt idx="348">
                  <c:v>1.046</c:v>
                </c:pt>
                <c:pt idx="349">
                  <c:v>1.042</c:v>
                </c:pt>
                <c:pt idx="350">
                  <c:v>1.028</c:v>
                </c:pt>
                <c:pt idx="351">
                  <c:v>1.045</c:v>
                </c:pt>
                <c:pt idx="352">
                  <c:v>1.051</c:v>
                </c:pt>
                <c:pt idx="353">
                  <c:v>1.033</c:v>
                </c:pt>
                <c:pt idx="354">
                  <c:v>1.059</c:v>
                </c:pt>
                <c:pt idx="355">
                  <c:v>1.018</c:v>
                </c:pt>
                <c:pt idx="356">
                  <c:v>1.05</c:v>
                </c:pt>
                <c:pt idx="357">
                  <c:v>1.038</c:v>
                </c:pt>
                <c:pt idx="358">
                  <c:v>1.046</c:v>
                </c:pt>
                <c:pt idx="359">
                  <c:v>1.023</c:v>
                </c:pt>
                <c:pt idx="360">
                  <c:v>1.057</c:v>
                </c:pt>
                <c:pt idx="361">
                  <c:v>1.041</c:v>
                </c:pt>
                <c:pt idx="362">
                  <c:v>1.04</c:v>
                </c:pt>
                <c:pt idx="363">
                  <c:v>1.033</c:v>
                </c:pt>
                <c:pt idx="364">
                  <c:v>1.055</c:v>
                </c:pt>
                <c:pt idx="365">
                  <c:v>1.059</c:v>
                </c:pt>
                <c:pt idx="366">
                  <c:v>1.039</c:v>
                </c:pt>
                <c:pt idx="367">
                  <c:v>1.034</c:v>
                </c:pt>
                <c:pt idx="368">
                  <c:v>1.044</c:v>
                </c:pt>
                <c:pt idx="369">
                  <c:v>1.009</c:v>
                </c:pt>
                <c:pt idx="370">
                  <c:v>1.021</c:v>
                </c:pt>
                <c:pt idx="371">
                  <c:v>1.035</c:v>
                </c:pt>
                <c:pt idx="372">
                  <c:v>1.031</c:v>
                </c:pt>
                <c:pt idx="373">
                  <c:v>1.039</c:v>
                </c:pt>
                <c:pt idx="374">
                  <c:v>1.018</c:v>
                </c:pt>
                <c:pt idx="375">
                  <c:v>1.016</c:v>
                </c:pt>
                <c:pt idx="376">
                  <c:v>1.036</c:v>
                </c:pt>
                <c:pt idx="377">
                  <c:v>1.004</c:v>
                </c:pt>
                <c:pt idx="378">
                  <c:v>1.022</c:v>
                </c:pt>
                <c:pt idx="379">
                  <c:v>1.015</c:v>
                </c:pt>
                <c:pt idx="380">
                  <c:v>1.034</c:v>
                </c:pt>
                <c:pt idx="381">
                  <c:v>1.004</c:v>
                </c:pt>
                <c:pt idx="382">
                  <c:v>1.015</c:v>
                </c:pt>
                <c:pt idx="383">
                  <c:v>1.019</c:v>
                </c:pt>
                <c:pt idx="384">
                  <c:v>1.009</c:v>
                </c:pt>
                <c:pt idx="385">
                  <c:v>0.999</c:v>
                </c:pt>
                <c:pt idx="386">
                  <c:v>1.001</c:v>
                </c:pt>
                <c:pt idx="387">
                  <c:v>1.012</c:v>
                </c:pt>
                <c:pt idx="388">
                  <c:v>1.002</c:v>
                </c:pt>
                <c:pt idx="389">
                  <c:v>1.003</c:v>
                </c:pt>
                <c:pt idx="390">
                  <c:v>0.994</c:v>
                </c:pt>
                <c:pt idx="391">
                  <c:v>1.0</c:v>
                </c:pt>
                <c:pt idx="392">
                  <c:v>0.99</c:v>
                </c:pt>
                <c:pt idx="393">
                  <c:v>1.002</c:v>
                </c:pt>
                <c:pt idx="394">
                  <c:v>0.997</c:v>
                </c:pt>
                <c:pt idx="395">
                  <c:v>1.002</c:v>
                </c:pt>
                <c:pt idx="396">
                  <c:v>0.987</c:v>
                </c:pt>
                <c:pt idx="397">
                  <c:v>0.992</c:v>
                </c:pt>
                <c:pt idx="398">
                  <c:v>0.97</c:v>
                </c:pt>
                <c:pt idx="399">
                  <c:v>0.988</c:v>
                </c:pt>
                <c:pt idx="400">
                  <c:v>0.989</c:v>
                </c:pt>
                <c:pt idx="401">
                  <c:v>0.997</c:v>
                </c:pt>
                <c:pt idx="402">
                  <c:v>0.985</c:v>
                </c:pt>
                <c:pt idx="403">
                  <c:v>1.002</c:v>
                </c:pt>
                <c:pt idx="404">
                  <c:v>0.99</c:v>
                </c:pt>
                <c:pt idx="405">
                  <c:v>0.979</c:v>
                </c:pt>
                <c:pt idx="406">
                  <c:v>0.981</c:v>
                </c:pt>
                <c:pt idx="407">
                  <c:v>0.986</c:v>
                </c:pt>
                <c:pt idx="408">
                  <c:v>0.978</c:v>
                </c:pt>
                <c:pt idx="409">
                  <c:v>0.969</c:v>
                </c:pt>
                <c:pt idx="410">
                  <c:v>0.983</c:v>
                </c:pt>
                <c:pt idx="411">
                  <c:v>0.991</c:v>
                </c:pt>
                <c:pt idx="412">
                  <c:v>0.981</c:v>
                </c:pt>
                <c:pt idx="413">
                  <c:v>0.979</c:v>
                </c:pt>
                <c:pt idx="414">
                  <c:v>0.993</c:v>
                </c:pt>
                <c:pt idx="415">
                  <c:v>0.976</c:v>
                </c:pt>
                <c:pt idx="416">
                  <c:v>0.984</c:v>
                </c:pt>
                <c:pt idx="417">
                  <c:v>0.978</c:v>
                </c:pt>
                <c:pt idx="418">
                  <c:v>0.978</c:v>
                </c:pt>
                <c:pt idx="419">
                  <c:v>0.982</c:v>
                </c:pt>
                <c:pt idx="420">
                  <c:v>0.968</c:v>
                </c:pt>
                <c:pt idx="421">
                  <c:v>0.976</c:v>
                </c:pt>
                <c:pt idx="422">
                  <c:v>0.995</c:v>
                </c:pt>
                <c:pt idx="423">
                  <c:v>0.978</c:v>
                </c:pt>
                <c:pt idx="424">
                  <c:v>0.978</c:v>
                </c:pt>
                <c:pt idx="425">
                  <c:v>0.976</c:v>
                </c:pt>
                <c:pt idx="426">
                  <c:v>0.981</c:v>
                </c:pt>
                <c:pt idx="427">
                  <c:v>0.983</c:v>
                </c:pt>
                <c:pt idx="428">
                  <c:v>0.988</c:v>
                </c:pt>
                <c:pt idx="429">
                  <c:v>0.986</c:v>
                </c:pt>
                <c:pt idx="430">
                  <c:v>0.998</c:v>
                </c:pt>
                <c:pt idx="431">
                  <c:v>0.986</c:v>
                </c:pt>
                <c:pt idx="432">
                  <c:v>0.981</c:v>
                </c:pt>
                <c:pt idx="433">
                  <c:v>0.975</c:v>
                </c:pt>
                <c:pt idx="434">
                  <c:v>0.981</c:v>
                </c:pt>
                <c:pt idx="435">
                  <c:v>0.967</c:v>
                </c:pt>
                <c:pt idx="436">
                  <c:v>0.997</c:v>
                </c:pt>
                <c:pt idx="437">
                  <c:v>0.989</c:v>
                </c:pt>
                <c:pt idx="438">
                  <c:v>0.981</c:v>
                </c:pt>
                <c:pt idx="439">
                  <c:v>0.991</c:v>
                </c:pt>
                <c:pt idx="440">
                  <c:v>0.973</c:v>
                </c:pt>
                <c:pt idx="441">
                  <c:v>0.995</c:v>
                </c:pt>
                <c:pt idx="442">
                  <c:v>0.996</c:v>
                </c:pt>
                <c:pt idx="443">
                  <c:v>0.983</c:v>
                </c:pt>
                <c:pt idx="444">
                  <c:v>0.968</c:v>
                </c:pt>
                <c:pt idx="445">
                  <c:v>0.985</c:v>
                </c:pt>
                <c:pt idx="446">
                  <c:v>0.996</c:v>
                </c:pt>
                <c:pt idx="447">
                  <c:v>0.992</c:v>
                </c:pt>
                <c:pt idx="448">
                  <c:v>0.999</c:v>
                </c:pt>
                <c:pt idx="449">
                  <c:v>0.996</c:v>
                </c:pt>
                <c:pt idx="450">
                  <c:v>0.987</c:v>
                </c:pt>
                <c:pt idx="451">
                  <c:v>0.994</c:v>
                </c:pt>
                <c:pt idx="452">
                  <c:v>1.003</c:v>
                </c:pt>
                <c:pt idx="453">
                  <c:v>1.004</c:v>
                </c:pt>
                <c:pt idx="454">
                  <c:v>0.996</c:v>
                </c:pt>
                <c:pt idx="455">
                  <c:v>1.005</c:v>
                </c:pt>
                <c:pt idx="456">
                  <c:v>1.01</c:v>
                </c:pt>
                <c:pt idx="457">
                  <c:v>0.991</c:v>
                </c:pt>
                <c:pt idx="458">
                  <c:v>0.992</c:v>
                </c:pt>
                <c:pt idx="459">
                  <c:v>1.004</c:v>
                </c:pt>
                <c:pt idx="460">
                  <c:v>1.02</c:v>
                </c:pt>
                <c:pt idx="461">
                  <c:v>0.997</c:v>
                </c:pt>
                <c:pt idx="462">
                  <c:v>1.001</c:v>
                </c:pt>
                <c:pt idx="463">
                  <c:v>0.992</c:v>
                </c:pt>
                <c:pt idx="464">
                  <c:v>1.0</c:v>
                </c:pt>
                <c:pt idx="465">
                  <c:v>1.015</c:v>
                </c:pt>
                <c:pt idx="466">
                  <c:v>1.007</c:v>
                </c:pt>
                <c:pt idx="467">
                  <c:v>1.001</c:v>
                </c:pt>
                <c:pt idx="468">
                  <c:v>1.019</c:v>
                </c:pt>
                <c:pt idx="469">
                  <c:v>1.007</c:v>
                </c:pt>
                <c:pt idx="470">
                  <c:v>1.003</c:v>
                </c:pt>
                <c:pt idx="471">
                  <c:v>1.011</c:v>
                </c:pt>
                <c:pt idx="472">
                  <c:v>1.006</c:v>
                </c:pt>
                <c:pt idx="473">
                  <c:v>1.011</c:v>
                </c:pt>
                <c:pt idx="474">
                  <c:v>0.999</c:v>
                </c:pt>
                <c:pt idx="475">
                  <c:v>0.996</c:v>
                </c:pt>
                <c:pt idx="476">
                  <c:v>1.019</c:v>
                </c:pt>
                <c:pt idx="477">
                  <c:v>1.03</c:v>
                </c:pt>
                <c:pt idx="478">
                  <c:v>1.012</c:v>
                </c:pt>
                <c:pt idx="479">
                  <c:v>1.011</c:v>
                </c:pt>
                <c:pt idx="480">
                  <c:v>1.01</c:v>
                </c:pt>
                <c:pt idx="481">
                  <c:v>1.0</c:v>
                </c:pt>
                <c:pt idx="482">
                  <c:v>1.01</c:v>
                </c:pt>
                <c:pt idx="483">
                  <c:v>1.014</c:v>
                </c:pt>
                <c:pt idx="484">
                  <c:v>1.0</c:v>
                </c:pt>
                <c:pt idx="485">
                  <c:v>1.002</c:v>
                </c:pt>
                <c:pt idx="486">
                  <c:v>1.004</c:v>
                </c:pt>
                <c:pt idx="487">
                  <c:v>0.998</c:v>
                </c:pt>
                <c:pt idx="488">
                  <c:v>1.001</c:v>
                </c:pt>
                <c:pt idx="489">
                  <c:v>1.003</c:v>
                </c:pt>
                <c:pt idx="490">
                  <c:v>1.015</c:v>
                </c:pt>
                <c:pt idx="491">
                  <c:v>1.001</c:v>
                </c:pt>
                <c:pt idx="492">
                  <c:v>1.01</c:v>
                </c:pt>
                <c:pt idx="493">
                  <c:v>1.003</c:v>
                </c:pt>
                <c:pt idx="494">
                  <c:v>1.008</c:v>
                </c:pt>
                <c:pt idx="495">
                  <c:v>1.009</c:v>
                </c:pt>
                <c:pt idx="496">
                  <c:v>1.013</c:v>
                </c:pt>
                <c:pt idx="497">
                  <c:v>1.001</c:v>
                </c:pt>
                <c:pt idx="498">
                  <c:v>1.01</c:v>
                </c:pt>
                <c:pt idx="499">
                  <c:v>0.994</c:v>
                </c:pt>
                <c:pt idx="500">
                  <c:v>1.01</c:v>
                </c:pt>
                <c:pt idx="501">
                  <c:v>1.01</c:v>
                </c:pt>
                <c:pt idx="502">
                  <c:v>1.004</c:v>
                </c:pt>
                <c:pt idx="503">
                  <c:v>1.009</c:v>
                </c:pt>
                <c:pt idx="504">
                  <c:v>1.011</c:v>
                </c:pt>
                <c:pt idx="505">
                  <c:v>1.005</c:v>
                </c:pt>
                <c:pt idx="506">
                  <c:v>1.01</c:v>
                </c:pt>
                <c:pt idx="507">
                  <c:v>1.011</c:v>
                </c:pt>
                <c:pt idx="508">
                  <c:v>1.007</c:v>
                </c:pt>
                <c:pt idx="509">
                  <c:v>1.013</c:v>
                </c:pt>
                <c:pt idx="510">
                  <c:v>1.012</c:v>
                </c:pt>
                <c:pt idx="511">
                  <c:v>1.006</c:v>
                </c:pt>
                <c:pt idx="512">
                  <c:v>1.0</c:v>
                </c:pt>
                <c:pt idx="513">
                  <c:v>1.009</c:v>
                </c:pt>
                <c:pt idx="514">
                  <c:v>1.0</c:v>
                </c:pt>
                <c:pt idx="515">
                  <c:v>1.013</c:v>
                </c:pt>
                <c:pt idx="516">
                  <c:v>1.009</c:v>
                </c:pt>
                <c:pt idx="517">
                  <c:v>1.013</c:v>
                </c:pt>
                <c:pt idx="518">
                  <c:v>1.005</c:v>
                </c:pt>
                <c:pt idx="519">
                  <c:v>1.009</c:v>
                </c:pt>
                <c:pt idx="520">
                  <c:v>1.009</c:v>
                </c:pt>
                <c:pt idx="521">
                  <c:v>0.998</c:v>
                </c:pt>
                <c:pt idx="522">
                  <c:v>1.006</c:v>
                </c:pt>
                <c:pt idx="523">
                  <c:v>1.006</c:v>
                </c:pt>
                <c:pt idx="524">
                  <c:v>1.01</c:v>
                </c:pt>
                <c:pt idx="525">
                  <c:v>1.011</c:v>
                </c:pt>
                <c:pt idx="526">
                  <c:v>1.008</c:v>
                </c:pt>
                <c:pt idx="527">
                  <c:v>0.998</c:v>
                </c:pt>
                <c:pt idx="528">
                  <c:v>0.993</c:v>
                </c:pt>
                <c:pt idx="529">
                  <c:v>0.998</c:v>
                </c:pt>
                <c:pt idx="530">
                  <c:v>1.004</c:v>
                </c:pt>
                <c:pt idx="531">
                  <c:v>0.994</c:v>
                </c:pt>
                <c:pt idx="532">
                  <c:v>1.01</c:v>
                </c:pt>
                <c:pt idx="533">
                  <c:v>1.0</c:v>
                </c:pt>
                <c:pt idx="534">
                  <c:v>0.991</c:v>
                </c:pt>
                <c:pt idx="535">
                  <c:v>1.009</c:v>
                </c:pt>
                <c:pt idx="536">
                  <c:v>1.008</c:v>
                </c:pt>
                <c:pt idx="537">
                  <c:v>1.004</c:v>
                </c:pt>
                <c:pt idx="538">
                  <c:v>1.006</c:v>
                </c:pt>
                <c:pt idx="539">
                  <c:v>0.995</c:v>
                </c:pt>
                <c:pt idx="540">
                  <c:v>0.999</c:v>
                </c:pt>
                <c:pt idx="541">
                  <c:v>0.999</c:v>
                </c:pt>
                <c:pt idx="542">
                  <c:v>1.002</c:v>
                </c:pt>
                <c:pt idx="543">
                  <c:v>1.009</c:v>
                </c:pt>
                <c:pt idx="544">
                  <c:v>1.006</c:v>
                </c:pt>
                <c:pt idx="545">
                  <c:v>1.001</c:v>
                </c:pt>
                <c:pt idx="546">
                  <c:v>1.008</c:v>
                </c:pt>
                <c:pt idx="547">
                  <c:v>1.007</c:v>
                </c:pt>
                <c:pt idx="548">
                  <c:v>1.005</c:v>
                </c:pt>
                <c:pt idx="549">
                  <c:v>1.01</c:v>
                </c:pt>
                <c:pt idx="550">
                  <c:v>1.001</c:v>
                </c:pt>
                <c:pt idx="551">
                  <c:v>1.017</c:v>
                </c:pt>
                <c:pt idx="552">
                  <c:v>1.014</c:v>
                </c:pt>
                <c:pt idx="553">
                  <c:v>1.005</c:v>
                </c:pt>
                <c:pt idx="554">
                  <c:v>1.004</c:v>
                </c:pt>
                <c:pt idx="555">
                  <c:v>0.987</c:v>
                </c:pt>
                <c:pt idx="556">
                  <c:v>0.996</c:v>
                </c:pt>
                <c:pt idx="557">
                  <c:v>1.005</c:v>
                </c:pt>
                <c:pt idx="558">
                  <c:v>1.005</c:v>
                </c:pt>
                <c:pt idx="559">
                  <c:v>0.993</c:v>
                </c:pt>
                <c:pt idx="560">
                  <c:v>1.012</c:v>
                </c:pt>
                <c:pt idx="561">
                  <c:v>1.002</c:v>
                </c:pt>
                <c:pt idx="562">
                  <c:v>1.008</c:v>
                </c:pt>
                <c:pt idx="563">
                  <c:v>1.0</c:v>
                </c:pt>
                <c:pt idx="564">
                  <c:v>1.001</c:v>
                </c:pt>
                <c:pt idx="565">
                  <c:v>1.005</c:v>
                </c:pt>
                <c:pt idx="566">
                  <c:v>1.012</c:v>
                </c:pt>
                <c:pt idx="567">
                  <c:v>1.004</c:v>
                </c:pt>
                <c:pt idx="568">
                  <c:v>0.996</c:v>
                </c:pt>
                <c:pt idx="569">
                  <c:v>0.999</c:v>
                </c:pt>
                <c:pt idx="570">
                  <c:v>0.999</c:v>
                </c:pt>
                <c:pt idx="571">
                  <c:v>1.005</c:v>
                </c:pt>
                <c:pt idx="572">
                  <c:v>0.991</c:v>
                </c:pt>
                <c:pt idx="573">
                  <c:v>1.017</c:v>
                </c:pt>
                <c:pt idx="574">
                  <c:v>1.008</c:v>
                </c:pt>
                <c:pt idx="575">
                  <c:v>0.991</c:v>
                </c:pt>
                <c:pt idx="576">
                  <c:v>1.005</c:v>
                </c:pt>
                <c:pt idx="577">
                  <c:v>1.003</c:v>
                </c:pt>
                <c:pt idx="578">
                  <c:v>1.012</c:v>
                </c:pt>
                <c:pt idx="579">
                  <c:v>1.004</c:v>
                </c:pt>
                <c:pt idx="580">
                  <c:v>1.006</c:v>
                </c:pt>
                <c:pt idx="581">
                  <c:v>1.0</c:v>
                </c:pt>
                <c:pt idx="582">
                  <c:v>1.006</c:v>
                </c:pt>
                <c:pt idx="583">
                  <c:v>0.989</c:v>
                </c:pt>
                <c:pt idx="584">
                  <c:v>0.995</c:v>
                </c:pt>
                <c:pt idx="585">
                  <c:v>0.995</c:v>
                </c:pt>
                <c:pt idx="586">
                  <c:v>0.998</c:v>
                </c:pt>
                <c:pt idx="587">
                  <c:v>1.005</c:v>
                </c:pt>
                <c:pt idx="588">
                  <c:v>1.0</c:v>
                </c:pt>
                <c:pt idx="589">
                  <c:v>0.988</c:v>
                </c:pt>
                <c:pt idx="590">
                  <c:v>1.007</c:v>
                </c:pt>
                <c:pt idx="591">
                  <c:v>1.007</c:v>
                </c:pt>
                <c:pt idx="592">
                  <c:v>0.999</c:v>
                </c:pt>
                <c:pt idx="593">
                  <c:v>1.009</c:v>
                </c:pt>
                <c:pt idx="594">
                  <c:v>1.006</c:v>
                </c:pt>
                <c:pt idx="595">
                  <c:v>1.002</c:v>
                </c:pt>
                <c:pt idx="596">
                  <c:v>0.995</c:v>
                </c:pt>
                <c:pt idx="597">
                  <c:v>0.994</c:v>
                </c:pt>
                <c:pt idx="598">
                  <c:v>1.005</c:v>
                </c:pt>
                <c:pt idx="599">
                  <c:v>1.001</c:v>
                </c:pt>
                <c:pt idx="600">
                  <c:v>1.003</c:v>
                </c:pt>
                <c:pt idx="601">
                  <c:v>0.998</c:v>
                </c:pt>
                <c:pt idx="602">
                  <c:v>1.007</c:v>
                </c:pt>
                <c:pt idx="603">
                  <c:v>1.0</c:v>
                </c:pt>
                <c:pt idx="604">
                  <c:v>0.996</c:v>
                </c:pt>
                <c:pt idx="605">
                  <c:v>0.999</c:v>
                </c:pt>
                <c:pt idx="606">
                  <c:v>1.012</c:v>
                </c:pt>
                <c:pt idx="607">
                  <c:v>1.005</c:v>
                </c:pt>
                <c:pt idx="608">
                  <c:v>0.995</c:v>
                </c:pt>
                <c:pt idx="609">
                  <c:v>0.999</c:v>
                </c:pt>
                <c:pt idx="610">
                  <c:v>0.996</c:v>
                </c:pt>
                <c:pt idx="611">
                  <c:v>0.994</c:v>
                </c:pt>
                <c:pt idx="612">
                  <c:v>0.998</c:v>
                </c:pt>
                <c:pt idx="613">
                  <c:v>1.0</c:v>
                </c:pt>
                <c:pt idx="614">
                  <c:v>0.995</c:v>
                </c:pt>
                <c:pt idx="615">
                  <c:v>1.0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9498856"/>
        <c:axId val="-2111601832"/>
      </c:scatterChart>
      <c:valAx>
        <c:axId val="2079498856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mr-IN"/>
                  <a:t>r [Å</a:t>
                </a:r>
                <a:r>
                  <a:rPr lang="en-US"/>
                  <a:t>]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11601832"/>
        <c:crosses val="autoZero"/>
        <c:crossBetween val="midCat"/>
      </c:valAx>
      <c:valAx>
        <c:axId val="-2111601832"/>
        <c:scaling>
          <c:orientation val="minMax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g(r)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79498856"/>
        <c:crosses val="autoZero"/>
        <c:crossBetween val="midCat"/>
      </c:valAx>
      <c:spPr>
        <a:ln w="127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79106944444444"/>
          <c:y val="0.0913678571428571"/>
          <c:w val="0.165129166666667"/>
          <c:h val="0.202423015873016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+1</a:t>
            </a:r>
            <a:endParaRPr lang="zh-CN"/>
          </a:p>
        </c:rich>
      </c:tx>
      <c:layout>
        <c:manualLayout>
          <c:xMode val="edge"/>
          <c:yMode val="edge"/>
          <c:x val="0.444550925925926"/>
          <c:y val="0.0907142857142857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1"/>
          <c:order val="1"/>
          <c:tx>
            <c:strRef>
              <c:f>rdf!$B$2</c:f>
              <c:strCache>
                <c:ptCount val="1"/>
                <c:pt idx="0">
                  <c:v>MDFT</c:v>
                </c:pt>
              </c:strCache>
            </c:strRef>
          </c:tx>
          <c:spPr>
            <a:ln w="6350" cmpd="sng">
              <a:solidFill>
                <a:srgbClr val="BB0000"/>
              </a:solidFill>
              <a:prstDash val="solid"/>
            </a:ln>
          </c:spPr>
          <c:marker>
            <c:symbol val="none"/>
          </c:marker>
          <c:xVal>
            <c:numRef>
              <c:f>rdf!$A$3:$A$618</c:f>
              <c:numCache>
                <c:formatCode>0.00E+00</c:formatCode>
                <c:ptCount val="61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rdf!$I$3:$I$618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0.000918968287186077</c:v>
                </c:pt>
                <c:pt idx="34" formatCode="0.00E+00">
                  <c:v>0.0356270183338566</c:v>
                </c:pt>
                <c:pt idx="35">
                  <c:v>0.377989119247694</c:v>
                </c:pt>
                <c:pt idx="36">
                  <c:v>1.22136282115487</c:v>
                </c:pt>
                <c:pt idx="37">
                  <c:v>2.52254383069369</c:v>
                </c:pt>
                <c:pt idx="38">
                  <c:v>2.69847301351325</c:v>
                </c:pt>
                <c:pt idx="39">
                  <c:v>2.51106500662028</c:v>
                </c:pt>
                <c:pt idx="40">
                  <c:v>2.14357870434549</c:v>
                </c:pt>
                <c:pt idx="41">
                  <c:v>1.76696554392726</c:v>
                </c:pt>
                <c:pt idx="42">
                  <c:v>1.50066706788181</c:v>
                </c:pt>
                <c:pt idx="43">
                  <c:v>1.29400715817772</c:v>
                </c:pt>
                <c:pt idx="44">
                  <c:v>1.21461127128916</c:v>
                </c:pt>
                <c:pt idx="45">
                  <c:v>1.10747182363593</c:v>
                </c:pt>
                <c:pt idx="46">
                  <c:v>0.995183541394912</c:v>
                </c:pt>
                <c:pt idx="47">
                  <c:v>0.943894180827075</c:v>
                </c:pt>
                <c:pt idx="48">
                  <c:v>0.919546384535597</c:v>
                </c:pt>
                <c:pt idx="49">
                  <c:v>0.89854959873245</c:v>
                </c:pt>
                <c:pt idx="50">
                  <c:v>0.908577936096602</c:v>
                </c:pt>
                <c:pt idx="51">
                  <c:v>0.90671030423593</c:v>
                </c:pt>
                <c:pt idx="52">
                  <c:v>0.939266614341682</c:v>
                </c:pt>
                <c:pt idx="53">
                  <c:v>0.940716645451285</c:v>
                </c:pt>
                <c:pt idx="54">
                  <c:v>0.925928750763661</c:v>
                </c:pt>
                <c:pt idx="55">
                  <c:v>0.931552970072695</c:v>
                </c:pt>
                <c:pt idx="56">
                  <c:v>0.93263334694545</c:v>
                </c:pt>
                <c:pt idx="57">
                  <c:v>0.921544593037168</c:v>
                </c:pt>
                <c:pt idx="58">
                  <c:v>0.933797248483884</c:v>
                </c:pt>
                <c:pt idx="59">
                  <c:v>0.930289033752937</c:v>
                </c:pt>
                <c:pt idx="60">
                  <c:v>0.929817752743139</c:v>
                </c:pt>
                <c:pt idx="61">
                  <c:v>0.941978244630076</c:v>
                </c:pt>
                <c:pt idx="62">
                  <c:v>0.923426552465458</c:v>
                </c:pt>
                <c:pt idx="63">
                  <c:v>0.920159858637324</c:v>
                </c:pt>
                <c:pt idx="64">
                  <c:v>0.923825007445792</c:v>
                </c:pt>
                <c:pt idx="65">
                  <c:v>0.922919756745945</c:v>
                </c:pt>
                <c:pt idx="66">
                  <c:v>0.942124882247223</c:v>
                </c:pt>
                <c:pt idx="67">
                  <c:v>0.960943930395431</c:v>
                </c:pt>
                <c:pt idx="68">
                  <c:v>0.980490773896487</c:v>
                </c:pt>
                <c:pt idx="69">
                  <c:v>1.00428064775922</c:v>
                </c:pt>
                <c:pt idx="70">
                  <c:v>1.00238822695963</c:v>
                </c:pt>
                <c:pt idx="71">
                  <c:v>0.996891485950476</c:v>
                </c:pt>
                <c:pt idx="72">
                  <c:v>0.993838785291555</c:v>
                </c:pt>
                <c:pt idx="73">
                  <c:v>0.977694523262643</c:v>
                </c:pt>
                <c:pt idx="74">
                  <c:v>0.976148733264492</c:v>
                </c:pt>
                <c:pt idx="75">
                  <c:v>0.978072175583908</c:v>
                </c:pt>
                <c:pt idx="76">
                  <c:v>0.980092745942822</c:v>
                </c:pt>
                <c:pt idx="77">
                  <c:v>0.990292132546374</c:v>
                </c:pt>
                <c:pt idx="78">
                  <c:v>0.990731145234095</c:v>
                </c:pt>
                <c:pt idx="79">
                  <c:v>1.00046510324458</c:v>
                </c:pt>
                <c:pt idx="80">
                  <c:v>1.00741986426332</c:v>
                </c:pt>
                <c:pt idx="81">
                  <c:v>1.01064623255904</c:v>
                </c:pt>
                <c:pt idx="82">
                  <c:v>1.02271268794543</c:v>
                </c:pt>
                <c:pt idx="83">
                  <c:v>1.02723848373036</c:v>
                </c:pt>
                <c:pt idx="84">
                  <c:v>1.03297647921665</c:v>
                </c:pt>
                <c:pt idx="85">
                  <c:v>1.03821670623073</c:v>
                </c:pt>
                <c:pt idx="86">
                  <c:v>1.03394542124249</c:v>
                </c:pt>
                <c:pt idx="87">
                  <c:v>1.03361230824893</c:v>
                </c:pt>
                <c:pt idx="88">
                  <c:v>1.02921841082196</c:v>
                </c:pt>
                <c:pt idx="89">
                  <c:v>1.02320239473665</c:v>
                </c:pt>
                <c:pt idx="90">
                  <c:v>1.02098765467506</c:v>
                </c:pt>
                <c:pt idx="91">
                  <c:v>1.01576175682903</c:v>
                </c:pt>
                <c:pt idx="92">
                  <c:v>1.01141874235963</c:v>
                </c:pt>
                <c:pt idx="93">
                  <c:v>1.00811527644612</c:v>
                </c:pt>
                <c:pt idx="94">
                  <c:v>0.997142957802797</c:v>
                </c:pt>
                <c:pt idx="95">
                  <c:v>0.993427050598275</c:v>
                </c:pt>
                <c:pt idx="96">
                  <c:v>0.988382478853813</c:v>
                </c:pt>
                <c:pt idx="97">
                  <c:v>0.980231250485205</c:v>
                </c:pt>
                <c:pt idx="98">
                  <c:v>0.981520845256791</c:v>
                </c:pt>
                <c:pt idx="99">
                  <c:v>0.978178387025631</c:v>
                </c:pt>
                <c:pt idx="100">
                  <c:v>0.977034059378109</c:v>
                </c:pt>
                <c:pt idx="101">
                  <c:v>0.979230349697288</c:v>
                </c:pt>
                <c:pt idx="102">
                  <c:v>0.977173344957703</c:v>
                </c:pt>
                <c:pt idx="103">
                  <c:v>0.977049831226354</c:v>
                </c:pt>
                <c:pt idx="104">
                  <c:v>0.980013681615495</c:v>
                </c:pt>
                <c:pt idx="105">
                  <c:v>0.981525877784698</c:v>
                </c:pt>
                <c:pt idx="106">
                  <c:v>0.986157336042408</c:v>
                </c:pt>
                <c:pt idx="107">
                  <c:v>0.988926765601143</c:v>
                </c:pt>
                <c:pt idx="108">
                  <c:v>0.991222833829094</c:v>
                </c:pt>
                <c:pt idx="109">
                  <c:v>0.999191143624742</c:v>
                </c:pt>
                <c:pt idx="110">
                  <c:v>0.997692849582864</c:v>
                </c:pt>
                <c:pt idx="111">
                  <c:v>1.0012182365789</c:v>
                </c:pt>
                <c:pt idx="112">
                  <c:v>1.00168872062107</c:v>
                </c:pt>
                <c:pt idx="113">
                  <c:v>1.00309667161399</c:v>
                </c:pt>
                <c:pt idx="114">
                  <c:v>1.00766824292757</c:v>
                </c:pt>
                <c:pt idx="115">
                  <c:v>1.00623132518911</c:v>
                </c:pt>
                <c:pt idx="116">
                  <c:v>1.00771684596128</c:v>
                </c:pt>
                <c:pt idx="117">
                  <c:v>1.00988888657235</c:v>
                </c:pt>
                <c:pt idx="118">
                  <c:v>1.00795879936668</c:v>
                </c:pt>
                <c:pt idx="119">
                  <c:v>1.00780858163784</c:v>
                </c:pt>
                <c:pt idx="120">
                  <c:v>1.00680378119759</c:v>
                </c:pt>
                <c:pt idx="121">
                  <c:v>1.00459771626641</c:v>
                </c:pt>
                <c:pt idx="122">
                  <c:v>1.0059410399482</c:v>
                </c:pt>
                <c:pt idx="123">
                  <c:v>1.00506549916768</c:v>
                </c:pt>
                <c:pt idx="124">
                  <c:v>1.00419606704234</c:v>
                </c:pt>
                <c:pt idx="125">
                  <c:v>1.00372617293151</c:v>
                </c:pt>
                <c:pt idx="126">
                  <c:v>1.00221887127258</c:v>
                </c:pt>
                <c:pt idx="127">
                  <c:v>1.00096836133254</c:v>
                </c:pt>
                <c:pt idx="128">
                  <c:v>1.00116454823257</c:v>
                </c:pt>
                <c:pt idx="129">
                  <c:v>0.997909454669418</c:v>
                </c:pt>
                <c:pt idx="130">
                  <c:v>0.999831829393607</c:v>
                </c:pt>
                <c:pt idx="131">
                  <c:v>0.998871431248529</c:v>
                </c:pt>
                <c:pt idx="132">
                  <c:v>0.999290397243112</c:v>
                </c:pt>
                <c:pt idx="133">
                  <c:v>1.00117952428985</c:v>
                </c:pt>
                <c:pt idx="134">
                  <c:v>0.997399369909011</c:v>
                </c:pt>
                <c:pt idx="135">
                  <c:v>0.999943077380737</c:v>
                </c:pt>
                <c:pt idx="136">
                  <c:v>0.999324765008624</c:v>
                </c:pt>
                <c:pt idx="137">
                  <c:v>0.997559264783561</c:v>
                </c:pt>
                <c:pt idx="138">
                  <c:v>0.999313115982391</c:v>
                </c:pt>
                <c:pt idx="139">
                  <c:v>0.99906261045255</c:v>
                </c:pt>
                <c:pt idx="140">
                  <c:v>0.999783646320401</c:v>
                </c:pt>
                <c:pt idx="141">
                  <c:v>1.00015813200104</c:v>
                </c:pt>
                <c:pt idx="142">
                  <c:v>0.997787550124859</c:v>
                </c:pt>
                <c:pt idx="143">
                  <c:v>0.998811631538029</c:v>
                </c:pt>
                <c:pt idx="144">
                  <c:v>0.999237636470505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rdf!$L$2</c:f>
              <c:strCache>
                <c:ptCount val="1"/>
                <c:pt idx="0">
                  <c:v>MD</c:v>
                </c:pt>
              </c:strCache>
            </c:strRef>
          </c:tx>
          <c:spPr>
            <a:ln w="63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rdf!$J$3:$J$618</c:f>
              <c:numCache>
                <c:formatCode>General</c:formatCode>
                <c:ptCount val="616"/>
                <c:pt idx="0">
                  <c:v>0.0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</c:v>
                </c:pt>
                <c:pt idx="29">
                  <c:v>0.58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1.0</c:v>
                </c:pt>
                <c:pt idx="51">
                  <c:v>1.02</c:v>
                </c:pt>
                <c:pt idx="52">
                  <c:v>1.04</c:v>
                </c:pt>
                <c:pt idx="53">
                  <c:v>1.06</c:v>
                </c:pt>
                <c:pt idx="54">
                  <c:v>1.08</c:v>
                </c:pt>
                <c:pt idx="55">
                  <c:v>1.1</c:v>
                </c:pt>
                <c:pt idx="56">
                  <c:v>1.12</c:v>
                </c:pt>
                <c:pt idx="57">
                  <c:v>1.14</c:v>
                </c:pt>
                <c:pt idx="58">
                  <c:v>1.16</c:v>
                </c:pt>
                <c:pt idx="59">
                  <c:v>1.18</c:v>
                </c:pt>
                <c:pt idx="60">
                  <c:v>1.2</c:v>
                </c:pt>
                <c:pt idx="61">
                  <c:v>1.22</c:v>
                </c:pt>
                <c:pt idx="62">
                  <c:v>1.24</c:v>
                </c:pt>
                <c:pt idx="63">
                  <c:v>1.26</c:v>
                </c:pt>
                <c:pt idx="64">
                  <c:v>1.28</c:v>
                </c:pt>
                <c:pt idx="65">
                  <c:v>1.3</c:v>
                </c:pt>
                <c:pt idx="66">
                  <c:v>1.32</c:v>
                </c:pt>
                <c:pt idx="67">
                  <c:v>1.34</c:v>
                </c:pt>
                <c:pt idx="68">
                  <c:v>1.36</c:v>
                </c:pt>
                <c:pt idx="69">
                  <c:v>1.38</c:v>
                </c:pt>
                <c:pt idx="70">
                  <c:v>1.4</c:v>
                </c:pt>
                <c:pt idx="71">
                  <c:v>1.42</c:v>
                </c:pt>
                <c:pt idx="72">
                  <c:v>1.44</c:v>
                </c:pt>
                <c:pt idx="73">
                  <c:v>1.46</c:v>
                </c:pt>
                <c:pt idx="74">
                  <c:v>1.48</c:v>
                </c:pt>
                <c:pt idx="75">
                  <c:v>1.5</c:v>
                </c:pt>
                <c:pt idx="76">
                  <c:v>1.52</c:v>
                </c:pt>
                <c:pt idx="77">
                  <c:v>1.54</c:v>
                </c:pt>
                <c:pt idx="78">
                  <c:v>1.56</c:v>
                </c:pt>
                <c:pt idx="79">
                  <c:v>1.58</c:v>
                </c:pt>
                <c:pt idx="80">
                  <c:v>1.6</c:v>
                </c:pt>
                <c:pt idx="81">
                  <c:v>1.62</c:v>
                </c:pt>
                <c:pt idx="82">
                  <c:v>1.64</c:v>
                </c:pt>
                <c:pt idx="83">
                  <c:v>1.66</c:v>
                </c:pt>
                <c:pt idx="84">
                  <c:v>1.68</c:v>
                </c:pt>
                <c:pt idx="85">
                  <c:v>1.7</c:v>
                </c:pt>
                <c:pt idx="86">
                  <c:v>1.72</c:v>
                </c:pt>
                <c:pt idx="87">
                  <c:v>1.74</c:v>
                </c:pt>
                <c:pt idx="88">
                  <c:v>1.76</c:v>
                </c:pt>
                <c:pt idx="89">
                  <c:v>1.78</c:v>
                </c:pt>
                <c:pt idx="90">
                  <c:v>1.8</c:v>
                </c:pt>
                <c:pt idx="91">
                  <c:v>1.82</c:v>
                </c:pt>
                <c:pt idx="92">
                  <c:v>1.84</c:v>
                </c:pt>
                <c:pt idx="93">
                  <c:v>1.86</c:v>
                </c:pt>
                <c:pt idx="94">
                  <c:v>1.88</c:v>
                </c:pt>
                <c:pt idx="95">
                  <c:v>1.9</c:v>
                </c:pt>
                <c:pt idx="96">
                  <c:v>1.92</c:v>
                </c:pt>
                <c:pt idx="97">
                  <c:v>1.94</c:v>
                </c:pt>
                <c:pt idx="98">
                  <c:v>1.96</c:v>
                </c:pt>
                <c:pt idx="99">
                  <c:v>1.98</c:v>
                </c:pt>
                <c:pt idx="100">
                  <c:v>2.0</c:v>
                </c:pt>
                <c:pt idx="101">
                  <c:v>2.02</c:v>
                </c:pt>
                <c:pt idx="102">
                  <c:v>2.04</c:v>
                </c:pt>
                <c:pt idx="103">
                  <c:v>2.06</c:v>
                </c:pt>
                <c:pt idx="104">
                  <c:v>2.08</c:v>
                </c:pt>
                <c:pt idx="105">
                  <c:v>2.1</c:v>
                </c:pt>
                <c:pt idx="106">
                  <c:v>2.12</c:v>
                </c:pt>
                <c:pt idx="107">
                  <c:v>2.14</c:v>
                </c:pt>
                <c:pt idx="108">
                  <c:v>2.16</c:v>
                </c:pt>
                <c:pt idx="109">
                  <c:v>2.18</c:v>
                </c:pt>
                <c:pt idx="110">
                  <c:v>2.2</c:v>
                </c:pt>
                <c:pt idx="111">
                  <c:v>2.22</c:v>
                </c:pt>
                <c:pt idx="112">
                  <c:v>2.24</c:v>
                </c:pt>
                <c:pt idx="113">
                  <c:v>2.26</c:v>
                </c:pt>
                <c:pt idx="114">
                  <c:v>2.28</c:v>
                </c:pt>
                <c:pt idx="115">
                  <c:v>2.3</c:v>
                </c:pt>
                <c:pt idx="116">
                  <c:v>2.32</c:v>
                </c:pt>
                <c:pt idx="117">
                  <c:v>2.34</c:v>
                </c:pt>
                <c:pt idx="118">
                  <c:v>2.36</c:v>
                </c:pt>
                <c:pt idx="119">
                  <c:v>2.38</c:v>
                </c:pt>
                <c:pt idx="120">
                  <c:v>2.4</c:v>
                </c:pt>
                <c:pt idx="121">
                  <c:v>2.42</c:v>
                </c:pt>
                <c:pt idx="122">
                  <c:v>2.44</c:v>
                </c:pt>
                <c:pt idx="123">
                  <c:v>2.46</c:v>
                </c:pt>
                <c:pt idx="124">
                  <c:v>2.48</c:v>
                </c:pt>
                <c:pt idx="125">
                  <c:v>2.5</c:v>
                </c:pt>
                <c:pt idx="126">
                  <c:v>2.52</c:v>
                </c:pt>
                <c:pt idx="127">
                  <c:v>2.54</c:v>
                </c:pt>
                <c:pt idx="128">
                  <c:v>2.56</c:v>
                </c:pt>
                <c:pt idx="129">
                  <c:v>2.58</c:v>
                </c:pt>
                <c:pt idx="130">
                  <c:v>2.6</c:v>
                </c:pt>
                <c:pt idx="131">
                  <c:v>2.62</c:v>
                </c:pt>
                <c:pt idx="132">
                  <c:v>2.64</c:v>
                </c:pt>
                <c:pt idx="133">
                  <c:v>2.66</c:v>
                </c:pt>
                <c:pt idx="134">
                  <c:v>2.68</c:v>
                </c:pt>
                <c:pt idx="135">
                  <c:v>2.7</c:v>
                </c:pt>
                <c:pt idx="136">
                  <c:v>2.72</c:v>
                </c:pt>
                <c:pt idx="137">
                  <c:v>2.74</c:v>
                </c:pt>
                <c:pt idx="138">
                  <c:v>2.76</c:v>
                </c:pt>
                <c:pt idx="139">
                  <c:v>2.78</c:v>
                </c:pt>
                <c:pt idx="140">
                  <c:v>2.8</c:v>
                </c:pt>
                <c:pt idx="141">
                  <c:v>2.82</c:v>
                </c:pt>
                <c:pt idx="142">
                  <c:v>2.84</c:v>
                </c:pt>
                <c:pt idx="143">
                  <c:v>2.86</c:v>
                </c:pt>
                <c:pt idx="144">
                  <c:v>2.88</c:v>
                </c:pt>
                <c:pt idx="145">
                  <c:v>2.9</c:v>
                </c:pt>
                <c:pt idx="146">
                  <c:v>2.92</c:v>
                </c:pt>
                <c:pt idx="147">
                  <c:v>2.94</c:v>
                </c:pt>
                <c:pt idx="148">
                  <c:v>2.96</c:v>
                </c:pt>
                <c:pt idx="149">
                  <c:v>2.98</c:v>
                </c:pt>
                <c:pt idx="150">
                  <c:v>3.0</c:v>
                </c:pt>
                <c:pt idx="151">
                  <c:v>3.02</c:v>
                </c:pt>
                <c:pt idx="152">
                  <c:v>3.04</c:v>
                </c:pt>
                <c:pt idx="153">
                  <c:v>3.06</c:v>
                </c:pt>
                <c:pt idx="154">
                  <c:v>3.08</c:v>
                </c:pt>
                <c:pt idx="155">
                  <c:v>3.1</c:v>
                </c:pt>
                <c:pt idx="156">
                  <c:v>3.12</c:v>
                </c:pt>
                <c:pt idx="157">
                  <c:v>3.14</c:v>
                </c:pt>
                <c:pt idx="158">
                  <c:v>3.16</c:v>
                </c:pt>
                <c:pt idx="159">
                  <c:v>3.18</c:v>
                </c:pt>
                <c:pt idx="160">
                  <c:v>3.2</c:v>
                </c:pt>
                <c:pt idx="161">
                  <c:v>3.22</c:v>
                </c:pt>
                <c:pt idx="162">
                  <c:v>3.24</c:v>
                </c:pt>
                <c:pt idx="163">
                  <c:v>3.26</c:v>
                </c:pt>
                <c:pt idx="164">
                  <c:v>3.28</c:v>
                </c:pt>
                <c:pt idx="165">
                  <c:v>3.3</c:v>
                </c:pt>
                <c:pt idx="166">
                  <c:v>3.32</c:v>
                </c:pt>
                <c:pt idx="167">
                  <c:v>3.34</c:v>
                </c:pt>
                <c:pt idx="168">
                  <c:v>3.36</c:v>
                </c:pt>
                <c:pt idx="169">
                  <c:v>3.38</c:v>
                </c:pt>
                <c:pt idx="170">
                  <c:v>3.4</c:v>
                </c:pt>
                <c:pt idx="171">
                  <c:v>3.42</c:v>
                </c:pt>
                <c:pt idx="172">
                  <c:v>3.439999999999999</c:v>
                </c:pt>
                <c:pt idx="173">
                  <c:v>3.46</c:v>
                </c:pt>
                <c:pt idx="174">
                  <c:v>3.48</c:v>
                </c:pt>
                <c:pt idx="175">
                  <c:v>3.5</c:v>
                </c:pt>
                <c:pt idx="176">
                  <c:v>3.52</c:v>
                </c:pt>
                <c:pt idx="177">
                  <c:v>3.54</c:v>
                </c:pt>
                <c:pt idx="178">
                  <c:v>3.56</c:v>
                </c:pt>
                <c:pt idx="179">
                  <c:v>3.58</c:v>
                </c:pt>
                <c:pt idx="180">
                  <c:v>3.6</c:v>
                </c:pt>
                <c:pt idx="181">
                  <c:v>3.62</c:v>
                </c:pt>
                <c:pt idx="182">
                  <c:v>3.64</c:v>
                </c:pt>
                <c:pt idx="183">
                  <c:v>3.66</c:v>
                </c:pt>
                <c:pt idx="184">
                  <c:v>3.68</c:v>
                </c:pt>
                <c:pt idx="185">
                  <c:v>3.7</c:v>
                </c:pt>
                <c:pt idx="186">
                  <c:v>3.72</c:v>
                </c:pt>
                <c:pt idx="187">
                  <c:v>3.74</c:v>
                </c:pt>
                <c:pt idx="188">
                  <c:v>3.76</c:v>
                </c:pt>
                <c:pt idx="189">
                  <c:v>3.78</c:v>
                </c:pt>
                <c:pt idx="190">
                  <c:v>3.8</c:v>
                </c:pt>
                <c:pt idx="191">
                  <c:v>3.82</c:v>
                </c:pt>
                <c:pt idx="192">
                  <c:v>3.84</c:v>
                </c:pt>
                <c:pt idx="193">
                  <c:v>3.86</c:v>
                </c:pt>
                <c:pt idx="194">
                  <c:v>3.88</c:v>
                </c:pt>
                <c:pt idx="195">
                  <c:v>3.9</c:v>
                </c:pt>
                <c:pt idx="196">
                  <c:v>3.92</c:v>
                </c:pt>
                <c:pt idx="197">
                  <c:v>3.94</c:v>
                </c:pt>
                <c:pt idx="198">
                  <c:v>3.96</c:v>
                </c:pt>
                <c:pt idx="199">
                  <c:v>3.98</c:v>
                </c:pt>
                <c:pt idx="200">
                  <c:v>4.0</c:v>
                </c:pt>
                <c:pt idx="201">
                  <c:v>4.02</c:v>
                </c:pt>
                <c:pt idx="202">
                  <c:v>4.04</c:v>
                </c:pt>
                <c:pt idx="203">
                  <c:v>4.06</c:v>
                </c:pt>
                <c:pt idx="204">
                  <c:v>4.08</c:v>
                </c:pt>
                <c:pt idx="205">
                  <c:v>4.1</c:v>
                </c:pt>
                <c:pt idx="206">
                  <c:v>4.12</c:v>
                </c:pt>
                <c:pt idx="207">
                  <c:v>4.14</c:v>
                </c:pt>
                <c:pt idx="208">
                  <c:v>4.16</c:v>
                </c:pt>
                <c:pt idx="209">
                  <c:v>4.18</c:v>
                </c:pt>
                <c:pt idx="210">
                  <c:v>4.2</c:v>
                </c:pt>
                <c:pt idx="211">
                  <c:v>4.22</c:v>
                </c:pt>
                <c:pt idx="212">
                  <c:v>4.24</c:v>
                </c:pt>
                <c:pt idx="213">
                  <c:v>4.26</c:v>
                </c:pt>
                <c:pt idx="214">
                  <c:v>4.28</c:v>
                </c:pt>
                <c:pt idx="215">
                  <c:v>4.3</c:v>
                </c:pt>
                <c:pt idx="216">
                  <c:v>4.32</c:v>
                </c:pt>
                <c:pt idx="217">
                  <c:v>4.34</c:v>
                </c:pt>
                <c:pt idx="218">
                  <c:v>4.36</c:v>
                </c:pt>
                <c:pt idx="219">
                  <c:v>4.38</c:v>
                </c:pt>
                <c:pt idx="220">
                  <c:v>4.4</c:v>
                </c:pt>
                <c:pt idx="221">
                  <c:v>4.42</c:v>
                </c:pt>
                <c:pt idx="222">
                  <c:v>4.44</c:v>
                </c:pt>
                <c:pt idx="223">
                  <c:v>4.46</c:v>
                </c:pt>
                <c:pt idx="224">
                  <c:v>4.48</c:v>
                </c:pt>
                <c:pt idx="225">
                  <c:v>4.5</c:v>
                </c:pt>
                <c:pt idx="226">
                  <c:v>4.52</c:v>
                </c:pt>
                <c:pt idx="227">
                  <c:v>4.54</c:v>
                </c:pt>
                <c:pt idx="228">
                  <c:v>4.56</c:v>
                </c:pt>
                <c:pt idx="229">
                  <c:v>4.58</c:v>
                </c:pt>
                <c:pt idx="230">
                  <c:v>4.6</c:v>
                </c:pt>
                <c:pt idx="231">
                  <c:v>4.62</c:v>
                </c:pt>
                <c:pt idx="232">
                  <c:v>4.64</c:v>
                </c:pt>
                <c:pt idx="233">
                  <c:v>4.66</c:v>
                </c:pt>
                <c:pt idx="234">
                  <c:v>4.68</c:v>
                </c:pt>
                <c:pt idx="235">
                  <c:v>4.699999999999999</c:v>
                </c:pt>
                <c:pt idx="236">
                  <c:v>4.72</c:v>
                </c:pt>
                <c:pt idx="237">
                  <c:v>4.74</c:v>
                </c:pt>
                <c:pt idx="238">
                  <c:v>4.76</c:v>
                </c:pt>
                <c:pt idx="239">
                  <c:v>4.78</c:v>
                </c:pt>
                <c:pt idx="240">
                  <c:v>4.8</c:v>
                </c:pt>
                <c:pt idx="241">
                  <c:v>4.82</c:v>
                </c:pt>
                <c:pt idx="242">
                  <c:v>4.84</c:v>
                </c:pt>
                <c:pt idx="243">
                  <c:v>4.859999999999999</c:v>
                </c:pt>
                <c:pt idx="244">
                  <c:v>4.88</c:v>
                </c:pt>
                <c:pt idx="245">
                  <c:v>4.9</c:v>
                </c:pt>
                <c:pt idx="246">
                  <c:v>4.92</c:v>
                </c:pt>
                <c:pt idx="247">
                  <c:v>4.94</c:v>
                </c:pt>
                <c:pt idx="248">
                  <c:v>4.96</c:v>
                </c:pt>
                <c:pt idx="249">
                  <c:v>4.98</c:v>
                </c:pt>
                <c:pt idx="250">
                  <c:v>5.0</c:v>
                </c:pt>
                <c:pt idx="251">
                  <c:v>5.02</c:v>
                </c:pt>
                <c:pt idx="252">
                  <c:v>5.04</c:v>
                </c:pt>
                <c:pt idx="253">
                  <c:v>5.06</c:v>
                </c:pt>
                <c:pt idx="254">
                  <c:v>5.08</c:v>
                </c:pt>
                <c:pt idx="255">
                  <c:v>5.1</c:v>
                </c:pt>
                <c:pt idx="256">
                  <c:v>5.12</c:v>
                </c:pt>
                <c:pt idx="257">
                  <c:v>5.140000000000001</c:v>
                </c:pt>
                <c:pt idx="258">
                  <c:v>5.16</c:v>
                </c:pt>
                <c:pt idx="259">
                  <c:v>5.18</c:v>
                </c:pt>
                <c:pt idx="260">
                  <c:v>5.2</c:v>
                </c:pt>
                <c:pt idx="261">
                  <c:v>5.220000000000001</c:v>
                </c:pt>
                <c:pt idx="262">
                  <c:v>5.24</c:v>
                </c:pt>
                <c:pt idx="263">
                  <c:v>5.26</c:v>
                </c:pt>
                <c:pt idx="264">
                  <c:v>5.28</c:v>
                </c:pt>
                <c:pt idx="265">
                  <c:v>5.300000000000001</c:v>
                </c:pt>
                <c:pt idx="266">
                  <c:v>5.32</c:v>
                </c:pt>
                <c:pt idx="267">
                  <c:v>5.34</c:v>
                </c:pt>
                <c:pt idx="268">
                  <c:v>5.36</c:v>
                </c:pt>
                <c:pt idx="269">
                  <c:v>5.380000000000001</c:v>
                </c:pt>
                <c:pt idx="270">
                  <c:v>5.4</c:v>
                </c:pt>
                <c:pt idx="271">
                  <c:v>5.42</c:v>
                </c:pt>
                <c:pt idx="272">
                  <c:v>5.44</c:v>
                </c:pt>
                <c:pt idx="273">
                  <c:v>5.460000000000001</c:v>
                </c:pt>
                <c:pt idx="274">
                  <c:v>5.48</c:v>
                </c:pt>
                <c:pt idx="275">
                  <c:v>5.5</c:v>
                </c:pt>
                <c:pt idx="276">
                  <c:v>5.52</c:v>
                </c:pt>
                <c:pt idx="277">
                  <c:v>5.540000000000001</c:v>
                </c:pt>
                <c:pt idx="278">
                  <c:v>5.56</c:v>
                </c:pt>
                <c:pt idx="279">
                  <c:v>5.58</c:v>
                </c:pt>
                <c:pt idx="280">
                  <c:v>5.6</c:v>
                </c:pt>
                <c:pt idx="281">
                  <c:v>5.620000000000001</c:v>
                </c:pt>
                <c:pt idx="282">
                  <c:v>5.64</c:v>
                </c:pt>
                <c:pt idx="283">
                  <c:v>5.659999999999999</c:v>
                </c:pt>
                <c:pt idx="284">
                  <c:v>5.68</c:v>
                </c:pt>
                <c:pt idx="285">
                  <c:v>5.699999999999999</c:v>
                </c:pt>
                <c:pt idx="286">
                  <c:v>5.72</c:v>
                </c:pt>
                <c:pt idx="287">
                  <c:v>5.74</c:v>
                </c:pt>
                <c:pt idx="288">
                  <c:v>5.76</c:v>
                </c:pt>
                <c:pt idx="289">
                  <c:v>5.78</c:v>
                </c:pt>
                <c:pt idx="290">
                  <c:v>5.8</c:v>
                </c:pt>
                <c:pt idx="291">
                  <c:v>5.819999999999999</c:v>
                </c:pt>
                <c:pt idx="292">
                  <c:v>5.84</c:v>
                </c:pt>
                <c:pt idx="293">
                  <c:v>5.859999999999999</c:v>
                </c:pt>
                <c:pt idx="294">
                  <c:v>5.88</c:v>
                </c:pt>
                <c:pt idx="295">
                  <c:v>5.899999999999999</c:v>
                </c:pt>
                <c:pt idx="296">
                  <c:v>5.92</c:v>
                </c:pt>
                <c:pt idx="297">
                  <c:v>5.94</c:v>
                </c:pt>
                <c:pt idx="298">
                  <c:v>5.96</c:v>
                </c:pt>
                <c:pt idx="299">
                  <c:v>5.98</c:v>
                </c:pt>
                <c:pt idx="300">
                  <c:v>6.0</c:v>
                </c:pt>
                <c:pt idx="301">
                  <c:v>6.02</c:v>
                </c:pt>
                <c:pt idx="302">
                  <c:v>6.04</c:v>
                </c:pt>
                <c:pt idx="303">
                  <c:v>6.06</c:v>
                </c:pt>
                <c:pt idx="304">
                  <c:v>6.08</c:v>
                </c:pt>
                <c:pt idx="305">
                  <c:v>6.1</c:v>
                </c:pt>
                <c:pt idx="306">
                  <c:v>6.12</c:v>
                </c:pt>
                <c:pt idx="307">
                  <c:v>6.14</c:v>
                </c:pt>
                <c:pt idx="308">
                  <c:v>6.16</c:v>
                </c:pt>
                <c:pt idx="309">
                  <c:v>6.18</c:v>
                </c:pt>
                <c:pt idx="310">
                  <c:v>6.2</c:v>
                </c:pt>
                <c:pt idx="311">
                  <c:v>6.22</c:v>
                </c:pt>
                <c:pt idx="312">
                  <c:v>6.24</c:v>
                </c:pt>
                <c:pt idx="313">
                  <c:v>6.26</c:v>
                </c:pt>
                <c:pt idx="314">
                  <c:v>6.28</c:v>
                </c:pt>
                <c:pt idx="315">
                  <c:v>6.3</c:v>
                </c:pt>
                <c:pt idx="316">
                  <c:v>6.32</c:v>
                </c:pt>
                <c:pt idx="317">
                  <c:v>6.34</c:v>
                </c:pt>
                <c:pt idx="318">
                  <c:v>6.36</c:v>
                </c:pt>
                <c:pt idx="319">
                  <c:v>6.38</c:v>
                </c:pt>
                <c:pt idx="320">
                  <c:v>6.4</c:v>
                </c:pt>
                <c:pt idx="321">
                  <c:v>6.42</c:v>
                </c:pt>
                <c:pt idx="322">
                  <c:v>6.44</c:v>
                </c:pt>
                <c:pt idx="323">
                  <c:v>6.46</c:v>
                </c:pt>
                <c:pt idx="324">
                  <c:v>6.48</c:v>
                </c:pt>
                <c:pt idx="325">
                  <c:v>6.5</c:v>
                </c:pt>
                <c:pt idx="326">
                  <c:v>6.52</c:v>
                </c:pt>
                <c:pt idx="327">
                  <c:v>6.54</c:v>
                </c:pt>
                <c:pt idx="328">
                  <c:v>6.56</c:v>
                </c:pt>
                <c:pt idx="329">
                  <c:v>6.58</c:v>
                </c:pt>
                <c:pt idx="330">
                  <c:v>6.6</c:v>
                </c:pt>
                <c:pt idx="331">
                  <c:v>6.62</c:v>
                </c:pt>
                <c:pt idx="332">
                  <c:v>6.64</c:v>
                </c:pt>
                <c:pt idx="333">
                  <c:v>6.66</c:v>
                </c:pt>
                <c:pt idx="334">
                  <c:v>6.68</c:v>
                </c:pt>
                <c:pt idx="335">
                  <c:v>6.7</c:v>
                </c:pt>
                <c:pt idx="336">
                  <c:v>6.720000000000001</c:v>
                </c:pt>
                <c:pt idx="337">
                  <c:v>6.74</c:v>
                </c:pt>
                <c:pt idx="338">
                  <c:v>6.760000000000001</c:v>
                </c:pt>
                <c:pt idx="339">
                  <c:v>6.78</c:v>
                </c:pt>
                <c:pt idx="340">
                  <c:v>6.800000000000001</c:v>
                </c:pt>
                <c:pt idx="341">
                  <c:v>6.82</c:v>
                </c:pt>
                <c:pt idx="342">
                  <c:v>6.840000000000001</c:v>
                </c:pt>
                <c:pt idx="343">
                  <c:v>6.86</c:v>
                </c:pt>
                <c:pt idx="344">
                  <c:v>6.879999999999999</c:v>
                </c:pt>
                <c:pt idx="345">
                  <c:v>6.899999999999999</c:v>
                </c:pt>
                <c:pt idx="346">
                  <c:v>6.92</c:v>
                </c:pt>
                <c:pt idx="347">
                  <c:v>6.94</c:v>
                </c:pt>
                <c:pt idx="348">
                  <c:v>6.96</c:v>
                </c:pt>
                <c:pt idx="349">
                  <c:v>6.98</c:v>
                </c:pt>
                <c:pt idx="350">
                  <c:v>7.0</c:v>
                </c:pt>
                <c:pt idx="351">
                  <c:v>7.02</c:v>
                </c:pt>
                <c:pt idx="352">
                  <c:v>7.04</c:v>
                </c:pt>
                <c:pt idx="353">
                  <c:v>7.06</c:v>
                </c:pt>
                <c:pt idx="354">
                  <c:v>7.08</c:v>
                </c:pt>
                <c:pt idx="355">
                  <c:v>7.1</c:v>
                </c:pt>
                <c:pt idx="356">
                  <c:v>7.119999999999999</c:v>
                </c:pt>
                <c:pt idx="357">
                  <c:v>7.14</c:v>
                </c:pt>
                <c:pt idx="358">
                  <c:v>7.16</c:v>
                </c:pt>
                <c:pt idx="359">
                  <c:v>7.18</c:v>
                </c:pt>
                <c:pt idx="360">
                  <c:v>7.199999999999999</c:v>
                </c:pt>
                <c:pt idx="361">
                  <c:v>7.22</c:v>
                </c:pt>
                <c:pt idx="362">
                  <c:v>7.24</c:v>
                </c:pt>
                <c:pt idx="363">
                  <c:v>7.26</c:v>
                </c:pt>
                <c:pt idx="364">
                  <c:v>7.28</c:v>
                </c:pt>
                <c:pt idx="365">
                  <c:v>7.3</c:v>
                </c:pt>
                <c:pt idx="366">
                  <c:v>7.32</c:v>
                </c:pt>
                <c:pt idx="367">
                  <c:v>7.34</c:v>
                </c:pt>
                <c:pt idx="368">
                  <c:v>7.359999999999999</c:v>
                </c:pt>
                <c:pt idx="369">
                  <c:v>7.38</c:v>
                </c:pt>
                <c:pt idx="370">
                  <c:v>7.4</c:v>
                </c:pt>
                <c:pt idx="371">
                  <c:v>7.42</c:v>
                </c:pt>
                <c:pt idx="372">
                  <c:v>7.44</c:v>
                </c:pt>
                <c:pt idx="373">
                  <c:v>7.46</c:v>
                </c:pt>
                <c:pt idx="374">
                  <c:v>7.48</c:v>
                </c:pt>
                <c:pt idx="375">
                  <c:v>7.5</c:v>
                </c:pt>
                <c:pt idx="376">
                  <c:v>7.52</c:v>
                </c:pt>
                <c:pt idx="377">
                  <c:v>7.54</c:v>
                </c:pt>
                <c:pt idx="378">
                  <c:v>7.56</c:v>
                </c:pt>
                <c:pt idx="379">
                  <c:v>7.58</c:v>
                </c:pt>
                <c:pt idx="380">
                  <c:v>7.6</c:v>
                </c:pt>
                <c:pt idx="381">
                  <c:v>7.62</c:v>
                </c:pt>
                <c:pt idx="382">
                  <c:v>7.64</c:v>
                </c:pt>
                <c:pt idx="383">
                  <c:v>7.66</c:v>
                </c:pt>
                <c:pt idx="384">
                  <c:v>7.68</c:v>
                </c:pt>
                <c:pt idx="385">
                  <c:v>7.7</c:v>
                </c:pt>
                <c:pt idx="386">
                  <c:v>7.720000000000001</c:v>
                </c:pt>
                <c:pt idx="387">
                  <c:v>7.74</c:v>
                </c:pt>
                <c:pt idx="388">
                  <c:v>7.76</c:v>
                </c:pt>
                <c:pt idx="389">
                  <c:v>7.78</c:v>
                </c:pt>
                <c:pt idx="390">
                  <c:v>7.800000000000001</c:v>
                </c:pt>
                <c:pt idx="391">
                  <c:v>7.82</c:v>
                </c:pt>
                <c:pt idx="392">
                  <c:v>7.84</c:v>
                </c:pt>
                <c:pt idx="393">
                  <c:v>7.86</c:v>
                </c:pt>
                <c:pt idx="394">
                  <c:v>7.880000000000001</c:v>
                </c:pt>
                <c:pt idx="395">
                  <c:v>7.9</c:v>
                </c:pt>
                <c:pt idx="396">
                  <c:v>7.92</c:v>
                </c:pt>
                <c:pt idx="397">
                  <c:v>7.94</c:v>
                </c:pt>
                <c:pt idx="398">
                  <c:v>7.960000000000001</c:v>
                </c:pt>
                <c:pt idx="399">
                  <c:v>7.98</c:v>
                </c:pt>
                <c:pt idx="400">
                  <c:v>8.0</c:v>
                </c:pt>
                <c:pt idx="401">
                  <c:v>8.02</c:v>
                </c:pt>
                <c:pt idx="402">
                  <c:v>8.040000000000001</c:v>
                </c:pt>
                <c:pt idx="403">
                  <c:v>8.06</c:v>
                </c:pt>
                <c:pt idx="404">
                  <c:v>8.08</c:v>
                </c:pt>
                <c:pt idx="405">
                  <c:v>8.100000000000001</c:v>
                </c:pt>
                <c:pt idx="406">
                  <c:v>8.120000000000001</c:v>
                </c:pt>
                <c:pt idx="407">
                  <c:v>8.139999999999998</c:v>
                </c:pt>
                <c:pt idx="408">
                  <c:v>8.16</c:v>
                </c:pt>
                <c:pt idx="409">
                  <c:v>8.18</c:v>
                </c:pt>
                <c:pt idx="410">
                  <c:v>8.2</c:v>
                </c:pt>
                <c:pt idx="411">
                  <c:v>8.219999999999998</c:v>
                </c:pt>
                <c:pt idx="412">
                  <c:v>8.24</c:v>
                </c:pt>
                <c:pt idx="413">
                  <c:v>8.26</c:v>
                </c:pt>
                <c:pt idx="414">
                  <c:v>8.28</c:v>
                </c:pt>
                <c:pt idx="415">
                  <c:v>8.299999999999998</c:v>
                </c:pt>
                <c:pt idx="416">
                  <c:v>8.32</c:v>
                </c:pt>
                <c:pt idx="417">
                  <c:v>8.34</c:v>
                </c:pt>
                <c:pt idx="418">
                  <c:v>8.36</c:v>
                </c:pt>
                <c:pt idx="419">
                  <c:v>8.379999999999998</c:v>
                </c:pt>
                <c:pt idx="420">
                  <c:v>8.4</c:v>
                </c:pt>
                <c:pt idx="421">
                  <c:v>8.42</c:v>
                </c:pt>
                <c:pt idx="422">
                  <c:v>8.44</c:v>
                </c:pt>
                <c:pt idx="423">
                  <c:v>8.46</c:v>
                </c:pt>
                <c:pt idx="424">
                  <c:v>8.48</c:v>
                </c:pt>
                <c:pt idx="425">
                  <c:v>8.5</c:v>
                </c:pt>
                <c:pt idx="426">
                  <c:v>8.52</c:v>
                </c:pt>
                <c:pt idx="427">
                  <c:v>8.54</c:v>
                </c:pt>
                <c:pt idx="428">
                  <c:v>8.56</c:v>
                </c:pt>
                <c:pt idx="429">
                  <c:v>8.58</c:v>
                </c:pt>
                <c:pt idx="430">
                  <c:v>8.6</c:v>
                </c:pt>
                <c:pt idx="431">
                  <c:v>8.62</c:v>
                </c:pt>
                <c:pt idx="432">
                  <c:v>8.64</c:v>
                </c:pt>
                <c:pt idx="433">
                  <c:v>8.66</c:v>
                </c:pt>
                <c:pt idx="434">
                  <c:v>8.68</c:v>
                </c:pt>
                <c:pt idx="435">
                  <c:v>8.7</c:v>
                </c:pt>
                <c:pt idx="436">
                  <c:v>8.720000000000001</c:v>
                </c:pt>
                <c:pt idx="437">
                  <c:v>8.74</c:v>
                </c:pt>
                <c:pt idx="438">
                  <c:v>8.76</c:v>
                </c:pt>
                <c:pt idx="439">
                  <c:v>8.78</c:v>
                </c:pt>
                <c:pt idx="440">
                  <c:v>8.8</c:v>
                </c:pt>
                <c:pt idx="441">
                  <c:v>8.82</c:v>
                </c:pt>
                <c:pt idx="442">
                  <c:v>8.84</c:v>
                </c:pt>
                <c:pt idx="443">
                  <c:v>8.86</c:v>
                </c:pt>
                <c:pt idx="444">
                  <c:v>8.88</c:v>
                </c:pt>
                <c:pt idx="445">
                  <c:v>8.9</c:v>
                </c:pt>
                <c:pt idx="446">
                  <c:v>8.92</c:v>
                </c:pt>
                <c:pt idx="447">
                  <c:v>8.94</c:v>
                </c:pt>
                <c:pt idx="448">
                  <c:v>8.96</c:v>
                </c:pt>
                <c:pt idx="449">
                  <c:v>8.98</c:v>
                </c:pt>
                <c:pt idx="450">
                  <c:v>9.0</c:v>
                </c:pt>
                <c:pt idx="451">
                  <c:v>9.02</c:v>
                </c:pt>
                <c:pt idx="452">
                  <c:v>9.040000000000001</c:v>
                </c:pt>
                <c:pt idx="453">
                  <c:v>9.06</c:v>
                </c:pt>
                <c:pt idx="454">
                  <c:v>9.08</c:v>
                </c:pt>
                <c:pt idx="455">
                  <c:v>9.1</c:v>
                </c:pt>
                <c:pt idx="456">
                  <c:v>9.120000000000001</c:v>
                </c:pt>
                <c:pt idx="457">
                  <c:v>9.140000000000001</c:v>
                </c:pt>
                <c:pt idx="458">
                  <c:v>9.16</c:v>
                </c:pt>
                <c:pt idx="459">
                  <c:v>9.18</c:v>
                </c:pt>
                <c:pt idx="460">
                  <c:v>9.200000000000001</c:v>
                </c:pt>
                <c:pt idx="461">
                  <c:v>9.220000000000001</c:v>
                </c:pt>
                <c:pt idx="462">
                  <c:v>9.24</c:v>
                </c:pt>
                <c:pt idx="463">
                  <c:v>9.26</c:v>
                </c:pt>
                <c:pt idx="464">
                  <c:v>9.280000000000001</c:v>
                </c:pt>
                <c:pt idx="465">
                  <c:v>9.3</c:v>
                </c:pt>
                <c:pt idx="466">
                  <c:v>9.32</c:v>
                </c:pt>
                <c:pt idx="467">
                  <c:v>9.34</c:v>
                </c:pt>
                <c:pt idx="468">
                  <c:v>9.36</c:v>
                </c:pt>
                <c:pt idx="469">
                  <c:v>9.379999999999998</c:v>
                </c:pt>
                <c:pt idx="470">
                  <c:v>9.399999999999998</c:v>
                </c:pt>
                <c:pt idx="471">
                  <c:v>9.42</c:v>
                </c:pt>
                <c:pt idx="472">
                  <c:v>9.44</c:v>
                </c:pt>
                <c:pt idx="473">
                  <c:v>9.46</c:v>
                </c:pt>
                <c:pt idx="474">
                  <c:v>9.48</c:v>
                </c:pt>
                <c:pt idx="475">
                  <c:v>9.5</c:v>
                </c:pt>
                <c:pt idx="476">
                  <c:v>9.52</c:v>
                </c:pt>
                <c:pt idx="477">
                  <c:v>9.54</c:v>
                </c:pt>
                <c:pt idx="478">
                  <c:v>9.559999999999998</c:v>
                </c:pt>
                <c:pt idx="479">
                  <c:v>9.58</c:v>
                </c:pt>
                <c:pt idx="480">
                  <c:v>9.6</c:v>
                </c:pt>
                <c:pt idx="481">
                  <c:v>9.62</c:v>
                </c:pt>
                <c:pt idx="482">
                  <c:v>9.64</c:v>
                </c:pt>
                <c:pt idx="483">
                  <c:v>9.66</c:v>
                </c:pt>
                <c:pt idx="484">
                  <c:v>9.68</c:v>
                </c:pt>
                <c:pt idx="485">
                  <c:v>9.7</c:v>
                </c:pt>
                <c:pt idx="486">
                  <c:v>9.719999999999998</c:v>
                </c:pt>
                <c:pt idx="487">
                  <c:v>9.74</c:v>
                </c:pt>
                <c:pt idx="488">
                  <c:v>9.76</c:v>
                </c:pt>
                <c:pt idx="489">
                  <c:v>9.78</c:v>
                </c:pt>
                <c:pt idx="490">
                  <c:v>9.8</c:v>
                </c:pt>
                <c:pt idx="491">
                  <c:v>9.82</c:v>
                </c:pt>
                <c:pt idx="492">
                  <c:v>9.84</c:v>
                </c:pt>
                <c:pt idx="493">
                  <c:v>9.86</c:v>
                </c:pt>
                <c:pt idx="494">
                  <c:v>9.879999999999998</c:v>
                </c:pt>
                <c:pt idx="495">
                  <c:v>9.9</c:v>
                </c:pt>
                <c:pt idx="496">
                  <c:v>9.92</c:v>
                </c:pt>
                <c:pt idx="497">
                  <c:v>9.94</c:v>
                </c:pt>
                <c:pt idx="498">
                  <c:v>9.96</c:v>
                </c:pt>
                <c:pt idx="499">
                  <c:v>9.98</c:v>
                </c:pt>
                <c:pt idx="500">
                  <c:v>10.0</c:v>
                </c:pt>
                <c:pt idx="501">
                  <c:v>10.02</c:v>
                </c:pt>
                <c:pt idx="502">
                  <c:v>10.04</c:v>
                </c:pt>
                <c:pt idx="503">
                  <c:v>10.06</c:v>
                </c:pt>
                <c:pt idx="504">
                  <c:v>10.08</c:v>
                </c:pt>
                <c:pt idx="505">
                  <c:v>10.1</c:v>
                </c:pt>
                <c:pt idx="506">
                  <c:v>10.12</c:v>
                </c:pt>
                <c:pt idx="507">
                  <c:v>10.14</c:v>
                </c:pt>
                <c:pt idx="508">
                  <c:v>10.16</c:v>
                </c:pt>
                <c:pt idx="509">
                  <c:v>10.18</c:v>
                </c:pt>
                <c:pt idx="510">
                  <c:v>10.2</c:v>
                </c:pt>
                <c:pt idx="511">
                  <c:v>10.22</c:v>
                </c:pt>
                <c:pt idx="512">
                  <c:v>10.24</c:v>
                </c:pt>
                <c:pt idx="513">
                  <c:v>10.26</c:v>
                </c:pt>
                <c:pt idx="514">
                  <c:v>10.28</c:v>
                </c:pt>
                <c:pt idx="515">
                  <c:v>10.3</c:v>
                </c:pt>
                <c:pt idx="516">
                  <c:v>10.32</c:v>
                </c:pt>
                <c:pt idx="517">
                  <c:v>10.34</c:v>
                </c:pt>
                <c:pt idx="518">
                  <c:v>10.36</c:v>
                </c:pt>
                <c:pt idx="519">
                  <c:v>10.38</c:v>
                </c:pt>
                <c:pt idx="520">
                  <c:v>10.4</c:v>
                </c:pt>
                <c:pt idx="521">
                  <c:v>10.42</c:v>
                </c:pt>
                <c:pt idx="522">
                  <c:v>10.44</c:v>
                </c:pt>
                <c:pt idx="523">
                  <c:v>10.46</c:v>
                </c:pt>
                <c:pt idx="524">
                  <c:v>10.48</c:v>
                </c:pt>
                <c:pt idx="525">
                  <c:v>10.5</c:v>
                </c:pt>
                <c:pt idx="526">
                  <c:v>10.52</c:v>
                </c:pt>
                <c:pt idx="527">
                  <c:v>10.54</c:v>
                </c:pt>
                <c:pt idx="528">
                  <c:v>10.56</c:v>
                </c:pt>
                <c:pt idx="529">
                  <c:v>10.58</c:v>
                </c:pt>
                <c:pt idx="530">
                  <c:v>10.6</c:v>
                </c:pt>
                <c:pt idx="531">
                  <c:v>10.62</c:v>
                </c:pt>
                <c:pt idx="532">
                  <c:v>10.64</c:v>
                </c:pt>
                <c:pt idx="533">
                  <c:v>10.66</c:v>
                </c:pt>
                <c:pt idx="534">
                  <c:v>10.68</c:v>
                </c:pt>
                <c:pt idx="535">
                  <c:v>10.7</c:v>
                </c:pt>
                <c:pt idx="536">
                  <c:v>10.72</c:v>
                </c:pt>
                <c:pt idx="537">
                  <c:v>10.74</c:v>
                </c:pt>
                <c:pt idx="538">
                  <c:v>10.76</c:v>
                </c:pt>
                <c:pt idx="539">
                  <c:v>10.78</c:v>
                </c:pt>
                <c:pt idx="540">
                  <c:v>10.8</c:v>
                </c:pt>
                <c:pt idx="541">
                  <c:v>10.82</c:v>
                </c:pt>
                <c:pt idx="542">
                  <c:v>10.84</c:v>
                </c:pt>
                <c:pt idx="543">
                  <c:v>10.86</c:v>
                </c:pt>
                <c:pt idx="544">
                  <c:v>10.88</c:v>
                </c:pt>
                <c:pt idx="545">
                  <c:v>10.9</c:v>
                </c:pt>
                <c:pt idx="546">
                  <c:v>10.92</c:v>
                </c:pt>
                <c:pt idx="547">
                  <c:v>10.94</c:v>
                </c:pt>
                <c:pt idx="548">
                  <c:v>10.96</c:v>
                </c:pt>
                <c:pt idx="549">
                  <c:v>10.98</c:v>
                </c:pt>
                <c:pt idx="550">
                  <c:v>11.0</c:v>
                </c:pt>
                <c:pt idx="551">
                  <c:v>11.02</c:v>
                </c:pt>
                <c:pt idx="552">
                  <c:v>11.04</c:v>
                </c:pt>
                <c:pt idx="553">
                  <c:v>11.06</c:v>
                </c:pt>
                <c:pt idx="554">
                  <c:v>11.08</c:v>
                </c:pt>
                <c:pt idx="555">
                  <c:v>11.1</c:v>
                </c:pt>
                <c:pt idx="556">
                  <c:v>11.12</c:v>
                </c:pt>
                <c:pt idx="557">
                  <c:v>11.14</c:v>
                </c:pt>
                <c:pt idx="558">
                  <c:v>11.16</c:v>
                </c:pt>
                <c:pt idx="559">
                  <c:v>11.18</c:v>
                </c:pt>
                <c:pt idx="560">
                  <c:v>11.2</c:v>
                </c:pt>
                <c:pt idx="561">
                  <c:v>11.22</c:v>
                </c:pt>
                <c:pt idx="562">
                  <c:v>11.24</c:v>
                </c:pt>
                <c:pt idx="563">
                  <c:v>11.26</c:v>
                </c:pt>
                <c:pt idx="564">
                  <c:v>11.28</c:v>
                </c:pt>
                <c:pt idx="565">
                  <c:v>11.3</c:v>
                </c:pt>
                <c:pt idx="566">
                  <c:v>11.32</c:v>
                </c:pt>
                <c:pt idx="567">
                  <c:v>11.34</c:v>
                </c:pt>
                <c:pt idx="568">
                  <c:v>11.36</c:v>
                </c:pt>
                <c:pt idx="569">
                  <c:v>11.38</c:v>
                </c:pt>
                <c:pt idx="570">
                  <c:v>11.4</c:v>
                </c:pt>
                <c:pt idx="571">
                  <c:v>11.42</c:v>
                </c:pt>
                <c:pt idx="572">
                  <c:v>11.44</c:v>
                </c:pt>
                <c:pt idx="573">
                  <c:v>11.46</c:v>
                </c:pt>
                <c:pt idx="574">
                  <c:v>11.48</c:v>
                </c:pt>
                <c:pt idx="575">
                  <c:v>11.5</c:v>
                </c:pt>
                <c:pt idx="576">
                  <c:v>11.52</c:v>
                </c:pt>
                <c:pt idx="577">
                  <c:v>11.54</c:v>
                </c:pt>
                <c:pt idx="578">
                  <c:v>11.56</c:v>
                </c:pt>
                <c:pt idx="579">
                  <c:v>11.58</c:v>
                </c:pt>
                <c:pt idx="580">
                  <c:v>11.6</c:v>
                </c:pt>
                <c:pt idx="581">
                  <c:v>11.62</c:v>
                </c:pt>
                <c:pt idx="582">
                  <c:v>11.64</c:v>
                </c:pt>
                <c:pt idx="583">
                  <c:v>11.66</c:v>
                </c:pt>
                <c:pt idx="584">
                  <c:v>11.68</c:v>
                </c:pt>
                <c:pt idx="585">
                  <c:v>11.7</c:v>
                </c:pt>
                <c:pt idx="586">
                  <c:v>11.72</c:v>
                </c:pt>
                <c:pt idx="587">
                  <c:v>11.74</c:v>
                </c:pt>
                <c:pt idx="588">
                  <c:v>11.76</c:v>
                </c:pt>
                <c:pt idx="589">
                  <c:v>11.78</c:v>
                </c:pt>
                <c:pt idx="590">
                  <c:v>11.8</c:v>
                </c:pt>
                <c:pt idx="591">
                  <c:v>11.82</c:v>
                </c:pt>
                <c:pt idx="592">
                  <c:v>11.84</c:v>
                </c:pt>
                <c:pt idx="593">
                  <c:v>11.86</c:v>
                </c:pt>
                <c:pt idx="594">
                  <c:v>11.88</c:v>
                </c:pt>
                <c:pt idx="595">
                  <c:v>11.9</c:v>
                </c:pt>
                <c:pt idx="596">
                  <c:v>11.92</c:v>
                </c:pt>
                <c:pt idx="597">
                  <c:v>11.94</c:v>
                </c:pt>
                <c:pt idx="598">
                  <c:v>11.96</c:v>
                </c:pt>
                <c:pt idx="599">
                  <c:v>11.98</c:v>
                </c:pt>
                <c:pt idx="600">
                  <c:v>12.0</c:v>
                </c:pt>
                <c:pt idx="601">
                  <c:v>12.02</c:v>
                </c:pt>
                <c:pt idx="602">
                  <c:v>12.04</c:v>
                </c:pt>
                <c:pt idx="603">
                  <c:v>12.06</c:v>
                </c:pt>
                <c:pt idx="604">
                  <c:v>12.08</c:v>
                </c:pt>
                <c:pt idx="605">
                  <c:v>12.1</c:v>
                </c:pt>
                <c:pt idx="606">
                  <c:v>12.12</c:v>
                </c:pt>
                <c:pt idx="607">
                  <c:v>12.14</c:v>
                </c:pt>
                <c:pt idx="608">
                  <c:v>12.16</c:v>
                </c:pt>
                <c:pt idx="609">
                  <c:v>12.18</c:v>
                </c:pt>
                <c:pt idx="610">
                  <c:v>12.2</c:v>
                </c:pt>
                <c:pt idx="611">
                  <c:v>12.22</c:v>
                </c:pt>
                <c:pt idx="612">
                  <c:v>12.24</c:v>
                </c:pt>
                <c:pt idx="613">
                  <c:v>12.26</c:v>
                </c:pt>
                <c:pt idx="614">
                  <c:v>12.28</c:v>
                </c:pt>
                <c:pt idx="615">
                  <c:v>12.3</c:v>
                </c:pt>
              </c:numCache>
            </c:numRef>
          </c:xVal>
          <c:yVal>
            <c:numRef>
              <c:f>rdf!$S$3:$S$618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0.001</c:v>
                </c:pt>
                <c:pt idx="139">
                  <c:v>0.003</c:v>
                </c:pt>
                <c:pt idx="140">
                  <c:v>0.01</c:v>
                </c:pt>
                <c:pt idx="141">
                  <c:v>0.031</c:v>
                </c:pt>
                <c:pt idx="142">
                  <c:v>0.068</c:v>
                </c:pt>
                <c:pt idx="143">
                  <c:v>0.12</c:v>
                </c:pt>
                <c:pt idx="144">
                  <c:v>0.195</c:v>
                </c:pt>
                <c:pt idx="145">
                  <c:v>0.327</c:v>
                </c:pt>
                <c:pt idx="146">
                  <c:v>0.476</c:v>
                </c:pt>
                <c:pt idx="147">
                  <c:v>0.68</c:v>
                </c:pt>
                <c:pt idx="148">
                  <c:v>0.929</c:v>
                </c:pt>
                <c:pt idx="149">
                  <c:v>1.211</c:v>
                </c:pt>
                <c:pt idx="150">
                  <c:v>1.533</c:v>
                </c:pt>
                <c:pt idx="151">
                  <c:v>1.831</c:v>
                </c:pt>
                <c:pt idx="152">
                  <c:v>2.111</c:v>
                </c:pt>
                <c:pt idx="153">
                  <c:v>2.409</c:v>
                </c:pt>
                <c:pt idx="154">
                  <c:v>2.643</c:v>
                </c:pt>
                <c:pt idx="155">
                  <c:v>2.857</c:v>
                </c:pt>
                <c:pt idx="156">
                  <c:v>2.992</c:v>
                </c:pt>
                <c:pt idx="157">
                  <c:v>3.021</c:v>
                </c:pt>
                <c:pt idx="158">
                  <c:v>3.181</c:v>
                </c:pt>
                <c:pt idx="159">
                  <c:v>3.172</c:v>
                </c:pt>
                <c:pt idx="160">
                  <c:v>3.223</c:v>
                </c:pt>
                <c:pt idx="161">
                  <c:v>3.131</c:v>
                </c:pt>
                <c:pt idx="162">
                  <c:v>3.085</c:v>
                </c:pt>
                <c:pt idx="163">
                  <c:v>3.001</c:v>
                </c:pt>
                <c:pt idx="164">
                  <c:v>2.904</c:v>
                </c:pt>
                <c:pt idx="165">
                  <c:v>2.789</c:v>
                </c:pt>
                <c:pt idx="166">
                  <c:v>2.627</c:v>
                </c:pt>
                <c:pt idx="167">
                  <c:v>2.525</c:v>
                </c:pt>
                <c:pt idx="168">
                  <c:v>2.389</c:v>
                </c:pt>
                <c:pt idx="169">
                  <c:v>2.283</c:v>
                </c:pt>
                <c:pt idx="170">
                  <c:v>2.159</c:v>
                </c:pt>
                <c:pt idx="171">
                  <c:v>2.087</c:v>
                </c:pt>
                <c:pt idx="172">
                  <c:v>1.906</c:v>
                </c:pt>
                <c:pt idx="173">
                  <c:v>1.83</c:v>
                </c:pt>
                <c:pt idx="174">
                  <c:v>1.743</c:v>
                </c:pt>
                <c:pt idx="175">
                  <c:v>1.661</c:v>
                </c:pt>
                <c:pt idx="176">
                  <c:v>1.567</c:v>
                </c:pt>
                <c:pt idx="177">
                  <c:v>1.518</c:v>
                </c:pt>
                <c:pt idx="178">
                  <c:v>1.448</c:v>
                </c:pt>
                <c:pt idx="179">
                  <c:v>1.346</c:v>
                </c:pt>
                <c:pt idx="180">
                  <c:v>1.312</c:v>
                </c:pt>
                <c:pt idx="181">
                  <c:v>1.264</c:v>
                </c:pt>
                <c:pt idx="182">
                  <c:v>1.228</c:v>
                </c:pt>
                <c:pt idx="183">
                  <c:v>1.18</c:v>
                </c:pt>
                <c:pt idx="184">
                  <c:v>1.12</c:v>
                </c:pt>
                <c:pt idx="185">
                  <c:v>1.073</c:v>
                </c:pt>
                <c:pt idx="186">
                  <c:v>1.072</c:v>
                </c:pt>
                <c:pt idx="187">
                  <c:v>1.026</c:v>
                </c:pt>
                <c:pt idx="188">
                  <c:v>0.968</c:v>
                </c:pt>
                <c:pt idx="189">
                  <c:v>0.972</c:v>
                </c:pt>
                <c:pt idx="190">
                  <c:v>0.942</c:v>
                </c:pt>
                <c:pt idx="191">
                  <c:v>0.935</c:v>
                </c:pt>
                <c:pt idx="192">
                  <c:v>0.931</c:v>
                </c:pt>
                <c:pt idx="193">
                  <c:v>0.898</c:v>
                </c:pt>
                <c:pt idx="194">
                  <c:v>0.912</c:v>
                </c:pt>
                <c:pt idx="195">
                  <c:v>0.875</c:v>
                </c:pt>
                <c:pt idx="196">
                  <c:v>0.877</c:v>
                </c:pt>
                <c:pt idx="197">
                  <c:v>0.851</c:v>
                </c:pt>
                <c:pt idx="198">
                  <c:v>0.839</c:v>
                </c:pt>
                <c:pt idx="199">
                  <c:v>0.843</c:v>
                </c:pt>
                <c:pt idx="200">
                  <c:v>0.821</c:v>
                </c:pt>
                <c:pt idx="201">
                  <c:v>0.815</c:v>
                </c:pt>
                <c:pt idx="202">
                  <c:v>0.809</c:v>
                </c:pt>
                <c:pt idx="203">
                  <c:v>0.811</c:v>
                </c:pt>
                <c:pt idx="204">
                  <c:v>0.821</c:v>
                </c:pt>
                <c:pt idx="205">
                  <c:v>0.813</c:v>
                </c:pt>
                <c:pt idx="206">
                  <c:v>0.805</c:v>
                </c:pt>
                <c:pt idx="207">
                  <c:v>0.828</c:v>
                </c:pt>
                <c:pt idx="208">
                  <c:v>0.801</c:v>
                </c:pt>
                <c:pt idx="209">
                  <c:v>0.772</c:v>
                </c:pt>
                <c:pt idx="210">
                  <c:v>0.798</c:v>
                </c:pt>
                <c:pt idx="211">
                  <c:v>0.797</c:v>
                </c:pt>
                <c:pt idx="212">
                  <c:v>0.805</c:v>
                </c:pt>
                <c:pt idx="213">
                  <c:v>0.813</c:v>
                </c:pt>
                <c:pt idx="214">
                  <c:v>0.805</c:v>
                </c:pt>
                <c:pt idx="215">
                  <c:v>0.823</c:v>
                </c:pt>
                <c:pt idx="216">
                  <c:v>0.829</c:v>
                </c:pt>
                <c:pt idx="217">
                  <c:v>0.82</c:v>
                </c:pt>
                <c:pt idx="218">
                  <c:v>0.82</c:v>
                </c:pt>
                <c:pt idx="219">
                  <c:v>0.82</c:v>
                </c:pt>
                <c:pt idx="220">
                  <c:v>0.852</c:v>
                </c:pt>
                <c:pt idx="221">
                  <c:v>0.843</c:v>
                </c:pt>
                <c:pt idx="222">
                  <c:v>0.814</c:v>
                </c:pt>
                <c:pt idx="223">
                  <c:v>0.882</c:v>
                </c:pt>
                <c:pt idx="224">
                  <c:v>0.834</c:v>
                </c:pt>
                <c:pt idx="225">
                  <c:v>0.873</c:v>
                </c:pt>
                <c:pt idx="226">
                  <c:v>0.872</c:v>
                </c:pt>
                <c:pt idx="227">
                  <c:v>0.898</c:v>
                </c:pt>
                <c:pt idx="228">
                  <c:v>0.857</c:v>
                </c:pt>
                <c:pt idx="229">
                  <c:v>0.867</c:v>
                </c:pt>
                <c:pt idx="230">
                  <c:v>0.873</c:v>
                </c:pt>
                <c:pt idx="231">
                  <c:v>0.911</c:v>
                </c:pt>
                <c:pt idx="232">
                  <c:v>0.888</c:v>
                </c:pt>
                <c:pt idx="233">
                  <c:v>0.918</c:v>
                </c:pt>
                <c:pt idx="234">
                  <c:v>0.926</c:v>
                </c:pt>
                <c:pt idx="235">
                  <c:v>0.924</c:v>
                </c:pt>
                <c:pt idx="236">
                  <c:v>0.913</c:v>
                </c:pt>
                <c:pt idx="237">
                  <c:v>0.902</c:v>
                </c:pt>
                <c:pt idx="238">
                  <c:v>0.935</c:v>
                </c:pt>
                <c:pt idx="239">
                  <c:v>0.935</c:v>
                </c:pt>
                <c:pt idx="240">
                  <c:v>0.935</c:v>
                </c:pt>
                <c:pt idx="241">
                  <c:v>0.944</c:v>
                </c:pt>
                <c:pt idx="242">
                  <c:v>0.95</c:v>
                </c:pt>
                <c:pt idx="243">
                  <c:v>0.951</c:v>
                </c:pt>
                <c:pt idx="244">
                  <c:v>0.983</c:v>
                </c:pt>
                <c:pt idx="245">
                  <c:v>0.974</c:v>
                </c:pt>
                <c:pt idx="246">
                  <c:v>0.962</c:v>
                </c:pt>
                <c:pt idx="247">
                  <c:v>0.97</c:v>
                </c:pt>
                <c:pt idx="248">
                  <c:v>0.984</c:v>
                </c:pt>
                <c:pt idx="249">
                  <c:v>1.013</c:v>
                </c:pt>
                <c:pt idx="250">
                  <c:v>0.988</c:v>
                </c:pt>
                <c:pt idx="251">
                  <c:v>0.971</c:v>
                </c:pt>
                <c:pt idx="252">
                  <c:v>1.01</c:v>
                </c:pt>
                <c:pt idx="253">
                  <c:v>0.994</c:v>
                </c:pt>
                <c:pt idx="254">
                  <c:v>1.018</c:v>
                </c:pt>
                <c:pt idx="255">
                  <c:v>1.008</c:v>
                </c:pt>
                <c:pt idx="256">
                  <c:v>1.011</c:v>
                </c:pt>
                <c:pt idx="257">
                  <c:v>1.003</c:v>
                </c:pt>
                <c:pt idx="258">
                  <c:v>1.001</c:v>
                </c:pt>
                <c:pt idx="259">
                  <c:v>1.007</c:v>
                </c:pt>
                <c:pt idx="260">
                  <c:v>0.97</c:v>
                </c:pt>
                <c:pt idx="261">
                  <c:v>1.002</c:v>
                </c:pt>
                <c:pt idx="262">
                  <c:v>0.976</c:v>
                </c:pt>
                <c:pt idx="263">
                  <c:v>1.006</c:v>
                </c:pt>
                <c:pt idx="264">
                  <c:v>0.996</c:v>
                </c:pt>
                <c:pt idx="265">
                  <c:v>0.986</c:v>
                </c:pt>
                <c:pt idx="266">
                  <c:v>0.991</c:v>
                </c:pt>
                <c:pt idx="267">
                  <c:v>0.989</c:v>
                </c:pt>
                <c:pt idx="268">
                  <c:v>1.014</c:v>
                </c:pt>
                <c:pt idx="269">
                  <c:v>1.006</c:v>
                </c:pt>
                <c:pt idx="270">
                  <c:v>0.993</c:v>
                </c:pt>
                <c:pt idx="271">
                  <c:v>0.99</c:v>
                </c:pt>
                <c:pt idx="272">
                  <c:v>1.012</c:v>
                </c:pt>
                <c:pt idx="273">
                  <c:v>0.989</c:v>
                </c:pt>
                <c:pt idx="274">
                  <c:v>1.006</c:v>
                </c:pt>
                <c:pt idx="275">
                  <c:v>1.001</c:v>
                </c:pt>
                <c:pt idx="276">
                  <c:v>0.988</c:v>
                </c:pt>
                <c:pt idx="277">
                  <c:v>0.99</c:v>
                </c:pt>
                <c:pt idx="278">
                  <c:v>0.984</c:v>
                </c:pt>
                <c:pt idx="279">
                  <c:v>0.979</c:v>
                </c:pt>
                <c:pt idx="280">
                  <c:v>0.973</c:v>
                </c:pt>
                <c:pt idx="281">
                  <c:v>0.967</c:v>
                </c:pt>
                <c:pt idx="282">
                  <c:v>0.973</c:v>
                </c:pt>
                <c:pt idx="283">
                  <c:v>0.976</c:v>
                </c:pt>
                <c:pt idx="284">
                  <c:v>0.983</c:v>
                </c:pt>
                <c:pt idx="285">
                  <c:v>0.98</c:v>
                </c:pt>
                <c:pt idx="286">
                  <c:v>0.986</c:v>
                </c:pt>
                <c:pt idx="287">
                  <c:v>0.985</c:v>
                </c:pt>
                <c:pt idx="288">
                  <c:v>0.989</c:v>
                </c:pt>
                <c:pt idx="289">
                  <c:v>0.985</c:v>
                </c:pt>
                <c:pt idx="290">
                  <c:v>0.988</c:v>
                </c:pt>
                <c:pt idx="291">
                  <c:v>0.99</c:v>
                </c:pt>
                <c:pt idx="292">
                  <c:v>0.961</c:v>
                </c:pt>
                <c:pt idx="293">
                  <c:v>0.98</c:v>
                </c:pt>
                <c:pt idx="294">
                  <c:v>0.968</c:v>
                </c:pt>
                <c:pt idx="295">
                  <c:v>0.956</c:v>
                </c:pt>
                <c:pt idx="296">
                  <c:v>0.976</c:v>
                </c:pt>
                <c:pt idx="297">
                  <c:v>0.974</c:v>
                </c:pt>
                <c:pt idx="298">
                  <c:v>0.941</c:v>
                </c:pt>
                <c:pt idx="299">
                  <c:v>0.944</c:v>
                </c:pt>
                <c:pt idx="300">
                  <c:v>0.973</c:v>
                </c:pt>
                <c:pt idx="301">
                  <c:v>0.957</c:v>
                </c:pt>
                <c:pt idx="302">
                  <c:v>0.971</c:v>
                </c:pt>
                <c:pt idx="303">
                  <c:v>0.962</c:v>
                </c:pt>
                <c:pt idx="304">
                  <c:v>0.97</c:v>
                </c:pt>
                <c:pt idx="305">
                  <c:v>0.977</c:v>
                </c:pt>
                <c:pt idx="306">
                  <c:v>0.995</c:v>
                </c:pt>
                <c:pt idx="307">
                  <c:v>0.98</c:v>
                </c:pt>
                <c:pt idx="308">
                  <c:v>0.977</c:v>
                </c:pt>
                <c:pt idx="309">
                  <c:v>0.971</c:v>
                </c:pt>
                <c:pt idx="310">
                  <c:v>0.969</c:v>
                </c:pt>
                <c:pt idx="311">
                  <c:v>0.974</c:v>
                </c:pt>
                <c:pt idx="312">
                  <c:v>0.96</c:v>
                </c:pt>
                <c:pt idx="313">
                  <c:v>0.981</c:v>
                </c:pt>
                <c:pt idx="314">
                  <c:v>0.985</c:v>
                </c:pt>
                <c:pt idx="315">
                  <c:v>0.994</c:v>
                </c:pt>
                <c:pt idx="316">
                  <c:v>0.972</c:v>
                </c:pt>
                <c:pt idx="317">
                  <c:v>0.986</c:v>
                </c:pt>
                <c:pt idx="318">
                  <c:v>0.981</c:v>
                </c:pt>
                <c:pt idx="319">
                  <c:v>1.011</c:v>
                </c:pt>
                <c:pt idx="320">
                  <c:v>0.985</c:v>
                </c:pt>
                <c:pt idx="321">
                  <c:v>1.0</c:v>
                </c:pt>
                <c:pt idx="322">
                  <c:v>0.997</c:v>
                </c:pt>
                <c:pt idx="323">
                  <c:v>1.006</c:v>
                </c:pt>
                <c:pt idx="324">
                  <c:v>1.006</c:v>
                </c:pt>
                <c:pt idx="325">
                  <c:v>1.0</c:v>
                </c:pt>
                <c:pt idx="326">
                  <c:v>1.01</c:v>
                </c:pt>
                <c:pt idx="327">
                  <c:v>1.01</c:v>
                </c:pt>
                <c:pt idx="328">
                  <c:v>1.016</c:v>
                </c:pt>
                <c:pt idx="329">
                  <c:v>1.038</c:v>
                </c:pt>
                <c:pt idx="330">
                  <c:v>1.003</c:v>
                </c:pt>
                <c:pt idx="331">
                  <c:v>1.036</c:v>
                </c:pt>
                <c:pt idx="332">
                  <c:v>1.022</c:v>
                </c:pt>
                <c:pt idx="333">
                  <c:v>1.027</c:v>
                </c:pt>
                <c:pt idx="334">
                  <c:v>1.022</c:v>
                </c:pt>
                <c:pt idx="335">
                  <c:v>1.06</c:v>
                </c:pt>
                <c:pt idx="336">
                  <c:v>1.043</c:v>
                </c:pt>
                <c:pt idx="337">
                  <c:v>1.034</c:v>
                </c:pt>
                <c:pt idx="338">
                  <c:v>1.056</c:v>
                </c:pt>
                <c:pt idx="339">
                  <c:v>1.043</c:v>
                </c:pt>
                <c:pt idx="340">
                  <c:v>1.059</c:v>
                </c:pt>
                <c:pt idx="341">
                  <c:v>1.052</c:v>
                </c:pt>
                <c:pt idx="342">
                  <c:v>1.049</c:v>
                </c:pt>
                <c:pt idx="343">
                  <c:v>1.033</c:v>
                </c:pt>
                <c:pt idx="344">
                  <c:v>1.06</c:v>
                </c:pt>
                <c:pt idx="345">
                  <c:v>1.015</c:v>
                </c:pt>
                <c:pt idx="346">
                  <c:v>1.051</c:v>
                </c:pt>
                <c:pt idx="347">
                  <c:v>1.046</c:v>
                </c:pt>
                <c:pt idx="348">
                  <c:v>1.04</c:v>
                </c:pt>
                <c:pt idx="349">
                  <c:v>1.035</c:v>
                </c:pt>
                <c:pt idx="350">
                  <c:v>1.05</c:v>
                </c:pt>
                <c:pt idx="351">
                  <c:v>1.052</c:v>
                </c:pt>
                <c:pt idx="352">
                  <c:v>1.04</c:v>
                </c:pt>
                <c:pt idx="353">
                  <c:v>1.024</c:v>
                </c:pt>
                <c:pt idx="354">
                  <c:v>1.045</c:v>
                </c:pt>
                <c:pt idx="355">
                  <c:v>1.041</c:v>
                </c:pt>
                <c:pt idx="356">
                  <c:v>1.036</c:v>
                </c:pt>
                <c:pt idx="357">
                  <c:v>1.047</c:v>
                </c:pt>
                <c:pt idx="358">
                  <c:v>1.028</c:v>
                </c:pt>
                <c:pt idx="359">
                  <c:v>1.051</c:v>
                </c:pt>
                <c:pt idx="360">
                  <c:v>1.031</c:v>
                </c:pt>
                <c:pt idx="361">
                  <c:v>1.032</c:v>
                </c:pt>
                <c:pt idx="362">
                  <c:v>1.037</c:v>
                </c:pt>
                <c:pt idx="363">
                  <c:v>1.043</c:v>
                </c:pt>
                <c:pt idx="364">
                  <c:v>1.052</c:v>
                </c:pt>
                <c:pt idx="365">
                  <c:v>1.03</c:v>
                </c:pt>
                <c:pt idx="366">
                  <c:v>1.049</c:v>
                </c:pt>
                <c:pt idx="367">
                  <c:v>1.037</c:v>
                </c:pt>
                <c:pt idx="368">
                  <c:v>1.033</c:v>
                </c:pt>
                <c:pt idx="369">
                  <c:v>1.037</c:v>
                </c:pt>
                <c:pt idx="370">
                  <c:v>1.031</c:v>
                </c:pt>
                <c:pt idx="371">
                  <c:v>1.035</c:v>
                </c:pt>
                <c:pt idx="372">
                  <c:v>1.029</c:v>
                </c:pt>
                <c:pt idx="373">
                  <c:v>1.039</c:v>
                </c:pt>
                <c:pt idx="374">
                  <c:v>1.016</c:v>
                </c:pt>
                <c:pt idx="375">
                  <c:v>1.028</c:v>
                </c:pt>
                <c:pt idx="376">
                  <c:v>1.024</c:v>
                </c:pt>
                <c:pt idx="377">
                  <c:v>1.027</c:v>
                </c:pt>
                <c:pt idx="378">
                  <c:v>1.011</c:v>
                </c:pt>
                <c:pt idx="379">
                  <c:v>1.023</c:v>
                </c:pt>
                <c:pt idx="380">
                  <c:v>1.022</c:v>
                </c:pt>
                <c:pt idx="381">
                  <c:v>1.016</c:v>
                </c:pt>
                <c:pt idx="382">
                  <c:v>1.007</c:v>
                </c:pt>
                <c:pt idx="383">
                  <c:v>0.995</c:v>
                </c:pt>
                <c:pt idx="384">
                  <c:v>1.015</c:v>
                </c:pt>
                <c:pt idx="385">
                  <c:v>1.001</c:v>
                </c:pt>
                <c:pt idx="386">
                  <c:v>1.005</c:v>
                </c:pt>
                <c:pt idx="387">
                  <c:v>1.013</c:v>
                </c:pt>
                <c:pt idx="388">
                  <c:v>1.003</c:v>
                </c:pt>
                <c:pt idx="389">
                  <c:v>0.99</c:v>
                </c:pt>
                <c:pt idx="390">
                  <c:v>0.992</c:v>
                </c:pt>
                <c:pt idx="391">
                  <c:v>1.005</c:v>
                </c:pt>
                <c:pt idx="392">
                  <c:v>0.997</c:v>
                </c:pt>
                <c:pt idx="393">
                  <c:v>0.992</c:v>
                </c:pt>
                <c:pt idx="394">
                  <c:v>0.995</c:v>
                </c:pt>
                <c:pt idx="395">
                  <c:v>0.992</c:v>
                </c:pt>
                <c:pt idx="396">
                  <c:v>0.979</c:v>
                </c:pt>
                <c:pt idx="397">
                  <c:v>1.004</c:v>
                </c:pt>
                <c:pt idx="398">
                  <c:v>0.985</c:v>
                </c:pt>
                <c:pt idx="399">
                  <c:v>0.994</c:v>
                </c:pt>
                <c:pt idx="400">
                  <c:v>0.984</c:v>
                </c:pt>
                <c:pt idx="401">
                  <c:v>0.984</c:v>
                </c:pt>
                <c:pt idx="402">
                  <c:v>0.978</c:v>
                </c:pt>
                <c:pt idx="403">
                  <c:v>0.996</c:v>
                </c:pt>
                <c:pt idx="404">
                  <c:v>0.99</c:v>
                </c:pt>
                <c:pt idx="405">
                  <c:v>0.983</c:v>
                </c:pt>
                <c:pt idx="406">
                  <c:v>0.973</c:v>
                </c:pt>
                <c:pt idx="407">
                  <c:v>0.979</c:v>
                </c:pt>
                <c:pt idx="408">
                  <c:v>0.976</c:v>
                </c:pt>
                <c:pt idx="409">
                  <c:v>0.988</c:v>
                </c:pt>
                <c:pt idx="410">
                  <c:v>0.973</c:v>
                </c:pt>
                <c:pt idx="411">
                  <c:v>0.972</c:v>
                </c:pt>
                <c:pt idx="412">
                  <c:v>0.976</c:v>
                </c:pt>
                <c:pt idx="413">
                  <c:v>0.983</c:v>
                </c:pt>
                <c:pt idx="414">
                  <c:v>0.981</c:v>
                </c:pt>
                <c:pt idx="415">
                  <c:v>0.965</c:v>
                </c:pt>
                <c:pt idx="416">
                  <c:v>0.972</c:v>
                </c:pt>
                <c:pt idx="417">
                  <c:v>0.991</c:v>
                </c:pt>
                <c:pt idx="418">
                  <c:v>0.969</c:v>
                </c:pt>
                <c:pt idx="419">
                  <c:v>0.964</c:v>
                </c:pt>
                <c:pt idx="420">
                  <c:v>0.981</c:v>
                </c:pt>
                <c:pt idx="421">
                  <c:v>0.974</c:v>
                </c:pt>
                <c:pt idx="422">
                  <c:v>0.981</c:v>
                </c:pt>
                <c:pt idx="423">
                  <c:v>0.969</c:v>
                </c:pt>
                <c:pt idx="424">
                  <c:v>0.96</c:v>
                </c:pt>
                <c:pt idx="425">
                  <c:v>0.987</c:v>
                </c:pt>
                <c:pt idx="426">
                  <c:v>0.976</c:v>
                </c:pt>
                <c:pt idx="427">
                  <c:v>0.982</c:v>
                </c:pt>
                <c:pt idx="428">
                  <c:v>0.98</c:v>
                </c:pt>
                <c:pt idx="429">
                  <c:v>0.995</c:v>
                </c:pt>
                <c:pt idx="430">
                  <c:v>0.981</c:v>
                </c:pt>
                <c:pt idx="431">
                  <c:v>0.987</c:v>
                </c:pt>
                <c:pt idx="432">
                  <c:v>0.985</c:v>
                </c:pt>
                <c:pt idx="433">
                  <c:v>0.992</c:v>
                </c:pt>
                <c:pt idx="434">
                  <c:v>1.0</c:v>
                </c:pt>
                <c:pt idx="435">
                  <c:v>0.985</c:v>
                </c:pt>
                <c:pt idx="436">
                  <c:v>0.988</c:v>
                </c:pt>
                <c:pt idx="437">
                  <c:v>0.985</c:v>
                </c:pt>
                <c:pt idx="438">
                  <c:v>0.992</c:v>
                </c:pt>
                <c:pt idx="439">
                  <c:v>0.983</c:v>
                </c:pt>
                <c:pt idx="440">
                  <c:v>1.007</c:v>
                </c:pt>
                <c:pt idx="441">
                  <c:v>0.991</c:v>
                </c:pt>
                <c:pt idx="442">
                  <c:v>0.986</c:v>
                </c:pt>
                <c:pt idx="443">
                  <c:v>1.002</c:v>
                </c:pt>
                <c:pt idx="444">
                  <c:v>1.0</c:v>
                </c:pt>
                <c:pt idx="445">
                  <c:v>0.995</c:v>
                </c:pt>
                <c:pt idx="446">
                  <c:v>0.996</c:v>
                </c:pt>
                <c:pt idx="447">
                  <c:v>0.995</c:v>
                </c:pt>
                <c:pt idx="448">
                  <c:v>0.996</c:v>
                </c:pt>
                <c:pt idx="449">
                  <c:v>1.009</c:v>
                </c:pt>
                <c:pt idx="450">
                  <c:v>1.004</c:v>
                </c:pt>
                <c:pt idx="451">
                  <c:v>0.995</c:v>
                </c:pt>
                <c:pt idx="452">
                  <c:v>1.0</c:v>
                </c:pt>
                <c:pt idx="453">
                  <c:v>0.991</c:v>
                </c:pt>
                <c:pt idx="454">
                  <c:v>1.001</c:v>
                </c:pt>
                <c:pt idx="455">
                  <c:v>1.002</c:v>
                </c:pt>
                <c:pt idx="456">
                  <c:v>1.007</c:v>
                </c:pt>
                <c:pt idx="457">
                  <c:v>0.997</c:v>
                </c:pt>
                <c:pt idx="458">
                  <c:v>1.002</c:v>
                </c:pt>
                <c:pt idx="459">
                  <c:v>1.017</c:v>
                </c:pt>
                <c:pt idx="460">
                  <c:v>0.999</c:v>
                </c:pt>
                <c:pt idx="461">
                  <c:v>1.01</c:v>
                </c:pt>
                <c:pt idx="462">
                  <c:v>1.018</c:v>
                </c:pt>
                <c:pt idx="463">
                  <c:v>1.003</c:v>
                </c:pt>
                <c:pt idx="464">
                  <c:v>1.006</c:v>
                </c:pt>
                <c:pt idx="465">
                  <c:v>1.005</c:v>
                </c:pt>
                <c:pt idx="466">
                  <c:v>1.021</c:v>
                </c:pt>
                <c:pt idx="467">
                  <c:v>1.011</c:v>
                </c:pt>
                <c:pt idx="468">
                  <c:v>0.997</c:v>
                </c:pt>
                <c:pt idx="469">
                  <c:v>1.018</c:v>
                </c:pt>
                <c:pt idx="470">
                  <c:v>0.999</c:v>
                </c:pt>
                <c:pt idx="471">
                  <c:v>1.026</c:v>
                </c:pt>
                <c:pt idx="472">
                  <c:v>1.002</c:v>
                </c:pt>
                <c:pt idx="473">
                  <c:v>1.007</c:v>
                </c:pt>
                <c:pt idx="474">
                  <c:v>1.01</c:v>
                </c:pt>
                <c:pt idx="475">
                  <c:v>1.016</c:v>
                </c:pt>
                <c:pt idx="476">
                  <c:v>1.006</c:v>
                </c:pt>
                <c:pt idx="477">
                  <c:v>1.006</c:v>
                </c:pt>
                <c:pt idx="478">
                  <c:v>1.008</c:v>
                </c:pt>
                <c:pt idx="479">
                  <c:v>1.013</c:v>
                </c:pt>
                <c:pt idx="480">
                  <c:v>1.018</c:v>
                </c:pt>
                <c:pt idx="481">
                  <c:v>1.006</c:v>
                </c:pt>
                <c:pt idx="482">
                  <c:v>1.004</c:v>
                </c:pt>
                <c:pt idx="483">
                  <c:v>1.017</c:v>
                </c:pt>
                <c:pt idx="484">
                  <c:v>1.007</c:v>
                </c:pt>
                <c:pt idx="485">
                  <c:v>1.007</c:v>
                </c:pt>
                <c:pt idx="486">
                  <c:v>1.006</c:v>
                </c:pt>
                <c:pt idx="487">
                  <c:v>1.014</c:v>
                </c:pt>
                <c:pt idx="488">
                  <c:v>0.997</c:v>
                </c:pt>
                <c:pt idx="489">
                  <c:v>1.014</c:v>
                </c:pt>
                <c:pt idx="490">
                  <c:v>1.01</c:v>
                </c:pt>
                <c:pt idx="491">
                  <c:v>0.993</c:v>
                </c:pt>
                <c:pt idx="492">
                  <c:v>0.998</c:v>
                </c:pt>
                <c:pt idx="493">
                  <c:v>1.002</c:v>
                </c:pt>
                <c:pt idx="494">
                  <c:v>1.0</c:v>
                </c:pt>
                <c:pt idx="495">
                  <c:v>0.999</c:v>
                </c:pt>
                <c:pt idx="496">
                  <c:v>1.009</c:v>
                </c:pt>
                <c:pt idx="497">
                  <c:v>0.998</c:v>
                </c:pt>
                <c:pt idx="498">
                  <c:v>1.002</c:v>
                </c:pt>
                <c:pt idx="499">
                  <c:v>0.997</c:v>
                </c:pt>
                <c:pt idx="500">
                  <c:v>1.003</c:v>
                </c:pt>
                <c:pt idx="501">
                  <c:v>0.991</c:v>
                </c:pt>
                <c:pt idx="502">
                  <c:v>1.003</c:v>
                </c:pt>
                <c:pt idx="503">
                  <c:v>1.003</c:v>
                </c:pt>
                <c:pt idx="504">
                  <c:v>1.017</c:v>
                </c:pt>
                <c:pt idx="505">
                  <c:v>1.009</c:v>
                </c:pt>
                <c:pt idx="506">
                  <c:v>1.004</c:v>
                </c:pt>
                <c:pt idx="507">
                  <c:v>1.007</c:v>
                </c:pt>
                <c:pt idx="508">
                  <c:v>1.018</c:v>
                </c:pt>
                <c:pt idx="509">
                  <c:v>1.01</c:v>
                </c:pt>
                <c:pt idx="510">
                  <c:v>0.986</c:v>
                </c:pt>
                <c:pt idx="511">
                  <c:v>1.002</c:v>
                </c:pt>
                <c:pt idx="512">
                  <c:v>1.007</c:v>
                </c:pt>
                <c:pt idx="513">
                  <c:v>0.991</c:v>
                </c:pt>
                <c:pt idx="514">
                  <c:v>1.003</c:v>
                </c:pt>
                <c:pt idx="515">
                  <c:v>0.995</c:v>
                </c:pt>
                <c:pt idx="516">
                  <c:v>0.992</c:v>
                </c:pt>
                <c:pt idx="517">
                  <c:v>1.0</c:v>
                </c:pt>
                <c:pt idx="518">
                  <c:v>1.011</c:v>
                </c:pt>
                <c:pt idx="519">
                  <c:v>1.01</c:v>
                </c:pt>
                <c:pt idx="520">
                  <c:v>0.999</c:v>
                </c:pt>
                <c:pt idx="521">
                  <c:v>1.002</c:v>
                </c:pt>
                <c:pt idx="522">
                  <c:v>1.007</c:v>
                </c:pt>
                <c:pt idx="523">
                  <c:v>1.006</c:v>
                </c:pt>
                <c:pt idx="524">
                  <c:v>1.003</c:v>
                </c:pt>
                <c:pt idx="525">
                  <c:v>1.002</c:v>
                </c:pt>
                <c:pt idx="526">
                  <c:v>0.998</c:v>
                </c:pt>
                <c:pt idx="527">
                  <c:v>1.009</c:v>
                </c:pt>
                <c:pt idx="528">
                  <c:v>1.009</c:v>
                </c:pt>
                <c:pt idx="529">
                  <c:v>1.004</c:v>
                </c:pt>
                <c:pt idx="530">
                  <c:v>0.998</c:v>
                </c:pt>
                <c:pt idx="531">
                  <c:v>0.999</c:v>
                </c:pt>
                <c:pt idx="532">
                  <c:v>1.009</c:v>
                </c:pt>
                <c:pt idx="533">
                  <c:v>1.005</c:v>
                </c:pt>
                <c:pt idx="534">
                  <c:v>1.004</c:v>
                </c:pt>
                <c:pt idx="535">
                  <c:v>0.989</c:v>
                </c:pt>
                <c:pt idx="536">
                  <c:v>1.008</c:v>
                </c:pt>
                <c:pt idx="537">
                  <c:v>1.005</c:v>
                </c:pt>
                <c:pt idx="538">
                  <c:v>1.005</c:v>
                </c:pt>
                <c:pt idx="539">
                  <c:v>1.004</c:v>
                </c:pt>
                <c:pt idx="540">
                  <c:v>1.007</c:v>
                </c:pt>
                <c:pt idx="541">
                  <c:v>1.006</c:v>
                </c:pt>
                <c:pt idx="542">
                  <c:v>1.005</c:v>
                </c:pt>
                <c:pt idx="543">
                  <c:v>1.007</c:v>
                </c:pt>
                <c:pt idx="544">
                  <c:v>0.995</c:v>
                </c:pt>
                <c:pt idx="545">
                  <c:v>1.004</c:v>
                </c:pt>
                <c:pt idx="546">
                  <c:v>1.004</c:v>
                </c:pt>
                <c:pt idx="547">
                  <c:v>1.007</c:v>
                </c:pt>
                <c:pt idx="548">
                  <c:v>1.008</c:v>
                </c:pt>
                <c:pt idx="549">
                  <c:v>0.997</c:v>
                </c:pt>
                <c:pt idx="550">
                  <c:v>1.002</c:v>
                </c:pt>
                <c:pt idx="551">
                  <c:v>1.011</c:v>
                </c:pt>
                <c:pt idx="552">
                  <c:v>1.001</c:v>
                </c:pt>
                <c:pt idx="553">
                  <c:v>0.998</c:v>
                </c:pt>
                <c:pt idx="554">
                  <c:v>0.994</c:v>
                </c:pt>
                <c:pt idx="555">
                  <c:v>1.001</c:v>
                </c:pt>
                <c:pt idx="556">
                  <c:v>1.001</c:v>
                </c:pt>
                <c:pt idx="557">
                  <c:v>0.999</c:v>
                </c:pt>
                <c:pt idx="558">
                  <c:v>0.996</c:v>
                </c:pt>
                <c:pt idx="559">
                  <c:v>0.997</c:v>
                </c:pt>
                <c:pt idx="560">
                  <c:v>1.006</c:v>
                </c:pt>
                <c:pt idx="561">
                  <c:v>1.006</c:v>
                </c:pt>
                <c:pt idx="562">
                  <c:v>1.006</c:v>
                </c:pt>
                <c:pt idx="563">
                  <c:v>1.003</c:v>
                </c:pt>
                <c:pt idx="564">
                  <c:v>0.996</c:v>
                </c:pt>
                <c:pt idx="565">
                  <c:v>0.997</c:v>
                </c:pt>
                <c:pt idx="566">
                  <c:v>1.009</c:v>
                </c:pt>
                <c:pt idx="567">
                  <c:v>1.014</c:v>
                </c:pt>
                <c:pt idx="568">
                  <c:v>1.002</c:v>
                </c:pt>
                <c:pt idx="569">
                  <c:v>1.01</c:v>
                </c:pt>
                <c:pt idx="570">
                  <c:v>0.985</c:v>
                </c:pt>
                <c:pt idx="571">
                  <c:v>1.001</c:v>
                </c:pt>
                <c:pt idx="572">
                  <c:v>1.0</c:v>
                </c:pt>
                <c:pt idx="573">
                  <c:v>0.98</c:v>
                </c:pt>
                <c:pt idx="574">
                  <c:v>1.008</c:v>
                </c:pt>
                <c:pt idx="575">
                  <c:v>0.99</c:v>
                </c:pt>
                <c:pt idx="576">
                  <c:v>0.999</c:v>
                </c:pt>
                <c:pt idx="577">
                  <c:v>1.008</c:v>
                </c:pt>
                <c:pt idx="578">
                  <c:v>1.016</c:v>
                </c:pt>
                <c:pt idx="579">
                  <c:v>0.998</c:v>
                </c:pt>
                <c:pt idx="580">
                  <c:v>1.001</c:v>
                </c:pt>
                <c:pt idx="581">
                  <c:v>1.004</c:v>
                </c:pt>
                <c:pt idx="582">
                  <c:v>1.01</c:v>
                </c:pt>
                <c:pt idx="583">
                  <c:v>1.0</c:v>
                </c:pt>
                <c:pt idx="584">
                  <c:v>0.999</c:v>
                </c:pt>
                <c:pt idx="585">
                  <c:v>1.004</c:v>
                </c:pt>
                <c:pt idx="586">
                  <c:v>0.997</c:v>
                </c:pt>
                <c:pt idx="587">
                  <c:v>1.004</c:v>
                </c:pt>
                <c:pt idx="588">
                  <c:v>1.004</c:v>
                </c:pt>
                <c:pt idx="589">
                  <c:v>0.998</c:v>
                </c:pt>
                <c:pt idx="590">
                  <c:v>1.006</c:v>
                </c:pt>
                <c:pt idx="591">
                  <c:v>0.991</c:v>
                </c:pt>
                <c:pt idx="592">
                  <c:v>1.0</c:v>
                </c:pt>
                <c:pt idx="593">
                  <c:v>0.992</c:v>
                </c:pt>
                <c:pt idx="594">
                  <c:v>0.998</c:v>
                </c:pt>
                <c:pt idx="595">
                  <c:v>1.006</c:v>
                </c:pt>
                <c:pt idx="596">
                  <c:v>0.994</c:v>
                </c:pt>
                <c:pt idx="597">
                  <c:v>1.011</c:v>
                </c:pt>
                <c:pt idx="598">
                  <c:v>1.003</c:v>
                </c:pt>
                <c:pt idx="599">
                  <c:v>1.01</c:v>
                </c:pt>
                <c:pt idx="600">
                  <c:v>0.995</c:v>
                </c:pt>
                <c:pt idx="601">
                  <c:v>0.998</c:v>
                </c:pt>
                <c:pt idx="602">
                  <c:v>0.996</c:v>
                </c:pt>
                <c:pt idx="603">
                  <c:v>1.007</c:v>
                </c:pt>
                <c:pt idx="604">
                  <c:v>0.992</c:v>
                </c:pt>
                <c:pt idx="605">
                  <c:v>1.003</c:v>
                </c:pt>
                <c:pt idx="606">
                  <c:v>1.005</c:v>
                </c:pt>
                <c:pt idx="607">
                  <c:v>1.009</c:v>
                </c:pt>
                <c:pt idx="608">
                  <c:v>1.0</c:v>
                </c:pt>
                <c:pt idx="609">
                  <c:v>0.998</c:v>
                </c:pt>
                <c:pt idx="610">
                  <c:v>0.989</c:v>
                </c:pt>
                <c:pt idx="611">
                  <c:v>0.998</c:v>
                </c:pt>
                <c:pt idx="612">
                  <c:v>0.994</c:v>
                </c:pt>
                <c:pt idx="613">
                  <c:v>0.999</c:v>
                </c:pt>
                <c:pt idx="614">
                  <c:v>1.002</c:v>
                </c:pt>
                <c:pt idx="615">
                  <c:v>1.002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1566504"/>
        <c:axId val="-2111560248"/>
      </c:scatterChart>
      <c:valAx>
        <c:axId val="-2111566504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mr-IN"/>
                  <a:t>r [Å</a:t>
                </a:r>
                <a:r>
                  <a:rPr lang="en-US"/>
                  <a:t>]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11560248"/>
        <c:crosses val="autoZero"/>
        <c:crossBetween val="midCat"/>
      </c:valAx>
      <c:valAx>
        <c:axId val="-2111560248"/>
        <c:scaling>
          <c:orientation val="minMax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g(r)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11566504"/>
        <c:crosses val="autoZero"/>
        <c:crossBetween val="midCat"/>
      </c:valAx>
      <c:spPr>
        <a:ln w="127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79106944444444"/>
          <c:y val="0.0913678571428571"/>
          <c:w val="0.165129166666667"/>
          <c:h val="0.202423015873016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0</a:t>
            </a:r>
            <a:endParaRPr lang="zh-CN"/>
          </a:p>
        </c:rich>
      </c:tx>
      <c:layout>
        <c:manualLayout>
          <c:xMode val="edge"/>
          <c:yMode val="edge"/>
          <c:x val="0.444550925925926"/>
          <c:y val="0.0907142857142857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1"/>
          <c:order val="1"/>
          <c:tx>
            <c:strRef>
              <c:f>rdf!$B$2</c:f>
              <c:strCache>
                <c:ptCount val="1"/>
                <c:pt idx="0">
                  <c:v>MDFT</c:v>
                </c:pt>
              </c:strCache>
            </c:strRef>
          </c:tx>
          <c:spPr>
            <a:ln w="6350" cmpd="sng">
              <a:solidFill>
                <a:srgbClr val="BB0000"/>
              </a:solidFill>
              <a:prstDash val="solid"/>
            </a:ln>
          </c:spPr>
          <c:marker>
            <c:symbol val="none"/>
          </c:marker>
          <c:xVal>
            <c:numRef>
              <c:f>rdf!$A$3:$A$618</c:f>
              <c:numCache>
                <c:formatCode>0.00E+00</c:formatCode>
                <c:ptCount val="61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rdf!$D$3:$D$618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5.53518821026818E-7</c:v>
                </c:pt>
                <c:pt idx="34" formatCode="0.00E+00">
                  <c:v>0.000104077343172313</c:v>
                </c:pt>
                <c:pt idx="35" formatCode="0.00E+00">
                  <c:v>0.00376942577111869</c:v>
                </c:pt>
                <c:pt idx="36" formatCode="0.00E+00">
                  <c:v>0.0453597881664738</c:v>
                </c:pt>
                <c:pt idx="37">
                  <c:v>0.24807351203855</c:v>
                </c:pt>
                <c:pt idx="38">
                  <c:v>0.829748592996596</c:v>
                </c:pt>
                <c:pt idx="39">
                  <c:v>1.45796501598982</c:v>
                </c:pt>
                <c:pt idx="40">
                  <c:v>2.02739079503744</c:v>
                </c:pt>
                <c:pt idx="41">
                  <c:v>2.33434776466488</c:v>
                </c:pt>
                <c:pt idx="42">
                  <c:v>2.48302271917152</c:v>
                </c:pt>
                <c:pt idx="43">
                  <c:v>2.41480065689431</c:v>
                </c:pt>
                <c:pt idx="44">
                  <c:v>2.30873751077468</c:v>
                </c:pt>
                <c:pt idx="45">
                  <c:v>2.08130071463241</c:v>
                </c:pt>
                <c:pt idx="46">
                  <c:v>1.85496101569679</c:v>
                </c:pt>
                <c:pt idx="47">
                  <c:v>1.67787739890648</c:v>
                </c:pt>
                <c:pt idx="48">
                  <c:v>1.53458614957769</c:v>
                </c:pt>
                <c:pt idx="49">
                  <c:v>1.36657495441141</c:v>
                </c:pt>
                <c:pt idx="50">
                  <c:v>1.24317189715389</c:v>
                </c:pt>
                <c:pt idx="51">
                  <c:v>1.13981249807569</c:v>
                </c:pt>
                <c:pt idx="52">
                  <c:v>1.06653436513606</c:v>
                </c:pt>
                <c:pt idx="53">
                  <c:v>0.995010328375061</c:v>
                </c:pt>
                <c:pt idx="54">
                  <c:v>0.921962169731503</c:v>
                </c:pt>
                <c:pt idx="55">
                  <c:v>0.871989062475333</c:v>
                </c:pt>
                <c:pt idx="56">
                  <c:v>0.828866602327737</c:v>
                </c:pt>
                <c:pt idx="57">
                  <c:v>0.798033159348142</c:v>
                </c:pt>
                <c:pt idx="58">
                  <c:v>0.767217091032268</c:v>
                </c:pt>
                <c:pt idx="59">
                  <c:v>0.74534314707719</c:v>
                </c:pt>
                <c:pt idx="60">
                  <c:v>0.727888187327296</c:v>
                </c:pt>
                <c:pt idx="61">
                  <c:v>0.714670990901648</c:v>
                </c:pt>
                <c:pt idx="62">
                  <c:v>0.707409578812307</c:v>
                </c:pt>
                <c:pt idx="63">
                  <c:v>0.704269323849457</c:v>
                </c:pt>
                <c:pt idx="64">
                  <c:v>0.708051174943684</c:v>
                </c:pt>
                <c:pt idx="65">
                  <c:v>0.720168328933261</c:v>
                </c:pt>
                <c:pt idx="66">
                  <c:v>0.738087183770851</c:v>
                </c:pt>
                <c:pt idx="67">
                  <c:v>0.765734419690541</c:v>
                </c:pt>
                <c:pt idx="68">
                  <c:v>0.802525492405856</c:v>
                </c:pt>
                <c:pt idx="69">
                  <c:v>0.859601441815336</c:v>
                </c:pt>
                <c:pt idx="70">
                  <c:v>0.931841410440246</c:v>
                </c:pt>
                <c:pt idx="71">
                  <c:v>1.00701013087606</c:v>
                </c:pt>
                <c:pt idx="72">
                  <c:v>1.06949764237175</c:v>
                </c:pt>
                <c:pt idx="73">
                  <c:v>1.11615887666226</c:v>
                </c:pt>
                <c:pt idx="74">
                  <c:v>1.15106606824315</c:v>
                </c:pt>
                <c:pt idx="75">
                  <c:v>1.15358532857408</c:v>
                </c:pt>
                <c:pt idx="76">
                  <c:v>1.14381226268784</c:v>
                </c:pt>
                <c:pt idx="77">
                  <c:v>1.12181680925579</c:v>
                </c:pt>
                <c:pt idx="78">
                  <c:v>1.098280469286</c:v>
                </c:pt>
                <c:pt idx="79">
                  <c:v>1.07385043900167</c:v>
                </c:pt>
                <c:pt idx="80">
                  <c:v>1.05637154464782</c:v>
                </c:pt>
                <c:pt idx="81">
                  <c:v>1.04276562229887</c:v>
                </c:pt>
                <c:pt idx="82">
                  <c:v>1.03203588341881</c:v>
                </c:pt>
                <c:pt idx="83">
                  <c:v>1.02311683390735</c:v>
                </c:pt>
                <c:pt idx="84">
                  <c:v>1.01901840995784</c:v>
                </c:pt>
                <c:pt idx="85">
                  <c:v>1.01441128366809</c:v>
                </c:pt>
                <c:pt idx="86">
                  <c:v>1.01260717623521</c:v>
                </c:pt>
                <c:pt idx="87">
                  <c:v>1.01098424104681</c:v>
                </c:pt>
                <c:pt idx="88">
                  <c:v>1.00997497256622</c:v>
                </c:pt>
                <c:pt idx="89">
                  <c:v>1.01040333697639</c:v>
                </c:pt>
                <c:pt idx="90">
                  <c:v>1.00894822934062</c:v>
                </c:pt>
                <c:pt idx="91">
                  <c:v>1.00874442133994</c:v>
                </c:pt>
                <c:pt idx="92">
                  <c:v>1.00746572559685</c:v>
                </c:pt>
                <c:pt idx="93">
                  <c:v>1.00730720722477</c:v>
                </c:pt>
                <c:pt idx="94">
                  <c:v>1.00502433408029</c:v>
                </c:pt>
                <c:pt idx="95">
                  <c:v>1.00378063841435</c:v>
                </c:pt>
                <c:pt idx="96">
                  <c:v>1.00132805494592</c:v>
                </c:pt>
                <c:pt idx="97">
                  <c:v>0.999880066473041</c:v>
                </c:pt>
                <c:pt idx="98">
                  <c:v>0.997373811177312</c:v>
                </c:pt>
                <c:pt idx="99">
                  <c:v>0.995200415626188</c:v>
                </c:pt>
                <c:pt idx="100">
                  <c:v>0.992188924475051</c:v>
                </c:pt>
                <c:pt idx="101">
                  <c:v>0.990948548139369</c:v>
                </c:pt>
                <c:pt idx="102">
                  <c:v>0.988248652380295</c:v>
                </c:pt>
                <c:pt idx="103">
                  <c:v>0.985172286487017</c:v>
                </c:pt>
                <c:pt idx="104">
                  <c:v>0.984101992882379</c:v>
                </c:pt>
                <c:pt idx="105">
                  <c:v>0.982680346179738</c:v>
                </c:pt>
                <c:pt idx="106">
                  <c:v>0.98142028577606</c:v>
                </c:pt>
                <c:pt idx="107">
                  <c:v>0.980460771803788</c:v>
                </c:pt>
                <c:pt idx="108">
                  <c:v>0.980599283533683</c:v>
                </c:pt>
                <c:pt idx="109">
                  <c:v>0.982542264695588</c:v>
                </c:pt>
                <c:pt idx="110">
                  <c:v>0.983589960402071</c:v>
                </c:pt>
                <c:pt idx="111">
                  <c:v>0.985826318710191</c:v>
                </c:pt>
                <c:pt idx="112">
                  <c:v>0.988183381560336</c:v>
                </c:pt>
                <c:pt idx="113">
                  <c:v>0.991883795165032</c:v>
                </c:pt>
                <c:pt idx="114">
                  <c:v>0.995279750937709</c:v>
                </c:pt>
                <c:pt idx="115">
                  <c:v>0.998163200374399</c:v>
                </c:pt>
                <c:pt idx="116">
                  <c:v>1.00028303025651</c:v>
                </c:pt>
                <c:pt idx="117">
                  <c:v>1.00390052217937</c:v>
                </c:pt>
                <c:pt idx="118">
                  <c:v>1.00685661578539</c:v>
                </c:pt>
                <c:pt idx="119">
                  <c:v>1.00807562895485</c:v>
                </c:pt>
                <c:pt idx="120">
                  <c:v>1.01007221496944</c:v>
                </c:pt>
                <c:pt idx="121">
                  <c:v>1.01095406703613</c:v>
                </c:pt>
                <c:pt idx="122">
                  <c:v>1.01157001987589</c:v>
                </c:pt>
                <c:pt idx="123">
                  <c:v>1.0118409921777</c:v>
                </c:pt>
                <c:pt idx="124">
                  <c:v>1.01128276627018</c:v>
                </c:pt>
                <c:pt idx="125">
                  <c:v>1.01051653153485</c:v>
                </c:pt>
                <c:pt idx="126">
                  <c:v>1.00947812455227</c:v>
                </c:pt>
                <c:pt idx="127">
                  <c:v>1.00837328597744</c:v>
                </c:pt>
                <c:pt idx="128">
                  <c:v>1.00695831572484</c:v>
                </c:pt>
                <c:pt idx="129">
                  <c:v>1.00494782281196</c:v>
                </c:pt>
                <c:pt idx="130">
                  <c:v>1.00390467871751</c:v>
                </c:pt>
                <c:pt idx="131">
                  <c:v>1.00241905209814</c:v>
                </c:pt>
                <c:pt idx="132">
                  <c:v>1.0014492986254</c:v>
                </c:pt>
                <c:pt idx="133">
                  <c:v>0.999987746096189</c:v>
                </c:pt>
                <c:pt idx="134">
                  <c:v>0.998746671184362</c:v>
                </c:pt>
                <c:pt idx="135">
                  <c:v>0.998795960346314</c:v>
                </c:pt>
                <c:pt idx="136">
                  <c:v>0.998475627124928</c:v>
                </c:pt>
                <c:pt idx="137">
                  <c:v>0.996974469019144</c:v>
                </c:pt>
                <c:pt idx="138">
                  <c:v>0.997730788483381</c:v>
                </c:pt>
                <c:pt idx="139">
                  <c:v>0.997270129889524</c:v>
                </c:pt>
                <c:pt idx="140">
                  <c:v>0.997617877683996</c:v>
                </c:pt>
                <c:pt idx="141">
                  <c:v>0.997189540446472</c:v>
                </c:pt>
                <c:pt idx="142">
                  <c:v>0.997321576112147</c:v>
                </c:pt>
                <c:pt idx="143">
                  <c:v>0.998144598169714</c:v>
                </c:pt>
                <c:pt idx="144">
                  <c:v>0.99863379134349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rdf!$L$2</c:f>
              <c:strCache>
                <c:ptCount val="1"/>
                <c:pt idx="0">
                  <c:v>MD</c:v>
                </c:pt>
              </c:strCache>
            </c:strRef>
          </c:tx>
          <c:spPr>
            <a:ln w="63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rdf!$J$3:$J$618</c:f>
              <c:numCache>
                <c:formatCode>General</c:formatCode>
                <c:ptCount val="616"/>
                <c:pt idx="0">
                  <c:v>0.0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</c:v>
                </c:pt>
                <c:pt idx="29">
                  <c:v>0.58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1.0</c:v>
                </c:pt>
                <c:pt idx="51">
                  <c:v>1.02</c:v>
                </c:pt>
                <c:pt idx="52">
                  <c:v>1.04</c:v>
                </c:pt>
                <c:pt idx="53">
                  <c:v>1.06</c:v>
                </c:pt>
                <c:pt idx="54">
                  <c:v>1.08</c:v>
                </c:pt>
                <c:pt idx="55">
                  <c:v>1.1</c:v>
                </c:pt>
                <c:pt idx="56">
                  <c:v>1.12</c:v>
                </c:pt>
                <c:pt idx="57">
                  <c:v>1.14</c:v>
                </c:pt>
                <c:pt idx="58">
                  <c:v>1.16</c:v>
                </c:pt>
                <c:pt idx="59">
                  <c:v>1.18</c:v>
                </c:pt>
                <c:pt idx="60">
                  <c:v>1.2</c:v>
                </c:pt>
                <c:pt idx="61">
                  <c:v>1.22</c:v>
                </c:pt>
                <c:pt idx="62">
                  <c:v>1.24</c:v>
                </c:pt>
                <c:pt idx="63">
                  <c:v>1.26</c:v>
                </c:pt>
                <c:pt idx="64">
                  <c:v>1.28</c:v>
                </c:pt>
                <c:pt idx="65">
                  <c:v>1.3</c:v>
                </c:pt>
                <c:pt idx="66">
                  <c:v>1.32</c:v>
                </c:pt>
                <c:pt idx="67">
                  <c:v>1.34</c:v>
                </c:pt>
                <c:pt idx="68">
                  <c:v>1.36</c:v>
                </c:pt>
                <c:pt idx="69">
                  <c:v>1.38</c:v>
                </c:pt>
                <c:pt idx="70">
                  <c:v>1.4</c:v>
                </c:pt>
                <c:pt idx="71">
                  <c:v>1.42</c:v>
                </c:pt>
                <c:pt idx="72">
                  <c:v>1.44</c:v>
                </c:pt>
                <c:pt idx="73">
                  <c:v>1.46</c:v>
                </c:pt>
                <c:pt idx="74">
                  <c:v>1.48</c:v>
                </c:pt>
                <c:pt idx="75">
                  <c:v>1.5</c:v>
                </c:pt>
                <c:pt idx="76">
                  <c:v>1.52</c:v>
                </c:pt>
                <c:pt idx="77">
                  <c:v>1.54</c:v>
                </c:pt>
                <c:pt idx="78">
                  <c:v>1.56</c:v>
                </c:pt>
                <c:pt idx="79">
                  <c:v>1.58</c:v>
                </c:pt>
                <c:pt idx="80">
                  <c:v>1.6</c:v>
                </c:pt>
                <c:pt idx="81">
                  <c:v>1.62</c:v>
                </c:pt>
                <c:pt idx="82">
                  <c:v>1.64</c:v>
                </c:pt>
                <c:pt idx="83">
                  <c:v>1.66</c:v>
                </c:pt>
                <c:pt idx="84">
                  <c:v>1.68</c:v>
                </c:pt>
                <c:pt idx="85">
                  <c:v>1.7</c:v>
                </c:pt>
                <c:pt idx="86">
                  <c:v>1.72</c:v>
                </c:pt>
                <c:pt idx="87">
                  <c:v>1.74</c:v>
                </c:pt>
                <c:pt idx="88">
                  <c:v>1.76</c:v>
                </c:pt>
                <c:pt idx="89">
                  <c:v>1.78</c:v>
                </c:pt>
                <c:pt idx="90">
                  <c:v>1.8</c:v>
                </c:pt>
                <c:pt idx="91">
                  <c:v>1.82</c:v>
                </c:pt>
                <c:pt idx="92">
                  <c:v>1.84</c:v>
                </c:pt>
                <c:pt idx="93">
                  <c:v>1.86</c:v>
                </c:pt>
                <c:pt idx="94">
                  <c:v>1.88</c:v>
                </c:pt>
                <c:pt idx="95">
                  <c:v>1.9</c:v>
                </c:pt>
                <c:pt idx="96">
                  <c:v>1.92</c:v>
                </c:pt>
                <c:pt idx="97">
                  <c:v>1.94</c:v>
                </c:pt>
                <c:pt idx="98">
                  <c:v>1.96</c:v>
                </c:pt>
                <c:pt idx="99">
                  <c:v>1.98</c:v>
                </c:pt>
                <c:pt idx="100">
                  <c:v>2.0</c:v>
                </c:pt>
                <c:pt idx="101">
                  <c:v>2.02</c:v>
                </c:pt>
                <c:pt idx="102">
                  <c:v>2.04</c:v>
                </c:pt>
                <c:pt idx="103">
                  <c:v>2.06</c:v>
                </c:pt>
                <c:pt idx="104">
                  <c:v>2.08</c:v>
                </c:pt>
                <c:pt idx="105">
                  <c:v>2.1</c:v>
                </c:pt>
                <c:pt idx="106">
                  <c:v>2.12</c:v>
                </c:pt>
                <c:pt idx="107">
                  <c:v>2.14</c:v>
                </c:pt>
                <c:pt idx="108">
                  <c:v>2.16</c:v>
                </c:pt>
                <c:pt idx="109">
                  <c:v>2.18</c:v>
                </c:pt>
                <c:pt idx="110">
                  <c:v>2.2</c:v>
                </c:pt>
                <c:pt idx="111">
                  <c:v>2.22</c:v>
                </c:pt>
                <c:pt idx="112">
                  <c:v>2.24</c:v>
                </c:pt>
                <c:pt idx="113">
                  <c:v>2.26</c:v>
                </c:pt>
                <c:pt idx="114">
                  <c:v>2.28</c:v>
                </c:pt>
                <c:pt idx="115">
                  <c:v>2.3</c:v>
                </c:pt>
                <c:pt idx="116">
                  <c:v>2.32</c:v>
                </c:pt>
                <c:pt idx="117">
                  <c:v>2.34</c:v>
                </c:pt>
                <c:pt idx="118">
                  <c:v>2.36</c:v>
                </c:pt>
                <c:pt idx="119">
                  <c:v>2.38</c:v>
                </c:pt>
                <c:pt idx="120">
                  <c:v>2.4</c:v>
                </c:pt>
                <c:pt idx="121">
                  <c:v>2.42</c:v>
                </c:pt>
                <c:pt idx="122">
                  <c:v>2.44</c:v>
                </c:pt>
                <c:pt idx="123">
                  <c:v>2.46</c:v>
                </c:pt>
                <c:pt idx="124">
                  <c:v>2.48</c:v>
                </c:pt>
                <c:pt idx="125">
                  <c:v>2.5</c:v>
                </c:pt>
                <c:pt idx="126">
                  <c:v>2.52</c:v>
                </c:pt>
                <c:pt idx="127">
                  <c:v>2.54</c:v>
                </c:pt>
                <c:pt idx="128">
                  <c:v>2.56</c:v>
                </c:pt>
                <c:pt idx="129">
                  <c:v>2.58</c:v>
                </c:pt>
                <c:pt idx="130">
                  <c:v>2.6</c:v>
                </c:pt>
                <c:pt idx="131">
                  <c:v>2.62</c:v>
                </c:pt>
                <c:pt idx="132">
                  <c:v>2.64</c:v>
                </c:pt>
                <c:pt idx="133">
                  <c:v>2.66</c:v>
                </c:pt>
                <c:pt idx="134">
                  <c:v>2.68</c:v>
                </c:pt>
                <c:pt idx="135">
                  <c:v>2.7</c:v>
                </c:pt>
                <c:pt idx="136">
                  <c:v>2.72</c:v>
                </c:pt>
                <c:pt idx="137">
                  <c:v>2.74</c:v>
                </c:pt>
                <c:pt idx="138">
                  <c:v>2.76</c:v>
                </c:pt>
                <c:pt idx="139">
                  <c:v>2.78</c:v>
                </c:pt>
                <c:pt idx="140">
                  <c:v>2.8</c:v>
                </c:pt>
                <c:pt idx="141">
                  <c:v>2.82</c:v>
                </c:pt>
                <c:pt idx="142">
                  <c:v>2.84</c:v>
                </c:pt>
                <c:pt idx="143">
                  <c:v>2.86</c:v>
                </c:pt>
                <c:pt idx="144">
                  <c:v>2.88</c:v>
                </c:pt>
                <c:pt idx="145">
                  <c:v>2.9</c:v>
                </c:pt>
                <c:pt idx="146">
                  <c:v>2.92</c:v>
                </c:pt>
                <c:pt idx="147">
                  <c:v>2.94</c:v>
                </c:pt>
                <c:pt idx="148">
                  <c:v>2.96</c:v>
                </c:pt>
                <c:pt idx="149">
                  <c:v>2.98</c:v>
                </c:pt>
                <c:pt idx="150">
                  <c:v>3.0</c:v>
                </c:pt>
                <c:pt idx="151">
                  <c:v>3.02</c:v>
                </c:pt>
                <c:pt idx="152">
                  <c:v>3.04</c:v>
                </c:pt>
                <c:pt idx="153">
                  <c:v>3.06</c:v>
                </c:pt>
                <c:pt idx="154">
                  <c:v>3.08</c:v>
                </c:pt>
                <c:pt idx="155">
                  <c:v>3.1</c:v>
                </c:pt>
                <c:pt idx="156">
                  <c:v>3.12</c:v>
                </c:pt>
                <c:pt idx="157">
                  <c:v>3.14</c:v>
                </c:pt>
                <c:pt idx="158">
                  <c:v>3.16</c:v>
                </c:pt>
                <c:pt idx="159">
                  <c:v>3.18</c:v>
                </c:pt>
                <c:pt idx="160">
                  <c:v>3.2</c:v>
                </c:pt>
                <c:pt idx="161">
                  <c:v>3.22</c:v>
                </c:pt>
                <c:pt idx="162">
                  <c:v>3.24</c:v>
                </c:pt>
                <c:pt idx="163">
                  <c:v>3.26</c:v>
                </c:pt>
                <c:pt idx="164">
                  <c:v>3.28</c:v>
                </c:pt>
                <c:pt idx="165">
                  <c:v>3.3</c:v>
                </c:pt>
                <c:pt idx="166">
                  <c:v>3.32</c:v>
                </c:pt>
                <c:pt idx="167">
                  <c:v>3.34</c:v>
                </c:pt>
                <c:pt idx="168">
                  <c:v>3.36</c:v>
                </c:pt>
                <c:pt idx="169">
                  <c:v>3.38</c:v>
                </c:pt>
                <c:pt idx="170">
                  <c:v>3.4</c:v>
                </c:pt>
                <c:pt idx="171">
                  <c:v>3.42</c:v>
                </c:pt>
                <c:pt idx="172">
                  <c:v>3.439999999999999</c:v>
                </c:pt>
                <c:pt idx="173">
                  <c:v>3.46</c:v>
                </c:pt>
                <c:pt idx="174">
                  <c:v>3.48</c:v>
                </c:pt>
                <c:pt idx="175">
                  <c:v>3.5</c:v>
                </c:pt>
                <c:pt idx="176">
                  <c:v>3.52</c:v>
                </c:pt>
                <c:pt idx="177">
                  <c:v>3.54</c:v>
                </c:pt>
                <c:pt idx="178">
                  <c:v>3.56</c:v>
                </c:pt>
                <c:pt idx="179">
                  <c:v>3.58</c:v>
                </c:pt>
                <c:pt idx="180">
                  <c:v>3.6</c:v>
                </c:pt>
                <c:pt idx="181">
                  <c:v>3.62</c:v>
                </c:pt>
                <c:pt idx="182">
                  <c:v>3.64</c:v>
                </c:pt>
                <c:pt idx="183">
                  <c:v>3.66</c:v>
                </c:pt>
                <c:pt idx="184">
                  <c:v>3.68</c:v>
                </c:pt>
                <c:pt idx="185">
                  <c:v>3.7</c:v>
                </c:pt>
                <c:pt idx="186">
                  <c:v>3.72</c:v>
                </c:pt>
                <c:pt idx="187">
                  <c:v>3.74</c:v>
                </c:pt>
                <c:pt idx="188">
                  <c:v>3.76</c:v>
                </c:pt>
                <c:pt idx="189">
                  <c:v>3.78</c:v>
                </c:pt>
                <c:pt idx="190">
                  <c:v>3.8</c:v>
                </c:pt>
                <c:pt idx="191">
                  <c:v>3.82</c:v>
                </c:pt>
                <c:pt idx="192">
                  <c:v>3.84</c:v>
                </c:pt>
                <c:pt idx="193">
                  <c:v>3.86</c:v>
                </c:pt>
                <c:pt idx="194">
                  <c:v>3.88</c:v>
                </c:pt>
                <c:pt idx="195">
                  <c:v>3.9</c:v>
                </c:pt>
                <c:pt idx="196">
                  <c:v>3.92</c:v>
                </c:pt>
                <c:pt idx="197">
                  <c:v>3.94</c:v>
                </c:pt>
                <c:pt idx="198">
                  <c:v>3.96</c:v>
                </c:pt>
                <c:pt idx="199">
                  <c:v>3.98</c:v>
                </c:pt>
                <c:pt idx="200">
                  <c:v>4.0</c:v>
                </c:pt>
                <c:pt idx="201">
                  <c:v>4.02</c:v>
                </c:pt>
                <c:pt idx="202">
                  <c:v>4.04</c:v>
                </c:pt>
                <c:pt idx="203">
                  <c:v>4.06</c:v>
                </c:pt>
                <c:pt idx="204">
                  <c:v>4.08</c:v>
                </c:pt>
                <c:pt idx="205">
                  <c:v>4.1</c:v>
                </c:pt>
                <c:pt idx="206">
                  <c:v>4.12</c:v>
                </c:pt>
                <c:pt idx="207">
                  <c:v>4.14</c:v>
                </c:pt>
                <c:pt idx="208">
                  <c:v>4.16</c:v>
                </c:pt>
                <c:pt idx="209">
                  <c:v>4.18</c:v>
                </c:pt>
                <c:pt idx="210">
                  <c:v>4.2</c:v>
                </c:pt>
                <c:pt idx="211">
                  <c:v>4.22</c:v>
                </c:pt>
                <c:pt idx="212">
                  <c:v>4.24</c:v>
                </c:pt>
                <c:pt idx="213">
                  <c:v>4.26</c:v>
                </c:pt>
                <c:pt idx="214">
                  <c:v>4.28</c:v>
                </c:pt>
                <c:pt idx="215">
                  <c:v>4.3</c:v>
                </c:pt>
                <c:pt idx="216">
                  <c:v>4.32</c:v>
                </c:pt>
                <c:pt idx="217">
                  <c:v>4.34</c:v>
                </c:pt>
                <c:pt idx="218">
                  <c:v>4.36</c:v>
                </c:pt>
                <c:pt idx="219">
                  <c:v>4.38</c:v>
                </c:pt>
                <c:pt idx="220">
                  <c:v>4.4</c:v>
                </c:pt>
                <c:pt idx="221">
                  <c:v>4.42</c:v>
                </c:pt>
                <c:pt idx="222">
                  <c:v>4.44</c:v>
                </c:pt>
                <c:pt idx="223">
                  <c:v>4.46</c:v>
                </c:pt>
                <c:pt idx="224">
                  <c:v>4.48</c:v>
                </c:pt>
                <c:pt idx="225">
                  <c:v>4.5</c:v>
                </c:pt>
                <c:pt idx="226">
                  <c:v>4.52</c:v>
                </c:pt>
                <c:pt idx="227">
                  <c:v>4.54</c:v>
                </c:pt>
                <c:pt idx="228">
                  <c:v>4.56</c:v>
                </c:pt>
                <c:pt idx="229">
                  <c:v>4.58</c:v>
                </c:pt>
                <c:pt idx="230">
                  <c:v>4.6</c:v>
                </c:pt>
                <c:pt idx="231">
                  <c:v>4.62</c:v>
                </c:pt>
                <c:pt idx="232">
                  <c:v>4.64</c:v>
                </c:pt>
                <c:pt idx="233">
                  <c:v>4.66</c:v>
                </c:pt>
                <c:pt idx="234">
                  <c:v>4.68</c:v>
                </c:pt>
                <c:pt idx="235">
                  <c:v>4.699999999999999</c:v>
                </c:pt>
                <c:pt idx="236">
                  <c:v>4.72</c:v>
                </c:pt>
                <c:pt idx="237">
                  <c:v>4.74</c:v>
                </c:pt>
                <c:pt idx="238">
                  <c:v>4.76</c:v>
                </c:pt>
                <c:pt idx="239">
                  <c:v>4.78</c:v>
                </c:pt>
                <c:pt idx="240">
                  <c:v>4.8</c:v>
                </c:pt>
                <c:pt idx="241">
                  <c:v>4.82</c:v>
                </c:pt>
                <c:pt idx="242">
                  <c:v>4.84</c:v>
                </c:pt>
                <c:pt idx="243">
                  <c:v>4.859999999999999</c:v>
                </c:pt>
                <c:pt idx="244">
                  <c:v>4.88</c:v>
                </c:pt>
                <c:pt idx="245">
                  <c:v>4.9</c:v>
                </c:pt>
                <c:pt idx="246">
                  <c:v>4.92</c:v>
                </c:pt>
                <c:pt idx="247">
                  <c:v>4.94</c:v>
                </c:pt>
                <c:pt idx="248">
                  <c:v>4.96</c:v>
                </c:pt>
                <c:pt idx="249">
                  <c:v>4.98</c:v>
                </c:pt>
                <c:pt idx="250">
                  <c:v>5.0</c:v>
                </c:pt>
                <c:pt idx="251">
                  <c:v>5.02</c:v>
                </c:pt>
                <c:pt idx="252">
                  <c:v>5.04</c:v>
                </c:pt>
                <c:pt idx="253">
                  <c:v>5.06</c:v>
                </c:pt>
                <c:pt idx="254">
                  <c:v>5.08</c:v>
                </c:pt>
                <c:pt idx="255">
                  <c:v>5.1</c:v>
                </c:pt>
                <c:pt idx="256">
                  <c:v>5.12</c:v>
                </c:pt>
                <c:pt idx="257">
                  <c:v>5.140000000000001</c:v>
                </c:pt>
                <c:pt idx="258">
                  <c:v>5.16</c:v>
                </c:pt>
                <c:pt idx="259">
                  <c:v>5.18</c:v>
                </c:pt>
                <c:pt idx="260">
                  <c:v>5.2</c:v>
                </c:pt>
                <c:pt idx="261">
                  <c:v>5.220000000000001</c:v>
                </c:pt>
                <c:pt idx="262">
                  <c:v>5.24</c:v>
                </c:pt>
                <c:pt idx="263">
                  <c:v>5.26</c:v>
                </c:pt>
                <c:pt idx="264">
                  <c:v>5.28</c:v>
                </c:pt>
                <c:pt idx="265">
                  <c:v>5.300000000000001</c:v>
                </c:pt>
                <c:pt idx="266">
                  <c:v>5.32</c:v>
                </c:pt>
                <c:pt idx="267">
                  <c:v>5.34</c:v>
                </c:pt>
                <c:pt idx="268">
                  <c:v>5.36</c:v>
                </c:pt>
                <c:pt idx="269">
                  <c:v>5.380000000000001</c:v>
                </c:pt>
                <c:pt idx="270">
                  <c:v>5.4</c:v>
                </c:pt>
                <c:pt idx="271">
                  <c:v>5.42</c:v>
                </c:pt>
                <c:pt idx="272">
                  <c:v>5.44</c:v>
                </c:pt>
                <c:pt idx="273">
                  <c:v>5.460000000000001</c:v>
                </c:pt>
                <c:pt idx="274">
                  <c:v>5.48</c:v>
                </c:pt>
                <c:pt idx="275">
                  <c:v>5.5</c:v>
                </c:pt>
                <c:pt idx="276">
                  <c:v>5.52</c:v>
                </c:pt>
                <c:pt idx="277">
                  <c:v>5.540000000000001</c:v>
                </c:pt>
                <c:pt idx="278">
                  <c:v>5.56</c:v>
                </c:pt>
                <c:pt idx="279">
                  <c:v>5.58</c:v>
                </c:pt>
                <c:pt idx="280">
                  <c:v>5.6</c:v>
                </c:pt>
                <c:pt idx="281">
                  <c:v>5.620000000000001</c:v>
                </c:pt>
                <c:pt idx="282">
                  <c:v>5.64</c:v>
                </c:pt>
                <c:pt idx="283">
                  <c:v>5.659999999999999</c:v>
                </c:pt>
                <c:pt idx="284">
                  <c:v>5.68</c:v>
                </c:pt>
                <c:pt idx="285">
                  <c:v>5.699999999999999</c:v>
                </c:pt>
                <c:pt idx="286">
                  <c:v>5.72</c:v>
                </c:pt>
                <c:pt idx="287">
                  <c:v>5.74</c:v>
                </c:pt>
                <c:pt idx="288">
                  <c:v>5.76</c:v>
                </c:pt>
                <c:pt idx="289">
                  <c:v>5.78</c:v>
                </c:pt>
                <c:pt idx="290">
                  <c:v>5.8</c:v>
                </c:pt>
                <c:pt idx="291">
                  <c:v>5.819999999999999</c:v>
                </c:pt>
                <c:pt idx="292">
                  <c:v>5.84</c:v>
                </c:pt>
                <c:pt idx="293">
                  <c:v>5.859999999999999</c:v>
                </c:pt>
                <c:pt idx="294">
                  <c:v>5.88</c:v>
                </c:pt>
                <c:pt idx="295">
                  <c:v>5.899999999999999</c:v>
                </c:pt>
                <c:pt idx="296">
                  <c:v>5.92</c:v>
                </c:pt>
                <c:pt idx="297">
                  <c:v>5.94</c:v>
                </c:pt>
                <c:pt idx="298">
                  <c:v>5.96</c:v>
                </c:pt>
                <c:pt idx="299">
                  <c:v>5.98</c:v>
                </c:pt>
                <c:pt idx="300">
                  <c:v>6.0</c:v>
                </c:pt>
                <c:pt idx="301">
                  <c:v>6.02</c:v>
                </c:pt>
                <c:pt idx="302">
                  <c:v>6.04</c:v>
                </c:pt>
                <c:pt idx="303">
                  <c:v>6.06</c:v>
                </c:pt>
                <c:pt idx="304">
                  <c:v>6.08</c:v>
                </c:pt>
                <c:pt idx="305">
                  <c:v>6.1</c:v>
                </c:pt>
                <c:pt idx="306">
                  <c:v>6.12</c:v>
                </c:pt>
                <c:pt idx="307">
                  <c:v>6.14</c:v>
                </c:pt>
                <c:pt idx="308">
                  <c:v>6.16</c:v>
                </c:pt>
                <c:pt idx="309">
                  <c:v>6.18</c:v>
                </c:pt>
                <c:pt idx="310">
                  <c:v>6.2</c:v>
                </c:pt>
                <c:pt idx="311">
                  <c:v>6.22</c:v>
                </c:pt>
                <c:pt idx="312">
                  <c:v>6.24</c:v>
                </c:pt>
                <c:pt idx="313">
                  <c:v>6.26</c:v>
                </c:pt>
                <c:pt idx="314">
                  <c:v>6.28</c:v>
                </c:pt>
                <c:pt idx="315">
                  <c:v>6.3</c:v>
                </c:pt>
                <c:pt idx="316">
                  <c:v>6.32</c:v>
                </c:pt>
                <c:pt idx="317">
                  <c:v>6.34</c:v>
                </c:pt>
                <c:pt idx="318">
                  <c:v>6.36</c:v>
                </c:pt>
                <c:pt idx="319">
                  <c:v>6.38</c:v>
                </c:pt>
                <c:pt idx="320">
                  <c:v>6.4</c:v>
                </c:pt>
                <c:pt idx="321">
                  <c:v>6.42</c:v>
                </c:pt>
                <c:pt idx="322">
                  <c:v>6.44</c:v>
                </c:pt>
                <c:pt idx="323">
                  <c:v>6.46</c:v>
                </c:pt>
                <c:pt idx="324">
                  <c:v>6.48</c:v>
                </c:pt>
                <c:pt idx="325">
                  <c:v>6.5</c:v>
                </c:pt>
                <c:pt idx="326">
                  <c:v>6.52</c:v>
                </c:pt>
                <c:pt idx="327">
                  <c:v>6.54</c:v>
                </c:pt>
                <c:pt idx="328">
                  <c:v>6.56</c:v>
                </c:pt>
                <c:pt idx="329">
                  <c:v>6.58</c:v>
                </c:pt>
                <c:pt idx="330">
                  <c:v>6.6</c:v>
                </c:pt>
                <c:pt idx="331">
                  <c:v>6.62</c:v>
                </c:pt>
                <c:pt idx="332">
                  <c:v>6.64</c:v>
                </c:pt>
                <c:pt idx="333">
                  <c:v>6.66</c:v>
                </c:pt>
                <c:pt idx="334">
                  <c:v>6.68</c:v>
                </c:pt>
                <c:pt idx="335">
                  <c:v>6.7</c:v>
                </c:pt>
                <c:pt idx="336">
                  <c:v>6.720000000000001</c:v>
                </c:pt>
                <c:pt idx="337">
                  <c:v>6.74</c:v>
                </c:pt>
                <c:pt idx="338">
                  <c:v>6.760000000000001</c:v>
                </c:pt>
                <c:pt idx="339">
                  <c:v>6.78</c:v>
                </c:pt>
                <c:pt idx="340">
                  <c:v>6.800000000000001</c:v>
                </c:pt>
                <c:pt idx="341">
                  <c:v>6.82</c:v>
                </c:pt>
                <c:pt idx="342">
                  <c:v>6.840000000000001</c:v>
                </c:pt>
                <c:pt idx="343">
                  <c:v>6.86</c:v>
                </c:pt>
                <c:pt idx="344">
                  <c:v>6.879999999999999</c:v>
                </c:pt>
                <c:pt idx="345">
                  <c:v>6.899999999999999</c:v>
                </c:pt>
                <c:pt idx="346">
                  <c:v>6.92</c:v>
                </c:pt>
                <c:pt idx="347">
                  <c:v>6.94</c:v>
                </c:pt>
                <c:pt idx="348">
                  <c:v>6.96</c:v>
                </c:pt>
                <c:pt idx="349">
                  <c:v>6.98</c:v>
                </c:pt>
                <c:pt idx="350">
                  <c:v>7.0</c:v>
                </c:pt>
                <c:pt idx="351">
                  <c:v>7.02</c:v>
                </c:pt>
                <c:pt idx="352">
                  <c:v>7.04</c:v>
                </c:pt>
                <c:pt idx="353">
                  <c:v>7.06</c:v>
                </c:pt>
                <c:pt idx="354">
                  <c:v>7.08</c:v>
                </c:pt>
                <c:pt idx="355">
                  <c:v>7.1</c:v>
                </c:pt>
                <c:pt idx="356">
                  <c:v>7.119999999999999</c:v>
                </c:pt>
                <c:pt idx="357">
                  <c:v>7.14</c:v>
                </c:pt>
                <c:pt idx="358">
                  <c:v>7.16</c:v>
                </c:pt>
                <c:pt idx="359">
                  <c:v>7.18</c:v>
                </c:pt>
                <c:pt idx="360">
                  <c:v>7.199999999999999</c:v>
                </c:pt>
                <c:pt idx="361">
                  <c:v>7.22</c:v>
                </c:pt>
                <c:pt idx="362">
                  <c:v>7.24</c:v>
                </c:pt>
                <c:pt idx="363">
                  <c:v>7.26</c:v>
                </c:pt>
                <c:pt idx="364">
                  <c:v>7.28</c:v>
                </c:pt>
                <c:pt idx="365">
                  <c:v>7.3</c:v>
                </c:pt>
                <c:pt idx="366">
                  <c:v>7.32</c:v>
                </c:pt>
                <c:pt idx="367">
                  <c:v>7.34</c:v>
                </c:pt>
                <c:pt idx="368">
                  <c:v>7.359999999999999</c:v>
                </c:pt>
                <c:pt idx="369">
                  <c:v>7.38</c:v>
                </c:pt>
                <c:pt idx="370">
                  <c:v>7.4</c:v>
                </c:pt>
                <c:pt idx="371">
                  <c:v>7.42</c:v>
                </c:pt>
                <c:pt idx="372">
                  <c:v>7.44</c:v>
                </c:pt>
                <c:pt idx="373">
                  <c:v>7.46</c:v>
                </c:pt>
                <c:pt idx="374">
                  <c:v>7.48</c:v>
                </c:pt>
                <c:pt idx="375">
                  <c:v>7.5</c:v>
                </c:pt>
                <c:pt idx="376">
                  <c:v>7.52</c:v>
                </c:pt>
                <c:pt idx="377">
                  <c:v>7.54</c:v>
                </c:pt>
                <c:pt idx="378">
                  <c:v>7.56</c:v>
                </c:pt>
                <c:pt idx="379">
                  <c:v>7.58</c:v>
                </c:pt>
                <c:pt idx="380">
                  <c:v>7.6</c:v>
                </c:pt>
                <c:pt idx="381">
                  <c:v>7.62</c:v>
                </c:pt>
                <c:pt idx="382">
                  <c:v>7.64</c:v>
                </c:pt>
                <c:pt idx="383">
                  <c:v>7.66</c:v>
                </c:pt>
                <c:pt idx="384">
                  <c:v>7.68</c:v>
                </c:pt>
                <c:pt idx="385">
                  <c:v>7.7</c:v>
                </c:pt>
                <c:pt idx="386">
                  <c:v>7.720000000000001</c:v>
                </c:pt>
                <c:pt idx="387">
                  <c:v>7.74</c:v>
                </c:pt>
                <c:pt idx="388">
                  <c:v>7.76</c:v>
                </c:pt>
                <c:pt idx="389">
                  <c:v>7.78</c:v>
                </c:pt>
                <c:pt idx="390">
                  <c:v>7.800000000000001</c:v>
                </c:pt>
                <c:pt idx="391">
                  <c:v>7.82</c:v>
                </c:pt>
                <c:pt idx="392">
                  <c:v>7.84</c:v>
                </c:pt>
                <c:pt idx="393">
                  <c:v>7.86</c:v>
                </c:pt>
                <c:pt idx="394">
                  <c:v>7.880000000000001</c:v>
                </c:pt>
                <c:pt idx="395">
                  <c:v>7.9</c:v>
                </c:pt>
                <c:pt idx="396">
                  <c:v>7.92</c:v>
                </c:pt>
                <c:pt idx="397">
                  <c:v>7.94</c:v>
                </c:pt>
                <c:pt idx="398">
                  <c:v>7.960000000000001</c:v>
                </c:pt>
                <c:pt idx="399">
                  <c:v>7.98</c:v>
                </c:pt>
                <c:pt idx="400">
                  <c:v>8.0</c:v>
                </c:pt>
                <c:pt idx="401">
                  <c:v>8.02</c:v>
                </c:pt>
                <c:pt idx="402">
                  <c:v>8.040000000000001</c:v>
                </c:pt>
                <c:pt idx="403">
                  <c:v>8.06</c:v>
                </c:pt>
                <c:pt idx="404">
                  <c:v>8.08</c:v>
                </c:pt>
                <c:pt idx="405">
                  <c:v>8.100000000000001</c:v>
                </c:pt>
                <c:pt idx="406">
                  <c:v>8.120000000000001</c:v>
                </c:pt>
                <c:pt idx="407">
                  <c:v>8.139999999999998</c:v>
                </c:pt>
                <c:pt idx="408">
                  <c:v>8.16</c:v>
                </c:pt>
                <c:pt idx="409">
                  <c:v>8.18</c:v>
                </c:pt>
                <c:pt idx="410">
                  <c:v>8.2</c:v>
                </c:pt>
                <c:pt idx="411">
                  <c:v>8.219999999999998</c:v>
                </c:pt>
                <c:pt idx="412">
                  <c:v>8.24</c:v>
                </c:pt>
                <c:pt idx="413">
                  <c:v>8.26</c:v>
                </c:pt>
                <c:pt idx="414">
                  <c:v>8.28</c:v>
                </c:pt>
                <c:pt idx="415">
                  <c:v>8.299999999999998</c:v>
                </c:pt>
                <c:pt idx="416">
                  <c:v>8.32</c:v>
                </c:pt>
                <c:pt idx="417">
                  <c:v>8.34</c:v>
                </c:pt>
                <c:pt idx="418">
                  <c:v>8.36</c:v>
                </c:pt>
                <c:pt idx="419">
                  <c:v>8.379999999999998</c:v>
                </c:pt>
                <c:pt idx="420">
                  <c:v>8.4</c:v>
                </c:pt>
                <c:pt idx="421">
                  <c:v>8.42</c:v>
                </c:pt>
                <c:pt idx="422">
                  <c:v>8.44</c:v>
                </c:pt>
                <c:pt idx="423">
                  <c:v>8.46</c:v>
                </c:pt>
                <c:pt idx="424">
                  <c:v>8.48</c:v>
                </c:pt>
                <c:pt idx="425">
                  <c:v>8.5</c:v>
                </c:pt>
                <c:pt idx="426">
                  <c:v>8.52</c:v>
                </c:pt>
                <c:pt idx="427">
                  <c:v>8.54</c:v>
                </c:pt>
                <c:pt idx="428">
                  <c:v>8.56</c:v>
                </c:pt>
                <c:pt idx="429">
                  <c:v>8.58</c:v>
                </c:pt>
                <c:pt idx="430">
                  <c:v>8.6</c:v>
                </c:pt>
                <c:pt idx="431">
                  <c:v>8.62</c:v>
                </c:pt>
                <c:pt idx="432">
                  <c:v>8.64</c:v>
                </c:pt>
                <c:pt idx="433">
                  <c:v>8.66</c:v>
                </c:pt>
                <c:pt idx="434">
                  <c:v>8.68</c:v>
                </c:pt>
                <c:pt idx="435">
                  <c:v>8.7</c:v>
                </c:pt>
                <c:pt idx="436">
                  <c:v>8.720000000000001</c:v>
                </c:pt>
                <c:pt idx="437">
                  <c:v>8.74</c:v>
                </c:pt>
                <c:pt idx="438">
                  <c:v>8.76</c:v>
                </c:pt>
                <c:pt idx="439">
                  <c:v>8.78</c:v>
                </c:pt>
                <c:pt idx="440">
                  <c:v>8.8</c:v>
                </c:pt>
                <c:pt idx="441">
                  <c:v>8.82</c:v>
                </c:pt>
                <c:pt idx="442">
                  <c:v>8.84</c:v>
                </c:pt>
                <c:pt idx="443">
                  <c:v>8.86</c:v>
                </c:pt>
                <c:pt idx="444">
                  <c:v>8.88</c:v>
                </c:pt>
                <c:pt idx="445">
                  <c:v>8.9</c:v>
                </c:pt>
                <c:pt idx="446">
                  <c:v>8.92</c:v>
                </c:pt>
                <c:pt idx="447">
                  <c:v>8.94</c:v>
                </c:pt>
                <c:pt idx="448">
                  <c:v>8.96</c:v>
                </c:pt>
                <c:pt idx="449">
                  <c:v>8.98</c:v>
                </c:pt>
                <c:pt idx="450">
                  <c:v>9.0</c:v>
                </c:pt>
                <c:pt idx="451">
                  <c:v>9.02</c:v>
                </c:pt>
                <c:pt idx="452">
                  <c:v>9.040000000000001</c:v>
                </c:pt>
                <c:pt idx="453">
                  <c:v>9.06</c:v>
                </c:pt>
                <c:pt idx="454">
                  <c:v>9.08</c:v>
                </c:pt>
                <c:pt idx="455">
                  <c:v>9.1</c:v>
                </c:pt>
                <c:pt idx="456">
                  <c:v>9.120000000000001</c:v>
                </c:pt>
                <c:pt idx="457">
                  <c:v>9.140000000000001</c:v>
                </c:pt>
                <c:pt idx="458">
                  <c:v>9.16</c:v>
                </c:pt>
                <c:pt idx="459">
                  <c:v>9.18</c:v>
                </c:pt>
                <c:pt idx="460">
                  <c:v>9.200000000000001</c:v>
                </c:pt>
                <c:pt idx="461">
                  <c:v>9.220000000000001</c:v>
                </c:pt>
                <c:pt idx="462">
                  <c:v>9.24</c:v>
                </c:pt>
                <c:pt idx="463">
                  <c:v>9.26</c:v>
                </c:pt>
                <c:pt idx="464">
                  <c:v>9.280000000000001</c:v>
                </c:pt>
                <c:pt idx="465">
                  <c:v>9.3</c:v>
                </c:pt>
                <c:pt idx="466">
                  <c:v>9.32</c:v>
                </c:pt>
                <c:pt idx="467">
                  <c:v>9.34</c:v>
                </c:pt>
                <c:pt idx="468">
                  <c:v>9.36</c:v>
                </c:pt>
                <c:pt idx="469">
                  <c:v>9.379999999999998</c:v>
                </c:pt>
                <c:pt idx="470">
                  <c:v>9.399999999999998</c:v>
                </c:pt>
                <c:pt idx="471">
                  <c:v>9.42</c:v>
                </c:pt>
                <c:pt idx="472">
                  <c:v>9.44</c:v>
                </c:pt>
                <c:pt idx="473">
                  <c:v>9.46</c:v>
                </c:pt>
                <c:pt idx="474">
                  <c:v>9.48</c:v>
                </c:pt>
                <c:pt idx="475">
                  <c:v>9.5</c:v>
                </c:pt>
                <c:pt idx="476">
                  <c:v>9.52</c:v>
                </c:pt>
                <c:pt idx="477">
                  <c:v>9.54</c:v>
                </c:pt>
                <c:pt idx="478">
                  <c:v>9.559999999999998</c:v>
                </c:pt>
                <c:pt idx="479">
                  <c:v>9.58</c:v>
                </c:pt>
                <c:pt idx="480">
                  <c:v>9.6</c:v>
                </c:pt>
                <c:pt idx="481">
                  <c:v>9.62</c:v>
                </c:pt>
                <c:pt idx="482">
                  <c:v>9.64</c:v>
                </c:pt>
                <c:pt idx="483">
                  <c:v>9.66</c:v>
                </c:pt>
                <c:pt idx="484">
                  <c:v>9.68</c:v>
                </c:pt>
                <c:pt idx="485">
                  <c:v>9.7</c:v>
                </c:pt>
                <c:pt idx="486">
                  <c:v>9.719999999999998</c:v>
                </c:pt>
                <c:pt idx="487">
                  <c:v>9.74</c:v>
                </c:pt>
                <c:pt idx="488">
                  <c:v>9.76</c:v>
                </c:pt>
                <c:pt idx="489">
                  <c:v>9.78</c:v>
                </c:pt>
                <c:pt idx="490">
                  <c:v>9.8</c:v>
                </c:pt>
                <c:pt idx="491">
                  <c:v>9.82</c:v>
                </c:pt>
                <c:pt idx="492">
                  <c:v>9.84</c:v>
                </c:pt>
                <c:pt idx="493">
                  <c:v>9.86</c:v>
                </c:pt>
                <c:pt idx="494">
                  <c:v>9.879999999999998</c:v>
                </c:pt>
                <c:pt idx="495">
                  <c:v>9.9</c:v>
                </c:pt>
                <c:pt idx="496">
                  <c:v>9.92</c:v>
                </c:pt>
                <c:pt idx="497">
                  <c:v>9.94</c:v>
                </c:pt>
                <c:pt idx="498">
                  <c:v>9.96</c:v>
                </c:pt>
                <c:pt idx="499">
                  <c:v>9.98</c:v>
                </c:pt>
                <c:pt idx="500">
                  <c:v>10.0</c:v>
                </c:pt>
                <c:pt idx="501">
                  <c:v>10.02</c:v>
                </c:pt>
                <c:pt idx="502">
                  <c:v>10.04</c:v>
                </c:pt>
                <c:pt idx="503">
                  <c:v>10.06</c:v>
                </c:pt>
                <c:pt idx="504">
                  <c:v>10.08</c:v>
                </c:pt>
                <c:pt idx="505">
                  <c:v>10.1</c:v>
                </c:pt>
                <c:pt idx="506">
                  <c:v>10.12</c:v>
                </c:pt>
                <c:pt idx="507">
                  <c:v>10.14</c:v>
                </c:pt>
                <c:pt idx="508">
                  <c:v>10.16</c:v>
                </c:pt>
                <c:pt idx="509">
                  <c:v>10.18</c:v>
                </c:pt>
                <c:pt idx="510">
                  <c:v>10.2</c:v>
                </c:pt>
                <c:pt idx="511">
                  <c:v>10.22</c:v>
                </c:pt>
                <c:pt idx="512">
                  <c:v>10.24</c:v>
                </c:pt>
                <c:pt idx="513">
                  <c:v>10.26</c:v>
                </c:pt>
                <c:pt idx="514">
                  <c:v>10.28</c:v>
                </c:pt>
                <c:pt idx="515">
                  <c:v>10.3</c:v>
                </c:pt>
                <c:pt idx="516">
                  <c:v>10.32</c:v>
                </c:pt>
                <c:pt idx="517">
                  <c:v>10.34</c:v>
                </c:pt>
                <c:pt idx="518">
                  <c:v>10.36</c:v>
                </c:pt>
                <c:pt idx="519">
                  <c:v>10.38</c:v>
                </c:pt>
                <c:pt idx="520">
                  <c:v>10.4</c:v>
                </c:pt>
                <c:pt idx="521">
                  <c:v>10.42</c:v>
                </c:pt>
                <c:pt idx="522">
                  <c:v>10.44</c:v>
                </c:pt>
                <c:pt idx="523">
                  <c:v>10.46</c:v>
                </c:pt>
                <c:pt idx="524">
                  <c:v>10.48</c:v>
                </c:pt>
                <c:pt idx="525">
                  <c:v>10.5</c:v>
                </c:pt>
                <c:pt idx="526">
                  <c:v>10.52</c:v>
                </c:pt>
                <c:pt idx="527">
                  <c:v>10.54</c:v>
                </c:pt>
                <c:pt idx="528">
                  <c:v>10.56</c:v>
                </c:pt>
                <c:pt idx="529">
                  <c:v>10.58</c:v>
                </c:pt>
                <c:pt idx="530">
                  <c:v>10.6</c:v>
                </c:pt>
                <c:pt idx="531">
                  <c:v>10.62</c:v>
                </c:pt>
                <c:pt idx="532">
                  <c:v>10.64</c:v>
                </c:pt>
                <c:pt idx="533">
                  <c:v>10.66</c:v>
                </c:pt>
                <c:pt idx="534">
                  <c:v>10.68</c:v>
                </c:pt>
                <c:pt idx="535">
                  <c:v>10.7</c:v>
                </c:pt>
                <c:pt idx="536">
                  <c:v>10.72</c:v>
                </c:pt>
                <c:pt idx="537">
                  <c:v>10.74</c:v>
                </c:pt>
                <c:pt idx="538">
                  <c:v>10.76</c:v>
                </c:pt>
                <c:pt idx="539">
                  <c:v>10.78</c:v>
                </c:pt>
                <c:pt idx="540">
                  <c:v>10.8</c:v>
                </c:pt>
                <c:pt idx="541">
                  <c:v>10.82</c:v>
                </c:pt>
                <c:pt idx="542">
                  <c:v>10.84</c:v>
                </c:pt>
                <c:pt idx="543">
                  <c:v>10.86</c:v>
                </c:pt>
                <c:pt idx="544">
                  <c:v>10.88</c:v>
                </c:pt>
                <c:pt idx="545">
                  <c:v>10.9</c:v>
                </c:pt>
                <c:pt idx="546">
                  <c:v>10.92</c:v>
                </c:pt>
                <c:pt idx="547">
                  <c:v>10.94</c:v>
                </c:pt>
                <c:pt idx="548">
                  <c:v>10.96</c:v>
                </c:pt>
                <c:pt idx="549">
                  <c:v>10.98</c:v>
                </c:pt>
                <c:pt idx="550">
                  <c:v>11.0</c:v>
                </c:pt>
                <c:pt idx="551">
                  <c:v>11.02</c:v>
                </c:pt>
                <c:pt idx="552">
                  <c:v>11.04</c:v>
                </c:pt>
                <c:pt idx="553">
                  <c:v>11.06</c:v>
                </c:pt>
                <c:pt idx="554">
                  <c:v>11.08</c:v>
                </c:pt>
                <c:pt idx="555">
                  <c:v>11.1</c:v>
                </c:pt>
                <c:pt idx="556">
                  <c:v>11.12</c:v>
                </c:pt>
                <c:pt idx="557">
                  <c:v>11.14</c:v>
                </c:pt>
                <c:pt idx="558">
                  <c:v>11.16</c:v>
                </c:pt>
                <c:pt idx="559">
                  <c:v>11.18</c:v>
                </c:pt>
                <c:pt idx="560">
                  <c:v>11.2</c:v>
                </c:pt>
                <c:pt idx="561">
                  <c:v>11.22</c:v>
                </c:pt>
                <c:pt idx="562">
                  <c:v>11.24</c:v>
                </c:pt>
                <c:pt idx="563">
                  <c:v>11.26</c:v>
                </c:pt>
                <c:pt idx="564">
                  <c:v>11.28</c:v>
                </c:pt>
                <c:pt idx="565">
                  <c:v>11.3</c:v>
                </c:pt>
                <c:pt idx="566">
                  <c:v>11.32</c:v>
                </c:pt>
                <c:pt idx="567">
                  <c:v>11.34</c:v>
                </c:pt>
                <c:pt idx="568">
                  <c:v>11.36</c:v>
                </c:pt>
                <c:pt idx="569">
                  <c:v>11.38</c:v>
                </c:pt>
                <c:pt idx="570">
                  <c:v>11.4</c:v>
                </c:pt>
                <c:pt idx="571">
                  <c:v>11.42</c:v>
                </c:pt>
                <c:pt idx="572">
                  <c:v>11.44</c:v>
                </c:pt>
                <c:pt idx="573">
                  <c:v>11.46</c:v>
                </c:pt>
                <c:pt idx="574">
                  <c:v>11.48</c:v>
                </c:pt>
                <c:pt idx="575">
                  <c:v>11.5</c:v>
                </c:pt>
                <c:pt idx="576">
                  <c:v>11.52</c:v>
                </c:pt>
                <c:pt idx="577">
                  <c:v>11.54</c:v>
                </c:pt>
                <c:pt idx="578">
                  <c:v>11.56</c:v>
                </c:pt>
                <c:pt idx="579">
                  <c:v>11.58</c:v>
                </c:pt>
                <c:pt idx="580">
                  <c:v>11.6</c:v>
                </c:pt>
                <c:pt idx="581">
                  <c:v>11.62</c:v>
                </c:pt>
                <c:pt idx="582">
                  <c:v>11.64</c:v>
                </c:pt>
                <c:pt idx="583">
                  <c:v>11.66</c:v>
                </c:pt>
                <c:pt idx="584">
                  <c:v>11.68</c:v>
                </c:pt>
                <c:pt idx="585">
                  <c:v>11.7</c:v>
                </c:pt>
                <c:pt idx="586">
                  <c:v>11.72</c:v>
                </c:pt>
                <c:pt idx="587">
                  <c:v>11.74</c:v>
                </c:pt>
                <c:pt idx="588">
                  <c:v>11.76</c:v>
                </c:pt>
                <c:pt idx="589">
                  <c:v>11.78</c:v>
                </c:pt>
                <c:pt idx="590">
                  <c:v>11.8</c:v>
                </c:pt>
                <c:pt idx="591">
                  <c:v>11.82</c:v>
                </c:pt>
                <c:pt idx="592">
                  <c:v>11.84</c:v>
                </c:pt>
                <c:pt idx="593">
                  <c:v>11.86</c:v>
                </c:pt>
                <c:pt idx="594">
                  <c:v>11.88</c:v>
                </c:pt>
                <c:pt idx="595">
                  <c:v>11.9</c:v>
                </c:pt>
                <c:pt idx="596">
                  <c:v>11.92</c:v>
                </c:pt>
                <c:pt idx="597">
                  <c:v>11.94</c:v>
                </c:pt>
                <c:pt idx="598">
                  <c:v>11.96</c:v>
                </c:pt>
                <c:pt idx="599">
                  <c:v>11.98</c:v>
                </c:pt>
                <c:pt idx="600">
                  <c:v>12.0</c:v>
                </c:pt>
                <c:pt idx="601">
                  <c:v>12.02</c:v>
                </c:pt>
                <c:pt idx="602">
                  <c:v>12.04</c:v>
                </c:pt>
                <c:pt idx="603">
                  <c:v>12.06</c:v>
                </c:pt>
                <c:pt idx="604">
                  <c:v>12.08</c:v>
                </c:pt>
                <c:pt idx="605">
                  <c:v>12.1</c:v>
                </c:pt>
                <c:pt idx="606">
                  <c:v>12.12</c:v>
                </c:pt>
                <c:pt idx="607">
                  <c:v>12.14</c:v>
                </c:pt>
                <c:pt idx="608">
                  <c:v>12.16</c:v>
                </c:pt>
                <c:pt idx="609">
                  <c:v>12.18</c:v>
                </c:pt>
                <c:pt idx="610">
                  <c:v>12.2</c:v>
                </c:pt>
                <c:pt idx="611">
                  <c:v>12.22</c:v>
                </c:pt>
                <c:pt idx="612">
                  <c:v>12.24</c:v>
                </c:pt>
                <c:pt idx="613">
                  <c:v>12.26</c:v>
                </c:pt>
                <c:pt idx="614">
                  <c:v>12.28</c:v>
                </c:pt>
                <c:pt idx="615">
                  <c:v>12.3</c:v>
                </c:pt>
              </c:numCache>
            </c:numRef>
          </c:xVal>
          <c:yVal>
            <c:numRef>
              <c:f>rdf!$N$3:$N$618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0.001</c:v>
                </c:pt>
                <c:pt idx="144">
                  <c:v>0.0</c:v>
                </c:pt>
                <c:pt idx="145">
                  <c:v>0.0</c:v>
                </c:pt>
                <c:pt idx="146">
                  <c:v>0.001</c:v>
                </c:pt>
                <c:pt idx="147">
                  <c:v>0.001</c:v>
                </c:pt>
                <c:pt idx="148">
                  <c:v>0.008</c:v>
                </c:pt>
                <c:pt idx="149">
                  <c:v>0.014</c:v>
                </c:pt>
                <c:pt idx="150">
                  <c:v>0.027</c:v>
                </c:pt>
                <c:pt idx="151">
                  <c:v>0.043</c:v>
                </c:pt>
                <c:pt idx="152">
                  <c:v>0.05</c:v>
                </c:pt>
                <c:pt idx="153">
                  <c:v>0.095</c:v>
                </c:pt>
                <c:pt idx="154">
                  <c:v>0.128</c:v>
                </c:pt>
                <c:pt idx="155">
                  <c:v>0.154</c:v>
                </c:pt>
                <c:pt idx="156">
                  <c:v>0.218</c:v>
                </c:pt>
                <c:pt idx="157">
                  <c:v>0.279</c:v>
                </c:pt>
                <c:pt idx="158">
                  <c:v>0.329</c:v>
                </c:pt>
                <c:pt idx="159">
                  <c:v>0.428</c:v>
                </c:pt>
                <c:pt idx="160">
                  <c:v>0.497</c:v>
                </c:pt>
                <c:pt idx="161">
                  <c:v>0.577</c:v>
                </c:pt>
                <c:pt idx="162">
                  <c:v>0.685</c:v>
                </c:pt>
                <c:pt idx="163">
                  <c:v>0.777</c:v>
                </c:pt>
                <c:pt idx="164">
                  <c:v>0.851</c:v>
                </c:pt>
                <c:pt idx="165">
                  <c:v>0.977</c:v>
                </c:pt>
                <c:pt idx="166">
                  <c:v>1.094</c:v>
                </c:pt>
                <c:pt idx="167">
                  <c:v>1.194</c:v>
                </c:pt>
                <c:pt idx="168">
                  <c:v>1.25</c:v>
                </c:pt>
                <c:pt idx="169">
                  <c:v>1.368</c:v>
                </c:pt>
                <c:pt idx="170">
                  <c:v>1.466</c:v>
                </c:pt>
                <c:pt idx="171">
                  <c:v>1.522</c:v>
                </c:pt>
                <c:pt idx="172">
                  <c:v>1.574</c:v>
                </c:pt>
                <c:pt idx="173">
                  <c:v>1.665</c:v>
                </c:pt>
                <c:pt idx="174">
                  <c:v>1.713</c:v>
                </c:pt>
                <c:pt idx="175">
                  <c:v>1.727</c:v>
                </c:pt>
                <c:pt idx="176">
                  <c:v>1.823</c:v>
                </c:pt>
                <c:pt idx="177">
                  <c:v>1.845</c:v>
                </c:pt>
                <c:pt idx="178">
                  <c:v>1.867</c:v>
                </c:pt>
                <c:pt idx="179">
                  <c:v>1.892</c:v>
                </c:pt>
                <c:pt idx="180">
                  <c:v>1.969</c:v>
                </c:pt>
                <c:pt idx="181">
                  <c:v>1.965</c:v>
                </c:pt>
                <c:pt idx="182">
                  <c:v>1.918</c:v>
                </c:pt>
                <c:pt idx="183">
                  <c:v>1.953</c:v>
                </c:pt>
                <c:pt idx="184">
                  <c:v>1.98</c:v>
                </c:pt>
                <c:pt idx="185">
                  <c:v>1.914</c:v>
                </c:pt>
                <c:pt idx="186">
                  <c:v>1.962</c:v>
                </c:pt>
                <c:pt idx="187">
                  <c:v>1.974</c:v>
                </c:pt>
                <c:pt idx="188">
                  <c:v>1.963</c:v>
                </c:pt>
                <c:pt idx="189">
                  <c:v>1.913</c:v>
                </c:pt>
                <c:pt idx="190">
                  <c:v>1.931</c:v>
                </c:pt>
                <c:pt idx="191">
                  <c:v>1.897</c:v>
                </c:pt>
                <c:pt idx="192">
                  <c:v>1.859</c:v>
                </c:pt>
                <c:pt idx="193">
                  <c:v>1.858</c:v>
                </c:pt>
                <c:pt idx="194">
                  <c:v>1.817</c:v>
                </c:pt>
                <c:pt idx="195">
                  <c:v>1.821</c:v>
                </c:pt>
                <c:pt idx="196">
                  <c:v>1.806</c:v>
                </c:pt>
                <c:pt idx="197">
                  <c:v>1.755</c:v>
                </c:pt>
                <c:pt idx="198">
                  <c:v>1.729</c:v>
                </c:pt>
                <c:pt idx="199">
                  <c:v>1.706</c:v>
                </c:pt>
                <c:pt idx="200">
                  <c:v>1.673</c:v>
                </c:pt>
                <c:pt idx="201">
                  <c:v>1.675</c:v>
                </c:pt>
                <c:pt idx="202">
                  <c:v>1.647</c:v>
                </c:pt>
                <c:pt idx="203">
                  <c:v>1.602</c:v>
                </c:pt>
                <c:pt idx="204">
                  <c:v>1.573</c:v>
                </c:pt>
                <c:pt idx="205">
                  <c:v>1.568</c:v>
                </c:pt>
                <c:pt idx="206">
                  <c:v>1.521</c:v>
                </c:pt>
                <c:pt idx="207">
                  <c:v>1.531</c:v>
                </c:pt>
                <c:pt idx="208">
                  <c:v>1.488</c:v>
                </c:pt>
                <c:pt idx="209">
                  <c:v>1.473</c:v>
                </c:pt>
                <c:pt idx="210">
                  <c:v>1.432</c:v>
                </c:pt>
                <c:pt idx="211">
                  <c:v>1.4</c:v>
                </c:pt>
                <c:pt idx="212">
                  <c:v>1.372</c:v>
                </c:pt>
                <c:pt idx="213">
                  <c:v>1.365</c:v>
                </c:pt>
                <c:pt idx="214">
                  <c:v>1.374</c:v>
                </c:pt>
                <c:pt idx="215">
                  <c:v>1.31</c:v>
                </c:pt>
                <c:pt idx="216">
                  <c:v>1.314</c:v>
                </c:pt>
                <c:pt idx="217">
                  <c:v>1.277</c:v>
                </c:pt>
                <c:pt idx="218">
                  <c:v>1.229</c:v>
                </c:pt>
                <c:pt idx="219">
                  <c:v>1.241</c:v>
                </c:pt>
                <c:pt idx="220">
                  <c:v>1.208</c:v>
                </c:pt>
                <c:pt idx="221">
                  <c:v>1.205</c:v>
                </c:pt>
                <c:pt idx="222">
                  <c:v>1.179</c:v>
                </c:pt>
                <c:pt idx="223">
                  <c:v>1.143</c:v>
                </c:pt>
                <c:pt idx="224">
                  <c:v>1.202</c:v>
                </c:pt>
                <c:pt idx="225">
                  <c:v>1.1</c:v>
                </c:pt>
                <c:pt idx="226">
                  <c:v>1.093</c:v>
                </c:pt>
                <c:pt idx="227">
                  <c:v>1.052</c:v>
                </c:pt>
                <c:pt idx="228">
                  <c:v>1.074</c:v>
                </c:pt>
                <c:pt idx="229">
                  <c:v>1.077</c:v>
                </c:pt>
                <c:pt idx="230">
                  <c:v>1.063</c:v>
                </c:pt>
                <c:pt idx="231">
                  <c:v>1.028</c:v>
                </c:pt>
                <c:pt idx="232">
                  <c:v>1.022</c:v>
                </c:pt>
                <c:pt idx="233">
                  <c:v>1.04</c:v>
                </c:pt>
                <c:pt idx="234">
                  <c:v>0.995</c:v>
                </c:pt>
                <c:pt idx="235">
                  <c:v>0.971</c:v>
                </c:pt>
                <c:pt idx="236">
                  <c:v>0.951</c:v>
                </c:pt>
                <c:pt idx="237">
                  <c:v>0.941</c:v>
                </c:pt>
                <c:pt idx="238">
                  <c:v>0.936</c:v>
                </c:pt>
                <c:pt idx="239">
                  <c:v>0.928</c:v>
                </c:pt>
                <c:pt idx="240">
                  <c:v>0.928</c:v>
                </c:pt>
                <c:pt idx="241">
                  <c:v>0.897</c:v>
                </c:pt>
                <c:pt idx="242">
                  <c:v>0.882</c:v>
                </c:pt>
                <c:pt idx="243">
                  <c:v>0.864</c:v>
                </c:pt>
                <c:pt idx="244">
                  <c:v>0.878</c:v>
                </c:pt>
                <c:pt idx="245">
                  <c:v>0.833</c:v>
                </c:pt>
                <c:pt idx="246">
                  <c:v>0.839</c:v>
                </c:pt>
                <c:pt idx="247">
                  <c:v>0.834</c:v>
                </c:pt>
                <c:pt idx="248">
                  <c:v>0.856</c:v>
                </c:pt>
                <c:pt idx="249">
                  <c:v>0.852</c:v>
                </c:pt>
                <c:pt idx="250">
                  <c:v>0.816</c:v>
                </c:pt>
                <c:pt idx="251">
                  <c:v>0.809</c:v>
                </c:pt>
                <c:pt idx="252">
                  <c:v>0.779</c:v>
                </c:pt>
                <c:pt idx="253">
                  <c:v>0.791</c:v>
                </c:pt>
                <c:pt idx="254">
                  <c:v>0.785</c:v>
                </c:pt>
                <c:pt idx="255">
                  <c:v>0.771</c:v>
                </c:pt>
                <c:pt idx="256">
                  <c:v>0.773</c:v>
                </c:pt>
                <c:pt idx="257">
                  <c:v>0.772</c:v>
                </c:pt>
                <c:pt idx="258">
                  <c:v>0.759</c:v>
                </c:pt>
                <c:pt idx="259">
                  <c:v>0.758</c:v>
                </c:pt>
                <c:pt idx="260">
                  <c:v>0.759</c:v>
                </c:pt>
                <c:pt idx="261">
                  <c:v>0.768</c:v>
                </c:pt>
                <c:pt idx="262">
                  <c:v>0.763</c:v>
                </c:pt>
                <c:pt idx="263">
                  <c:v>0.759</c:v>
                </c:pt>
                <c:pt idx="264">
                  <c:v>0.741</c:v>
                </c:pt>
                <c:pt idx="265">
                  <c:v>0.733</c:v>
                </c:pt>
                <c:pt idx="266">
                  <c:v>0.759</c:v>
                </c:pt>
                <c:pt idx="267">
                  <c:v>0.76</c:v>
                </c:pt>
                <c:pt idx="268">
                  <c:v>0.743</c:v>
                </c:pt>
                <c:pt idx="269">
                  <c:v>0.752</c:v>
                </c:pt>
                <c:pt idx="270">
                  <c:v>0.763</c:v>
                </c:pt>
                <c:pt idx="271">
                  <c:v>0.736</c:v>
                </c:pt>
                <c:pt idx="272">
                  <c:v>0.731</c:v>
                </c:pt>
                <c:pt idx="273">
                  <c:v>0.743</c:v>
                </c:pt>
                <c:pt idx="274">
                  <c:v>0.736</c:v>
                </c:pt>
                <c:pt idx="275">
                  <c:v>0.731</c:v>
                </c:pt>
                <c:pt idx="276">
                  <c:v>0.749</c:v>
                </c:pt>
                <c:pt idx="277">
                  <c:v>0.762</c:v>
                </c:pt>
                <c:pt idx="278">
                  <c:v>0.764</c:v>
                </c:pt>
                <c:pt idx="279">
                  <c:v>0.754</c:v>
                </c:pt>
                <c:pt idx="280">
                  <c:v>0.77</c:v>
                </c:pt>
                <c:pt idx="281">
                  <c:v>0.763</c:v>
                </c:pt>
                <c:pt idx="282">
                  <c:v>0.764</c:v>
                </c:pt>
                <c:pt idx="283">
                  <c:v>0.78</c:v>
                </c:pt>
                <c:pt idx="284">
                  <c:v>0.797</c:v>
                </c:pt>
                <c:pt idx="285">
                  <c:v>0.777</c:v>
                </c:pt>
                <c:pt idx="286">
                  <c:v>0.788</c:v>
                </c:pt>
                <c:pt idx="287">
                  <c:v>0.813</c:v>
                </c:pt>
                <c:pt idx="288">
                  <c:v>0.828</c:v>
                </c:pt>
                <c:pt idx="289">
                  <c:v>0.808</c:v>
                </c:pt>
                <c:pt idx="290">
                  <c:v>0.843</c:v>
                </c:pt>
                <c:pt idx="291">
                  <c:v>0.852</c:v>
                </c:pt>
                <c:pt idx="292">
                  <c:v>0.892</c:v>
                </c:pt>
                <c:pt idx="293">
                  <c:v>0.869</c:v>
                </c:pt>
                <c:pt idx="294">
                  <c:v>0.895</c:v>
                </c:pt>
                <c:pt idx="295">
                  <c:v>0.904</c:v>
                </c:pt>
                <c:pt idx="296">
                  <c:v>0.899</c:v>
                </c:pt>
                <c:pt idx="297">
                  <c:v>0.915</c:v>
                </c:pt>
                <c:pt idx="298">
                  <c:v>0.925</c:v>
                </c:pt>
                <c:pt idx="299">
                  <c:v>0.948</c:v>
                </c:pt>
                <c:pt idx="300">
                  <c:v>0.955</c:v>
                </c:pt>
                <c:pt idx="301">
                  <c:v>0.967</c:v>
                </c:pt>
                <c:pt idx="302">
                  <c:v>0.971</c:v>
                </c:pt>
                <c:pt idx="303">
                  <c:v>0.969</c:v>
                </c:pt>
                <c:pt idx="304">
                  <c:v>0.996</c:v>
                </c:pt>
                <c:pt idx="305">
                  <c:v>1.01</c:v>
                </c:pt>
                <c:pt idx="306">
                  <c:v>1.019</c:v>
                </c:pt>
                <c:pt idx="307">
                  <c:v>1.005</c:v>
                </c:pt>
                <c:pt idx="308">
                  <c:v>1.017</c:v>
                </c:pt>
                <c:pt idx="309">
                  <c:v>1.042</c:v>
                </c:pt>
                <c:pt idx="310">
                  <c:v>1.026</c:v>
                </c:pt>
                <c:pt idx="311">
                  <c:v>1.055</c:v>
                </c:pt>
                <c:pt idx="312">
                  <c:v>1.053</c:v>
                </c:pt>
                <c:pt idx="313">
                  <c:v>1.07</c:v>
                </c:pt>
                <c:pt idx="314">
                  <c:v>1.084</c:v>
                </c:pt>
                <c:pt idx="315">
                  <c:v>1.077</c:v>
                </c:pt>
                <c:pt idx="316">
                  <c:v>1.085</c:v>
                </c:pt>
                <c:pt idx="317">
                  <c:v>1.1</c:v>
                </c:pt>
                <c:pt idx="318">
                  <c:v>1.084</c:v>
                </c:pt>
                <c:pt idx="319">
                  <c:v>1.097</c:v>
                </c:pt>
                <c:pt idx="320">
                  <c:v>1.106</c:v>
                </c:pt>
                <c:pt idx="321">
                  <c:v>1.092</c:v>
                </c:pt>
                <c:pt idx="322">
                  <c:v>1.068</c:v>
                </c:pt>
                <c:pt idx="323">
                  <c:v>1.091</c:v>
                </c:pt>
                <c:pt idx="324">
                  <c:v>1.092</c:v>
                </c:pt>
                <c:pt idx="325">
                  <c:v>1.094</c:v>
                </c:pt>
                <c:pt idx="326">
                  <c:v>1.099</c:v>
                </c:pt>
                <c:pt idx="327">
                  <c:v>1.104</c:v>
                </c:pt>
                <c:pt idx="328">
                  <c:v>1.086</c:v>
                </c:pt>
                <c:pt idx="329">
                  <c:v>1.092</c:v>
                </c:pt>
                <c:pt idx="330">
                  <c:v>1.072</c:v>
                </c:pt>
                <c:pt idx="331">
                  <c:v>1.085</c:v>
                </c:pt>
                <c:pt idx="332">
                  <c:v>1.102</c:v>
                </c:pt>
                <c:pt idx="333">
                  <c:v>1.105</c:v>
                </c:pt>
                <c:pt idx="334">
                  <c:v>1.105</c:v>
                </c:pt>
                <c:pt idx="335">
                  <c:v>1.084</c:v>
                </c:pt>
                <c:pt idx="336">
                  <c:v>1.093</c:v>
                </c:pt>
                <c:pt idx="337">
                  <c:v>1.1</c:v>
                </c:pt>
                <c:pt idx="338">
                  <c:v>1.088</c:v>
                </c:pt>
                <c:pt idx="339">
                  <c:v>1.061</c:v>
                </c:pt>
                <c:pt idx="340">
                  <c:v>1.075</c:v>
                </c:pt>
                <c:pt idx="341">
                  <c:v>1.075</c:v>
                </c:pt>
                <c:pt idx="342">
                  <c:v>1.047</c:v>
                </c:pt>
                <c:pt idx="343">
                  <c:v>1.07</c:v>
                </c:pt>
                <c:pt idx="344">
                  <c:v>1.049</c:v>
                </c:pt>
                <c:pt idx="345">
                  <c:v>1.05</c:v>
                </c:pt>
                <c:pt idx="346">
                  <c:v>1.047</c:v>
                </c:pt>
                <c:pt idx="347">
                  <c:v>1.064</c:v>
                </c:pt>
                <c:pt idx="348">
                  <c:v>1.045</c:v>
                </c:pt>
                <c:pt idx="349">
                  <c:v>1.042</c:v>
                </c:pt>
                <c:pt idx="350">
                  <c:v>1.054</c:v>
                </c:pt>
                <c:pt idx="351">
                  <c:v>1.054</c:v>
                </c:pt>
                <c:pt idx="352">
                  <c:v>1.047</c:v>
                </c:pt>
                <c:pt idx="353">
                  <c:v>1.047</c:v>
                </c:pt>
                <c:pt idx="354">
                  <c:v>1.047</c:v>
                </c:pt>
                <c:pt idx="355">
                  <c:v>1.053</c:v>
                </c:pt>
                <c:pt idx="356">
                  <c:v>1.048</c:v>
                </c:pt>
                <c:pt idx="357">
                  <c:v>1.028</c:v>
                </c:pt>
                <c:pt idx="358">
                  <c:v>1.047</c:v>
                </c:pt>
                <c:pt idx="359">
                  <c:v>1.052</c:v>
                </c:pt>
                <c:pt idx="360">
                  <c:v>1.025</c:v>
                </c:pt>
                <c:pt idx="361">
                  <c:v>1.018</c:v>
                </c:pt>
                <c:pt idx="362">
                  <c:v>1.044</c:v>
                </c:pt>
                <c:pt idx="363">
                  <c:v>1.036</c:v>
                </c:pt>
                <c:pt idx="364">
                  <c:v>1.038</c:v>
                </c:pt>
                <c:pt idx="365">
                  <c:v>1.035</c:v>
                </c:pt>
                <c:pt idx="366">
                  <c:v>1.022</c:v>
                </c:pt>
                <c:pt idx="367">
                  <c:v>1.024</c:v>
                </c:pt>
                <c:pt idx="368">
                  <c:v>1.028</c:v>
                </c:pt>
                <c:pt idx="369">
                  <c:v>1.032</c:v>
                </c:pt>
                <c:pt idx="370">
                  <c:v>1.03</c:v>
                </c:pt>
                <c:pt idx="371">
                  <c:v>1.02</c:v>
                </c:pt>
                <c:pt idx="372">
                  <c:v>1.026</c:v>
                </c:pt>
                <c:pt idx="373">
                  <c:v>1.039</c:v>
                </c:pt>
                <c:pt idx="374">
                  <c:v>1.016</c:v>
                </c:pt>
                <c:pt idx="375">
                  <c:v>1.034</c:v>
                </c:pt>
                <c:pt idx="376">
                  <c:v>1.017</c:v>
                </c:pt>
                <c:pt idx="377">
                  <c:v>1.034</c:v>
                </c:pt>
                <c:pt idx="378">
                  <c:v>1.014</c:v>
                </c:pt>
                <c:pt idx="379">
                  <c:v>1.025</c:v>
                </c:pt>
                <c:pt idx="380">
                  <c:v>1.015</c:v>
                </c:pt>
                <c:pt idx="381">
                  <c:v>1.041</c:v>
                </c:pt>
                <c:pt idx="382">
                  <c:v>1.018</c:v>
                </c:pt>
                <c:pt idx="383">
                  <c:v>1.015</c:v>
                </c:pt>
                <c:pt idx="384">
                  <c:v>1.024</c:v>
                </c:pt>
                <c:pt idx="385">
                  <c:v>1.013</c:v>
                </c:pt>
                <c:pt idx="386">
                  <c:v>1.015</c:v>
                </c:pt>
                <c:pt idx="387">
                  <c:v>1.02</c:v>
                </c:pt>
                <c:pt idx="388">
                  <c:v>1.004</c:v>
                </c:pt>
                <c:pt idx="389">
                  <c:v>1.008</c:v>
                </c:pt>
                <c:pt idx="390">
                  <c:v>1.013</c:v>
                </c:pt>
                <c:pt idx="391">
                  <c:v>1.013</c:v>
                </c:pt>
                <c:pt idx="392">
                  <c:v>1.014</c:v>
                </c:pt>
                <c:pt idx="393">
                  <c:v>1.005</c:v>
                </c:pt>
                <c:pt idx="394">
                  <c:v>1.009</c:v>
                </c:pt>
                <c:pt idx="395">
                  <c:v>0.998</c:v>
                </c:pt>
                <c:pt idx="396">
                  <c:v>1.009</c:v>
                </c:pt>
                <c:pt idx="397">
                  <c:v>1.011</c:v>
                </c:pt>
                <c:pt idx="398">
                  <c:v>1.003</c:v>
                </c:pt>
                <c:pt idx="399">
                  <c:v>1.008</c:v>
                </c:pt>
                <c:pt idx="400">
                  <c:v>1.002</c:v>
                </c:pt>
                <c:pt idx="401">
                  <c:v>1.013</c:v>
                </c:pt>
                <c:pt idx="402">
                  <c:v>1.0</c:v>
                </c:pt>
                <c:pt idx="403">
                  <c:v>0.999</c:v>
                </c:pt>
                <c:pt idx="404">
                  <c:v>1.012</c:v>
                </c:pt>
                <c:pt idx="405">
                  <c:v>1.012</c:v>
                </c:pt>
                <c:pt idx="406">
                  <c:v>1.011</c:v>
                </c:pt>
                <c:pt idx="407">
                  <c:v>1.002</c:v>
                </c:pt>
                <c:pt idx="408">
                  <c:v>0.996</c:v>
                </c:pt>
                <c:pt idx="409">
                  <c:v>1.0</c:v>
                </c:pt>
                <c:pt idx="410">
                  <c:v>0.998</c:v>
                </c:pt>
                <c:pt idx="411">
                  <c:v>0.99</c:v>
                </c:pt>
                <c:pt idx="412">
                  <c:v>1.017</c:v>
                </c:pt>
                <c:pt idx="413">
                  <c:v>1.006</c:v>
                </c:pt>
                <c:pt idx="414">
                  <c:v>1.003</c:v>
                </c:pt>
                <c:pt idx="415">
                  <c:v>1.003</c:v>
                </c:pt>
                <c:pt idx="416">
                  <c:v>1.001</c:v>
                </c:pt>
                <c:pt idx="417">
                  <c:v>0.999</c:v>
                </c:pt>
                <c:pt idx="418">
                  <c:v>0.994</c:v>
                </c:pt>
                <c:pt idx="419">
                  <c:v>0.999</c:v>
                </c:pt>
                <c:pt idx="420">
                  <c:v>0.995</c:v>
                </c:pt>
                <c:pt idx="421">
                  <c:v>1.006</c:v>
                </c:pt>
                <c:pt idx="422">
                  <c:v>0.987</c:v>
                </c:pt>
                <c:pt idx="423">
                  <c:v>0.984</c:v>
                </c:pt>
                <c:pt idx="424">
                  <c:v>0.993</c:v>
                </c:pt>
                <c:pt idx="425">
                  <c:v>0.986</c:v>
                </c:pt>
                <c:pt idx="426">
                  <c:v>0.991</c:v>
                </c:pt>
                <c:pt idx="427">
                  <c:v>1.012</c:v>
                </c:pt>
                <c:pt idx="428">
                  <c:v>1.001</c:v>
                </c:pt>
                <c:pt idx="429">
                  <c:v>0.999</c:v>
                </c:pt>
                <c:pt idx="430">
                  <c:v>0.981</c:v>
                </c:pt>
                <c:pt idx="431">
                  <c:v>0.985</c:v>
                </c:pt>
                <c:pt idx="432">
                  <c:v>0.978</c:v>
                </c:pt>
                <c:pt idx="433">
                  <c:v>0.999</c:v>
                </c:pt>
                <c:pt idx="434">
                  <c:v>0.981</c:v>
                </c:pt>
                <c:pt idx="435">
                  <c:v>0.976</c:v>
                </c:pt>
                <c:pt idx="436">
                  <c:v>0.987</c:v>
                </c:pt>
                <c:pt idx="437">
                  <c:v>0.987</c:v>
                </c:pt>
                <c:pt idx="438">
                  <c:v>0.992</c:v>
                </c:pt>
                <c:pt idx="439">
                  <c:v>0.987</c:v>
                </c:pt>
                <c:pt idx="440">
                  <c:v>0.982</c:v>
                </c:pt>
                <c:pt idx="441">
                  <c:v>0.99</c:v>
                </c:pt>
                <c:pt idx="442">
                  <c:v>0.981</c:v>
                </c:pt>
                <c:pt idx="443">
                  <c:v>0.994</c:v>
                </c:pt>
                <c:pt idx="444">
                  <c:v>0.983</c:v>
                </c:pt>
                <c:pt idx="445">
                  <c:v>0.998</c:v>
                </c:pt>
                <c:pt idx="446">
                  <c:v>0.978</c:v>
                </c:pt>
                <c:pt idx="447">
                  <c:v>0.984</c:v>
                </c:pt>
                <c:pt idx="448">
                  <c:v>0.981</c:v>
                </c:pt>
                <c:pt idx="449">
                  <c:v>0.978</c:v>
                </c:pt>
                <c:pt idx="450">
                  <c:v>0.974</c:v>
                </c:pt>
                <c:pt idx="451">
                  <c:v>0.962</c:v>
                </c:pt>
                <c:pt idx="452">
                  <c:v>0.978</c:v>
                </c:pt>
                <c:pt idx="453">
                  <c:v>0.984</c:v>
                </c:pt>
                <c:pt idx="454">
                  <c:v>1.005</c:v>
                </c:pt>
                <c:pt idx="455">
                  <c:v>0.988</c:v>
                </c:pt>
                <c:pt idx="456">
                  <c:v>0.991</c:v>
                </c:pt>
                <c:pt idx="457">
                  <c:v>0.975</c:v>
                </c:pt>
                <c:pt idx="458">
                  <c:v>0.977</c:v>
                </c:pt>
                <c:pt idx="459">
                  <c:v>0.984</c:v>
                </c:pt>
                <c:pt idx="460">
                  <c:v>0.986</c:v>
                </c:pt>
                <c:pt idx="461">
                  <c:v>0.986</c:v>
                </c:pt>
                <c:pt idx="462">
                  <c:v>0.991</c:v>
                </c:pt>
                <c:pt idx="463">
                  <c:v>0.992</c:v>
                </c:pt>
                <c:pt idx="464">
                  <c:v>0.972</c:v>
                </c:pt>
                <c:pt idx="465">
                  <c:v>0.981</c:v>
                </c:pt>
                <c:pt idx="466">
                  <c:v>0.996</c:v>
                </c:pt>
                <c:pt idx="467">
                  <c:v>0.995</c:v>
                </c:pt>
                <c:pt idx="468">
                  <c:v>0.987</c:v>
                </c:pt>
                <c:pt idx="469">
                  <c:v>0.99</c:v>
                </c:pt>
                <c:pt idx="470">
                  <c:v>0.988</c:v>
                </c:pt>
                <c:pt idx="471">
                  <c:v>0.992</c:v>
                </c:pt>
                <c:pt idx="472">
                  <c:v>0.991</c:v>
                </c:pt>
                <c:pt idx="473">
                  <c:v>0.986</c:v>
                </c:pt>
                <c:pt idx="474">
                  <c:v>0.993</c:v>
                </c:pt>
                <c:pt idx="475">
                  <c:v>0.983</c:v>
                </c:pt>
                <c:pt idx="476">
                  <c:v>0.986</c:v>
                </c:pt>
                <c:pt idx="477">
                  <c:v>0.994</c:v>
                </c:pt>
                <c:pt idx="478">
                  <c:v>0.99</c:v>
                </c:pt>
                <c:pt idx="479">
                  <c:v>1.005</c:v>
                </c:pt>
                <c:pt idx="480">
                  <c:v>1.001</c:v>
                </c:pt>
                <c:pt idx="481">
                  <c:v>1.001</c:v>
                </c:pt>
                <c:pt idx="482">
                  <c:v>0.993</c:v>
                </c:pt>
                <c:pt idx="483">
                  <c:v>1.006</c:v>
                </c:pt>
                <c:pt idx="484">
                  <c:v>0.992</c:v>
                </c:pt>
                <c:pt idx="485">
                  <c:v>1.001</c:v>
                </c:pt>
                <c:pt idx="486">
                  <c:v>1.007</c:v>
                </c:pt>
                <c:pt idx="487">
                  <c:v>0.997</c:v>
                </c:pt>
                <c:pt idx="488">
                  <c:v>0.998</c:v>
                </c:pt>
                <c:pt idx="489">
                  <c:v>0.999</c:v>
                </c:pt>
                <c:pt idx="490">
                  <c:v>0.994</c:v>
                </c:pt>
                <c:pt idx="491">
                  <c:v>1.011</c:v>
                </c:pt>
                <c:pt idx="492">
                  <c:v>1.008</c:v>
                </c:pt>
                <c:pt idx="493">
                  <c:v>1.005</c:v>
                </c:pt>
                <c:pt idx="494">
                  <c:v>1.009</c:v>
                </c:pt>
                <c:pt idx="495">
                  <c:v>1.002</c:v>
                </c:pt>
                <c:pt idx="496">
                  <c:v>0.997</c:v>
                </c:pt>
                <c:pt idx="497">
                  <c:v>1.004</c:v>
                </c:pt>
                <c:pt idx="498">
                  <c:v>1.001</c:v>
                </c:pt>
                <c:pt idx="499">
                  <c:v>1.009</c:v>
                </c:pt>
                <c:pt idx="500">
                  <c:v>1.016</c:v>
                </c:pt>
                <c:pt idx="501">
                  <c:v>1.015</c:v>
                </c:pt>
                <c:pt idx="502">
                  <c:v>1.011</c:v>
                </c:pt>
                <c:pt idx="503">
                  <c:v>1.014</c:v>
                </c:pt>
                <c:pt idx="504">
                  <c:v>0.998</c:v>
                </c:pt>
                <c:pt idx="505">
                  <c:v>1.016</c:v>
                </c:pt>
                <c:pt idx="506">
                  <c:v>1.006</c:v>
                </c:pt>
                <c:pt idx="507">
                  <c:v>1.011</c:v>
                </c:pt>
                <c:pt idx="508">
                  <c:v>1.012</c:v>
                </c:pt>
                <c:pt idx="509">
                  <c:v>1.013</c:v>
                </c:pt>
                <c:pt idx="510">
                  <c:v>1.018</c:v>
                </c:pt>
                <c:pt idx="511">
                  <c:v>1.022</c:v>
                </c:pt>
                <c:pt idx="512">
                  <c:v>1.013</c:v>
                </c:pt>
                <c:pt idx="513">
                  <c:v>1.012</c:v>
                </c:pt>
                <c:pt idx="514">
                  <c:v>1.005</c:v>
                </c:pt>
                <c:pt idx="515">
                  <c:v>1.009</c:v>
                </c:pt>
                <c:pt idx="516">
                  <c:v>1.01</c:v>
                </c:pt>
                <c:pt idx="517">
                  <c:v>1.021</c:v>
                </c:pt>
                <c:pt idx="518">
                  <c:v>1.012</c:v>
                </c:pt>
                <c:pt idx="519">
                  <c:v>1.016</c:v>
                </c:pt>
                <c:pt idx="520">
                  <c:v>1.017</c:v>
                </c:pt>
                <c:pt idx="521">
                  <c:v>1.009</c:v>
                </c:pt>
                <c:pt idx="522">
                  <c:v>1.015</c:v>
                </c:pt>
                <c:pt idx="523">
                  <c:v>1.01</c:v>
                </c:pt>
                <c:pt idx="524">
                  <c:v>1.016</c:v>
                </c:pt>
                <c:pt idx="525">
                  <c:v>1.019</c:v>
                </c:pt>
                <c:pt idx="526">
                  <c:v>1.022</c:v>
                </c:pt>
                <c:pt idx="527">
                  <c:v>1.019</c:v>
                </c:pt>
                <c:pt idx="528">
                  <c:v>1.005</c:v>
                </c:pt>
                <c:pt idx="529">
                  <c:v>1.012</c:v>
                </c:pt>
                <c:pt idx="530">
                  <c:v>1.013</c:v>
                </c:pt>
                <c:pt idx="531">
                  <c:v>1.021</c:v>
                </c:pt>
                <c:pt idx="532">
                  <c:v>1.014</c:v>
                </c:pt>
                <c:pt idx="533">
                  <c:v>1.005</c:v>
                </c:pt>
                <c:pt idx="534">
                  <c:v>1.005</c:v>
                </c:pt>
                <c:pt idx="535">
                  <c:v>1.011</c:v>
                </c:pt>
                <c:pt idx="536">
                  <c:v>1.02</c:v>
                </c:pt>
                <c:pt idx="537">
                  <c:v>1.024</c:v>
                </c:pt>
                <c:pt idx="538">
                  <c:v>1.013</c:v>
                </c:pt>
                <c:pt idx="539">
                  <c:v>1.006</c:v>
                </c:pt>
                <c:pt idx="540">
                  <c:v>1.014</c:v>
                </c:pt>
                <c:pt idx="541">
                  <c:v>1.013</c:v>
                </c:pt>
                <c:pt idx="542">
                  <c:v>1.012</c:v>
                </c:pt>
                <c:pt idx="543">
                  <c:v>1.007</c:v>
                </c:pt>
                <c:pt idx="544">
                  <c:v>1.02</c:v>
                </c:pt>
                <c:pt idx="545">
                  <c:v>1.021</c:v>
                </c:pt>
                <c:pt idx="546">
                  <c:v>1.024</c:v>
                </c:pt>
                <c:pt idx="547">
                  <c:v>1.01</c:v>
                </c:pt>
                <c:pt idx="548">
                  <c:v>1.001</c:v>
                </c:pt>
                <c:pt idx="549">
                  <c:v>1.007</c:v>
                </c:pt>
                <c:pt idx="550">
                  <c:v>1.008</c:v>
                </c:pt>
                <c:pt idx="551">
                  <c:v>1.007</c:v>
                </c:pt>
                <c:pt idx="552">
                  <c:v>1.016</c:v>
                </c:pt>
                <c:pt idx="553">
                  <c:v>1.012</c:v>
                </c:pt>
                <c:pt idx="554">
                  <c:v>1.005</c:v>
                </c:pt>
                <c:pt idx="555">
                  <c:v>1.001</c:v>
                </c:pt>
                <c:pt idx="556">
                  <c:v>1.005</c:v>
                </c:pt>
                <c:pt idx="557">
                  <c:v>1.015</c:v>
                </c:pt>
                <c:pt idx="558">
                  <c:v>1.009</c:v>
                </c:pt>
                <c:pt idx="559">
                  <c:v>1.006</c:v>
                </c:pt>
                <c:pt idx="560">
                  <c:v>1.008</c:v>
                </c:pt>
                <c:pt idx="561">
                  <c:v>1.004</c:v>
                </c:pt>
                <c:pt idx="562">
                  <c:v>0.999</c:v>
                </c:pt>
                <c:pt idx="563">
                  <c:v>1.007</c:v>
                </c:pt>
                <c:pt idx="564">
                  <c:v>0.998</c:v>
                </c:pt>
                <c:pt idx="565">
                  <c:v>1.007</c:v>
                </c:pt>
                <c:pt idx="566">
                  <c:v>0.995</c:v>
                </c:pt>
                <c:pt idx="567">
                  <c:v>1.016</c:v>
                </c:pt>
                <c:pt idx="568">
                  <c:v>1.007</c:v>
                </c:pt>
                <c:pt idx="569">
                  <c:v>1.002</c:v>
                </c:pt>
                <c:pt idx="570">
                  <c:v>0.998</c:v>
                </c:pt>
                <c:pt idx="571">
                  <c:v>0.997</c:v>
                </c:pt>
                <c:pt idx="572">
                  <c:v>1.003</c:v>
                </c:pt>
                <c:pt idx="573">
                  <c:v>0.997</c:v>
                </c:pt>
                <c:pt idx="574">
                  <c:v>0.996</c:v>
                </c:pt>
                <c:pt idx="575">
                  <c:v>0.996</c:v>
                </c:pt>
                <c:pt idx="576">
                  <c:v>1.001</c:v>
                </c:pt>
                <c:pt idx="577">
                  <c:v>1.008</c:v>
                </c:pt>
                <c:pt idx="578">
                  <c:v>1.005</c:v>
                </c:pt>
                <c:pt idx="579">
                  <c:v>1.001</c:v>
                </c:pt>
                <c:pt idx="580">
                  <c:v>1.01</c:v>
                </c:pt>
                <c:pt idx="581">
                  <c:v>1.009</c:v>
                </c:pt>
                <c:pt idx="582">
                  <c:v>0.998</c:v>
                </c:pt>
                <c:pt idx="583">
                  <c:v>0.996</c:v>
                </c:pt>
                <c:pt idx="584">
                  <c:v>1.0</c:v>
                </c:pt>
                <c:pt idx="585">
                  <c:v>1.005</c:v>
                </c:pt>
                <c:pt idx="586">
                  <c:v>1.001</c:v>
                </c:pt>
                <c:pt idx="587">
                  <c:v>1.008</c:v>
                </c:pt>
                <c:pt idx="588">
                  <c:v>1.004</c:v>
                </c:pt>
                <c:pt idx="589">
                  <c:v>0.994</c:v>
                </c:pt>
                <c:pt idx="590">
                  <c:v>0.997</c:v>
                </c:pt>
                <c:pt idx="591">
                  <c:v>1.001</c:v>
                </c:pt>
                <c:pt idx="592">
                  <c:v>0.981</c:v>
                </c:pt>
                <c:pt idx="593">
                  <c:v>1.005</c:v>
                </c:pt>
                <c:pt idx="594">
                  <c:v>0.994</c:v>
                </c:pt>
                <c:pt idx="595">
                  <c:v>1.0</c:v>
                </c:pt>
                <c:pt idx="596">
                  <c:v>1.001</c:v>
                </c:pt>
                <c:pt idx="597">
                  <c:v>1.006</c:v>
                </c:pt>
                <c:pt idx="598">
                  <c:v>0.99</c:v>
                </c:pt>
                <c:pt idx="599">
                  <c:v>0.995</c:v>
                </c:pt>
                <c:pt idx="600">
                  <c:v>1.004</c:v>
                </c:pt>
                <c:pt idx="601">
                  <c:v>0.993</c:v>
                </c:pt>
                <c:pt idx="602">
                  <c:v>1.011</c:v>
                </c:pt>
                <c:pt idx="603">
                  <c:v>0.998</c:v>
                </c:pt>
                <c:pt idx="604">
                  <c:v>0.996</c:v>
                </c:pt>
                <c:pt idx="605">
                  <c:v>1.006</c:v>
                </c:pt>
                <c:pt idx="606">
                  <c:v>0.996</c:v>
                </c:pt>
                <c:pt idx="607">
                  <c:v>1.002</c:v>
                </c:pt>
                <c:pt idx="608">
                  <c:v>0.998</c:v>
                </c:pt>
                <c:pt idx="609">
                  <c:v>1.003</c:v>
                </c:pt>
                <c:pt idx="610">
                  <c:v>1.005</c:v>
                </c:pt>
                <c:pt idx="611">
                  <c:v>0.99</c:v>
                </c:pt>
                <c:pt idx="612">
                  <c:v>1.008</c:v>
                </c:pt>
                <c:pt idx="613">
                  <c:v>0.999</c:v>
                </c:pt>
                <c:pt idx="614">
                  <c:v>0.999</c:v>
                </c:pt>
                <c:pt idx="615">
                  <c:v>1.006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9075944"/>
        <c:axId val="-2128861896"/>
      </c:scatterChart>
      <c:valAx>
        <c:axId val="-2129075944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mr-IN"/>
                  <a:t>r [Å</a:t>
                </a:r>
                <a:r>
                  <a:rPr lang="en-US"/>
                  <a:t>]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28861896"/>
        <c:crosses val="autoZero"/>
        <c:crossBetween val="midCat"/>
      </c:valAx>
      <c:valAx>
        <c:axId val="-2128861896"/>
        <c:scaling>
          <c:orientation val="minMax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g(r)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29075944"/>
        <c:crosses val="autoZero"/>
        <c:crossBetween val="midCat"/>
      </c:valAx>
      <c:spPr>
        <a:ln w="127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79106944444444"/>
          <c:y val="0.0913678571428571"/>
          <c:w val="0.165129166666667"/>
          <c:h val="0.202423015873016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+0.6</a:t>
            </a:r>
            <a:endParaRPr lang="zh-CN"/>
          </a:p>
        </c:rich>
      </c:tx>
      <c:layout>
        <c:manualLayout>
          <c:xMode val="edge"/>
          <c:yMode val="edge"/>
          <c:x val="0.444550925925926"/>
          <c:y val="0.0907142857142857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1"/>
          <c:order val="1"/>
          <c:tx>
            <c:strRef>
              <c:f>rdf!$B$2</c:f>
              <c:strCache>
                <c:ptCount val="1"/>
                <c:pt idx="0">
                  <c:v>MDFT</c:v>
                </c:pt>
              </c:strCache>
            </c:strRef>
          </c:tx>
          <c:spPr>
            <a:ln w="6350" cmpd="sng">
              <a:solidFill>
                <a:srgbClr val="BB0000"/>
              </a:solidFill>
              <a:prstDash val="solid"/>
            </a:ln>
          </c:spPr>
          <c:marker>
            <c:symbol val="none"/>
          </c:marker>
          <c:xVal>
            <c:numRef>
              <c:f>rdf!$A$3:$A$618</c:f>
              <c:numCache>
                <c:formatCode>0.00E+00</c:formatCode>
                <c:ptCount val="61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rdf!$G$3:$G$618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4.7653017121116E-5</c:v>
                </c:pt>
                <c:pt idx="34" formatCode="0.00E+00">
                  <c:v>0.00342779557807596</c:v>
                </c:pt>
                <c:pt idx="35" formatCode="0.00E+00">
                  <c:v>0.0602215692078991</c:v>
                </c:pt>
                <c:pt idx="36">
                  <c:v>0.328731528341451</c:v>
                </c:pt>
                <c:pt idx="37">
                  <c:v>1.02470279923119</c:v>
                </c:pt>
                <c:pt idx="38">
                  <c:v>1.76777093088864</c:v>
                </c:pt>
                <c:pt idx="39">
                  <c:v>2.14767642709393</c:v>
                </c:pt>
                <c:pt idx="40">
                  <c:v>2.22776196742237</c:v>
                </c:pt>
                <c:pt idx="41">
                  <c:v>2.11019765822811</c:v>
                </c:pt>
                <c:pt idx="42">
                  <c:v>1.97063235868156</c:v>
                </c:pt>
                <c:pt idx="43">
                  <c:v>1.78310130780094</c:v>
                </c:pt>
                <c:pt idx="44">
                  <c:v>1.68835703253477</c:v>
                </c:pt>
                <c:pt idx="45">
                  <c:v>1.53727689613696</c:v>
                </c:pt>
                <c:pt idx="46">
                  <c:v>1.38118380813399</c:v>
                </c:pt>
                <c:pt idx="47">
                  <c:v>1.29213381349583</c:v>
                </c:pt>
                <c:pt idx="48">
                  <c:v>1.22654625322031</c:v>
                </c:pt>
                <c:pt idx="49">
                  <c:v>1.14725954760798</c:v>
                </c:pt>
                <c:pt idx="50">
                  <c:v>1.10848495679034</c:v>
                </c:pt>
                <c:pt idx="51">
                  <c:v>1.06772844235267</c:v>
                </c:pt>
                <c:pt idx="52">
                  <c:v>1.04663645916349</c:v>
                </c:pt>
                <c:pt idx="53">
                  <c:v>1.01825449267568</c:v>
                </c:pt>
                <c:pt idx="54">
                  <c:v>0.970385952672183</c:v>
                </c:pt>
                <c:pt idx="55">
                  <c:v>0.943339483596171</c:v>
                </c:pt>
                <c:pt idx="56">
                  <c:v>0.916234748827986</c:v>
                </c:pt>
                <c:pt idx="57">
                  <c:v>0.890600832982704</c:v>
                </c:pt>
                <c:pt idx="58">
                  <c:v>0.874704488475113</c:v>
                </c:pt>
                <c:pt idx="59">
                  <c:v>0.856991001423591</c:v>
                </c:pt>
                <c:pt idx="60">
                  <c:v>0.840256071523437</c:v>
                </c:pt>
                <c:pt idx="61">
                  <c:v>0.834556155198909</c:v>
                </c:pt>
                <c:pt idx="62">
                  <c:v>0.816011558765892</c:v>
                </c:pt>
                <c:pt idx="63">
                  <c:v>0.80632699601131</c:v>
                </c:pt>
                <c:pt idx="64">
                  <c:v>0.804120039169418</c:v>
                </c:pt>
                <c:pt idx="65">
                  <c:v>0.806090598384638</c:v>
                </c:pt>
                <c:pt idx="66">
                  <c:v>0.820027941130941</c:v>
                </c:pt>
                <c:pt idx="67">
                  <c:v>0.840771829769954</c:v>
                </c:pt>
                <c:pt idx="68">
                  <c:v>0.86785465512332</c:v>
                </c:pt>
                <c:pt idx="69">
                  <c:v>0.91049040639399</c:v>
                </c:pt>
                <c:pt idx="70">
                  <c:v>0.947445966277997</c:v>
                </c:pt>
                <c:pt idx="71">
                  <c:v>0.984246914919031</c:v>
                </c:pt>
                <c:pt idx="72">
                  <c:v>1.01209640373525</c:v>
                </c:pt>
                <c:pt idx="73">
                  <c:v>1.02250148045273</c:v>
                </c:pt>
                <c:pt idx="74">
                  <c:v>1.04100976052685</c:v>
                </c:pt>
                <c:pt idx="75">
                  <c:v>1.04631801708984</c:v>
                </c:pt>
                <c:pt idx="76">
                  <c:v>1.04794437936685</c:v>
                </c:pt>
                <c:pt idx="77">
                  <c:v>1.05139443283562</c:v>
                </c:pt>
                <c:pt idx="78">
                  <c:v>1.04617522034495</c:v>
                </c:pt>
                <c:pt idx="79">
                  <c:v>1.04509128643882</c:v>
                </c:pt>
                <c:pt idx="80">
                  <c:v>1.04270140229502</c:v>
                </c:pt>
                <c:pt idx="81">
                  <c:v>1.03872736428049</c:v>
                </c:pt>
                <c:pt idx="82">
                  <c:v>1.04033504090287</c:v>
                </c:pt>
                <c:pt idx="83">
                  <c:v>1.03670617223998</c:v>
                </c:pt>
                <c:pt idx="84">
                  <c:v>1.03582298809778</c:v>
                </c:pt>
                <c:pt idx="85">
                  <c:v>1.0345214008563</c:v>
                </c:pt>
                <c:pt idx="86">
                  <c:v>1.02854010829445</c:v>
                </c:pt>
                <c:pt idx="87">
                  <c:v>1.02530045841162</c:v>
                </c:pt>
                <c:pt idx="88">
                  <c:v>1.02064335713994</c:v>
                </c:pt>
                <c:pt idx="89">
                  <c:v>1.01617380002946</c:v>
                </c:pt>
                <c:pt idx="90">
                  <c:v>1.01313300290451</c:v>
                </c:pt>
                <c:pt idx="91">
                  <c:v>1.00964038266237</c:v>
                </c:pt>
                <c:pt idx="92">
                  <c:v>1.00642165093613</c:v>
                </c:pt>
                <c:pt idx="93">
                  <c:v>1.00476200766376</c:v>
                </c:pt>
                <c:pt idx="94">
                  <c:v>0.99800876259851</c:v>
                </c:pt>
                <c:pt idx="95">
                  <c:v>0.995904936591891</c:v>
                </c:pt>
                <c:pt idx="96">
                  <c:v>0.992608742769384</c:v>
                </c:pt>
                <c:pt idx="97">
                  <c:v>0.987988441536687</c:v>
                </c:pt>
                <c:pt idx="98">
                  <c:v>0.988132362957297</c:v>
                </c:pt>
                <c:pt idx="99">
                  <c:v>0.985840561683255</c:v>
                </c:pt>
                <c:pt idx="100">
                  <c:v>0.983965661956388</c:v>
                </c:pt>
                <c:pt idx="101">
                  <c:v>0.984872441915143</c:v>
                </c:pt>
                <c:pt idx="102">
                  <c:v>0.982345169198039</c:v>
                </c:pt>
                <c:pt idx="103">
                  <c:v>0.980749780947463</c:v>
                </c:pt>
                <c:pt idx="104">
                  <c:v>0.981668724844445</c:v>
                </c:pt>
                <c:pt idx="105">
                  <c:v>0.981596245938023</c:v>
                </c:pt>
                <c:pt idx="106">
                  <c:v>0.983463775676457</c:v>
                </c:pt>
                <c:pt idx="107">
                  <c:v>0.984435616488639</c:v>
                </c:pt>
                <c:pt idx="108">
                  <c:v>0.985641005715809</c:v>
                </c:pt>
                <c:pt idx="109">
                  <c:v>0.990858352093653</c:v>
                </c:pt>
                <c:pt idx="110">
                  <c:v>0.990460670244501</c:v>
                </c:pt>
                <c:pt idx="111">
                  <c:v>0.993237260377298</c:v>
                </c:pt>
                <c:pt idx="112">
                  <c:v>0.994511135824822</c:v>
                </c:pt>
                <c:pt idx="113">
                  <c:v>0.996880244944601</c:v>
                </c:pt>
                <c:pt idx="114">
                  <c:v>1.00092177183749</c:v>
                </c:pt>
                <c:pt idx="115">
                  <c:v>1.00162262340914</c:v>
                </c:pt>
                <c:pt idx="116">
                  <c:v>1.00344898464657</c:v>
                </c:pt>
                <c:pt idx="117">
                  <c:v>1.00641806735765</c:v>
                </c:pt>
                <c:pt idx="118">
                  <c:v>1.00688869698019</c:v>
                </c:pt>
                <c:pt idx="119">
                  <c:v>1.00755076099748</c:v>
                </c:pt>
                <c:pt idx="120">
                  <c:v>1.00823931802504</c:v>
                </c:pt>
                <c:pt idx="121">
                  <c:v>1.00740536281641</c:v>
                </c:pt>
                <c:pt idx="122">
                  <c:v>1.00877621495034</c:v>
                </c:pt>
                <c:pt idx="123">
                  <c:v>1.00870222518741</c:v>
                </c:pt>
                <c:pt idx="124">
                  <c:v>1.00813493598595</c:v>
                </c:pt>
                <c:pt idx="125">
                  <c:v>1.0076764174561</c:v>
                </c:pt>
                <c:pt idx="126">
                  <c:v>1.00641564454234</c:v>
                </c:pt>
                <c:pt idx="127">
                  <c:v>1.00525752241443</c:v>
                </c:pt>
                <c:pt idx="128">
                  <c:v>1.00473214031871</c:v>
                </c:pt>
                <c:pt idx="129">
                  <c:v>1.00185251324193</c:v>
                </c:pt>
                <c:pt idx="130">
                  <c:v>1.00234003927336</c:v>
                </c:pt>
                <c:pt idx="131">
                  <c:v>1.00113047131661</c:v>
                </c:pt>
                <c:pt idx="132">
                  <c:v>1.00067468543989</c:v>
                </c:pt>
                <c:pt idx="133">
                  <c:v>1.00088650361756</c:v>
                </c:pt>
                <c:pt idx="134">
                  <c:v>0.998171833825964</c:v>
                </c:pt>
                <c:pt idx="135">
                  <c:v>0.999236489759962</c:v>
                </c:pt>
                <c:pt idx="136">
                  <c:v>0.998718977240679</c:v>
                </c:pt>
                <c:pt idx="137">
                  <c:v>0.996996654207216</c:v>
                </c:pt>
                <c:pt idx="138">
                  <c:v>0.998206589513148</c:v>
                </c:pt>
                <c:pt idx="139">
                  <c:v>0.997864252253157</c:v>
                </c:pt>
                <c:pt idx="140">
                  <c:v>0.9983782454706</c:v>
                </c:pt>
                <c:pt idx="141">
                  <c:v>0.998550029631033</c:v>
                </c:pt>
                <c:pt idx="142">
                  <c:v>0.997325841317654</c:v>
                </c:pt>
                <c:pt idx="143">
                  <c:v>0.998243482879032</c:v>
                </c:pt>
                <c:pt idx="144">
                  <c:v>0.998737933287854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rdf!$L$2</c:f>
              <c:strCache>
                <c:ptCount val="1"/>
                <c:pt idx="0">
                  <c:v>MD</c:v>
                </c:pt>
              </c:strCache>
            </c:strRef>
          </c:tx>
          <c:spPr>
            <a:ln w="63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rdf!$J$3:$J$618</c:f>
              <c:numCache>
                <c:formatCode>General</c:formatCode>
                <c:ptCount val="616"/>
                <c:pt idx="0">
                  <c:v>0.0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</c:v>
                </c:pt>
                <c:pt idx="29">
                  <c:v>0.58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1.0</c:v>
                </c:pt>
                <c:pt idx="51">
                  <c:v>1.02</c:v>
                </c:pt>
                <c:pt idx="52">
                  <c:v>1.04</c:v>
                </c:pt>
                <c:pt idx="53">
                  <c:v>1.06</c:v>
                </c:pt>
                <c:pt idx="54">
                  <c:v>1.08</c:v>
                </c:pt>
                <c:pt idx="55">
                  <c:v>1.1</c:v>
                </c:pt>
                <c:pt idx="56">
                  <c:v>1.12</c:v>
                </c:pt>
                <c:pt idx="57">
                  <c:v>1.14</c:v>
                </c:pt>
                <c:pt idx="58">
                  <c:v>1.16</c:v>
                </c:pt>
                <c:pt idx="59">
                  <c:v>1.18</c:v>
                </c:pt>
                <c:pt idx="60">
                  <c:v>1.2</c:v>
                </c:pt>
                <c:pt idx="61">
                  <c:v>1.22</c:v>
                </c:pt>
                <c:pt idx="62">
                  <c:v>1.24</c:v>
                </c:pt>
                <c:pt idx="63">
                  <c:v>1.26</c:v>
                </c:pt>
                <c:pt idx="64">
                  <c:v>1.28</c:v>
                </c:pt>
                <c:pt idx="65">
                  <c:v>1.3</c:v>
                </c:pt>
                <c:pt idx="66">
                  <c:v>1.32</c:v>
                </c:pt>
                <c:pt idx="67">
                  <c:v>1.34</c:v>
                </c:pt>
                <c:pt idx="68">
                  <c:v>1.36</c:v>
                </c:pt>
                <c:pt idx="69">
                  <c:v>1.38</c:v>
                </c:pt>
                <c:pt idx="70">
                  <c:v>1.4</c:v>
                </c:pt>
                <c:pt idx="71">
                  <c:v>1.42</c:v>
                </c:pt>
                <c:pt idx="72">
                  <c:v>1.44</c:v>
                </c:pt>
                <c:pt idx="73">
                  <c:v>1.46</c:v>
                </c:pt>
                <c:pt idx="74">
                  <c:v>1.48</c:v>
                </c:pt>
                <c:pt idx="75">
                  <c:v>1.5</c:v>
                </c:pt>
                <c:pt idx="76">
                  <c:v>1.52</c:v>
                </c:pt>
                <c:pt idx="77">
                  <c:v>1.54</c:v>
                </c:pt>
                <c:pt idx="78">
                  <c:v>1.56</c:v>
                </c:pt>
                <c:pt idx="79">
                  <c:v>1.58</c:v>
                </c:pt>
                <c:pt idx="80">
                  <c:v>1.6</c:v>
                </c:pt>
                <c:pt idx="81">
                  <c:v>1.62</c:v>
                </c:pt>
                <c:pt idx="82">
                  <c:v>1.64</c:v>
                </c:pt>
                <c:pt idx="83">
                  <c:v>1.66</c:v>
                </c:pt>
                <c:pt idx="84">
                  <c:v>1.68</c:v>
                </c:pt>
                <c:pt idx="85">
                  <c:v>1.7</c:v>
                </c:pt>
                <c:pt idx="86">
                  <c:v>1.72</c:v>
                </c:pt>
                <c:pt idx="87">
                  <c:v>1.74</c:v>
                </c:pt>
                <c:pt idx="88">
                  <c:v>1.76</c:v>
                </c:pt>
                <c:pt idx="89">
                  <c:v>1.78</c:v>
                </c:pt>
                <c:pt idx="90">
                  <c:v>1.8</c:v>
                </c:pt>
                <c:pt idx="91">
                  <c:v>1.82</c:v>
                </c:pt>
                <c:pt idx="92">
                  <c:v>1.84</c:v>
                </c:pt>
                <c:pt idx="93">
                  <c:v>1.86</c:v>
                </c:pt>
                <c:pt idx="94">
                  <c:v>1.88</c:v>
                </c:pt>
                <c:pt idx="95">
                  <c:v>1.9</c:v>
                </c:pt>
                <c:pt idx="96">
                  <c:v>1.92</c:v>
                </c:pt>
                <c:pt idx="97">
                  <c:v>1.94</c:v>
                </c:pt>
                <c:pt idx="98">
                  <c:v>1.96</c:v>
                </c:pt>
                <c:pt idx="99">
                  <c:v>1.98</c:v>
                </c:pt>
                <c:pt idx="100">
                  <c:v>2.0</c:v>
                </c:pt>
                <c:pt idx="101">
                  <c:v>2.02</c:v>
                </c:pt>
                <c:pt idx="102">
                  <c:v>2.04</c:v>
                </c:pt>
                <c:pt idx="103">
                  <c:v>2.06</c:v>
                </c:pt>
                <c:pt idx="104">
                  <c:v>2.08</c:v>
                </c:pt>
                <c:pt idx="105">
                  <c:v>2.1</c:v>
                </c:pt>
                <c:pt idx="106">
                  <c:v>2.12</c:v>
                </c:pt>
                <c:pt idx="107">
                  <c:v>2.14</c:v>
                </c:pt>
                <c:pt idx="108">
                  <c:v>2.16</c:v>
                </c:pt>
                <c:pt idx="109">
                  <c:v>2.18</c:v>
                </c:pt>
                <c:pt idx="110">
                  <c:v>2.2</c:v>
                </c:pt>
                <c:pt idx="111">
                  <c:v>2.22</c:v>
                </c:pt>
                <c:pt idx="112">
                  <c:v>2.24</c:v>
                </c:pt>
                <c:pt idx="113">
                  <c:v>2.26</c:v>
                </c:pt>
                <c:pt idx="114">
                  <c:v>2.28</c:v>
                </c:pt>
                <c:pt idx="115">
                  <c:v>2.3</c:v>
                </c:pt>
                <c:pt idx="116">
                  <c:v>2.32</c:v>
                </c:pt>
                <c:pt idx="117">
                  <c:v>2.34</c:v>
                </c:pt>
                <c:pt idx="118">
                  <c:v>2.36</c:v>
                </c:pt>
                <c:pt idx="119">
                  <c:v>2.38</c:v>
                </c:pt>
                <c:pt idx="120">
                  <c:v>2.4</c:v>
                </c:pt>
                <c:pt idx="121">
                  <c:v>2.42</c:v>
                </c:pt>
                <c:pt idx="122">
                  <c:v>2.44</c:v>
                </c:pt>
                <c:pt idx="123">
                  <c:v>2.46</c:v>
                </c:pt>
                <c:pt idx="124">
                  <c:v>2.48</c:v>
                </c:pt>
                <c:pt idx="125">
                  <c:v>2.5</c:v>
                </c:pt>
                <c:pt idx="126">
                  <c:v>2.52</c:v>
                </c:pt>
                <c:pt idx="127">
                  <c:v>2.54</c:v>
                </c:pt>
                <c:pt idx="128">
                  <c:v>2.56</c:v>
                </c:pt>
                <c:pt idx="129">
                  <c:v>2.58</c:v>
                </c:pt>
                <c:pt idx="130">
                  <c:v>2.6</c:v>
                </c:pt>
                <c:pt idx="131">
                  <c:v>2.62</c:v>
                </c:pt>
                <c:pt idx="132">
                  <c:v>2.64</c:v>
                </c:pt>
                <c:pt idx="133">
                  <c:v>2.66</c:v>
                </c:pt>
                <c:pt idx="134">
                  <c:v>2.68</c:v>
                </c:pt>
                <c:pt idx="135">
                  <c:v>2.7</c:v>
                </c:pt>
                <c:pt idx="136">
                  <c:v>2.72</c:v>
                </c:pt>
                <c:pt idx="137">
                  <c:v>2.74</c:v>
                </c:pt>
                <c:pt idx="138">
                  <c:v>2.76</c:v>
                </c:pt>
                <c:pt idx="139">
                  <c:v>2.78</c:v>
                </c:pt>
                <c:pt idx="140">
                  <c:v>2.8</c:v>
                </c:pt>
                <c:pt idx="141">
                  <c:v>2.82</c:v>
                </c:pt>
                <c:pt idx="142">
                  <c:v>2.84</c:v>
                </c:pt>
                <c:pt idx="143">
                  <c:v>2.86</c:v>
                </c:pt>
                <c:pt idx="144">
                  <c:v>2.88</c:v>
                </c:pt>
                <c:pt idx="145">
                  <c:v>2.9</c:v>
                </c:pt>
                <c:pt idx="146">
                  <c:v>2.92</c:v>
                </c:pt>
                <c:pt idx="147">
                  <c:v>2.94</c:v>
                </c:pt>
                <c:pt idx="148">
                  <c:v>2.96</c:v>
                </c:pt>
                <c:pt idx="149">
                  <c:v>2.98</c:v>
                </c:pt>
                <c:pt idx="150">
                  <c:v>3.0</c:v>
                </c:pt>
                <c:pt idx="151">
                  <c:v>3.02</c:v>
                </c:pt>
                <c:pt idx="152">
                  <c:v>3.04</c:v>
                </c:pt>
                <c:pt idx="153">
                  <c:v>3.06</c:v>
                </c:pt>
                <c:pt idx="154">
                  <c:v>3.08</c:v>
                </c:pt>
                <c:pt idx="155">
                  <c:v>3.1</c:v>
                </c:pt>
                <c:pt idx="156">
                  <c:v>3.12</c:v>
                </c:pt>
                <c:pt idx="157">
                  <c:v>3.14</c:v>
                </c:pt>
                <c:pt idx="158">
                  <c:v>3.16</c:v>
                </c:pt>
                <c:pt idx="159">
                  <c:v>3.18</c:v>
                </c:pt>
                <c:pt idx="160">
                  <c:v>3.2</c:v>
                </c:pt>
                <c:pt idx="161">
                  <c:v>3.22</c:v>
                </c:pt>
                <c:pt idx="162">
                  <c:v>3.24</c:v>
                </c:pt>
                <c:pt idx="163">
                  <c:v>3.26</c:v>
                </c:pt>
                <c:pt idx="164">
                  <c:v>3.28</c:v>
                </c:pt>
                <c:pt idx="165">
                  <c:v>3.3</c:v>
                </c:pt>
                <c:pt idx="166">
                  <c:v>3.32</c:v>
                </c:pt>
                <c:pt idx="167">
                  <c:v>3.34</c:v>
                </c:pt>
                <c:pt idx="168">
                  <c:v>3.36</c:v>
                </c:pt>
                <c:pt idx="169">
                  <c:v>3.38</c:v>
                </c:pt>
                <c:pt idx="170">
                  <c:v>3.4</c:v>
                </c:pt>
                <c:pt idx="171">
                  <c:v>3.42</c:v>
                </c:pt>
                <c:pt idx="172">
                  <c:v>3.439999999999999</c:v>
                </c:pt>
                <c:pt idx="173">
                  <c:v>3.46</c:v>
                </c:pt>
                <c:pt idx="174">
                  <c:v>3.48</c:v>
                </c:pt>
                <c:pt idx="175">
                  <c:v>3.5</c:v>
                </c:pt>
                <c:pt idx="176">
                  <c:v>3.52</c:v>
                </c:pt>
                <c:pt idx="177">
                  <c:v>3.54</c:v>
                </c:pt>
                <c:pt idx="178">
                  <c:v>3.56</c:v>
                </c:pt>
                <c:pt idx="179">
                  <c:v>3.58</c:v>
                </c:pt>
                <c:pt idx="180">
                  <c:v>3.6</c:v>
                </c:pt>
                <c:pt idx="181">
                  <c:v>3.62</c:v>
                </c:pt>
                <c:pt idx="182">
                  <c:v>3.64</c:v>
                </c:pt>
                <c:pt idx="183">
                  <c:v>3.66</c:v>
                </c:pt>
                <c:pt idx="184">
                  <c:v>3.68</c:v>
                </c:pt>
                <c:pt idx="185">
                  <c:v>3.7</c:v>
                </c:pt>
                <c:pt idx="186">
                  <c:v>3.72</c:v>
                </c:pt>
                <c:pt idx="187">
                  <c:v>3.74</c:v>
                </c:pt>
                <c:pt idx="188">
                  <c:v>3.76</c:v>
                </c:pt>
                <c:pt idx="189">
                  <c:v>3.78</c:v>
                </c:pt>
                <c:pt idx="190">
                  <c:v>3.8</c:v>
                </c:pt>
                <c:pt idx="191">
                  <c:v>3.82</c:v>
                </c:pt>
                <c:pt idx="192">
                  <c:v>3.84</c:v>
                </c:pt>
                <c:pt idx="193">
                  <c:v>3.86</c:v>
                </c:pt>
                <c:pt idx="194">
                  <c:v>3.88</c:v>
                </c:pt>
                <c:pt idx="195">
                  <c:v>3.9</c:v>
                </c:pt>
                <c:pt idx="196">
                  <c:v>3.92</c:v>
                </c:pt>
                <c:pt idx="197">
                  <c:v>3.94</c:v>
                </c:pt>
                <c:pt idx="198">
                  <c:v>3.96</c:v>
                </c:pt>
                <c:pt idx="199">
                  <c:v>3.98</c:v>
                </c:pt>
                <c:pt idx="200">
                  <c:v>4.0</c:v>
                </c:pt>
                <c:pt idx="201">
                  <c:v>4.02</c:v>
                </c:pt>
                <c:pt idx="202">
                  <c:v>4.04</c:v>
                </c:pt>
                <c:pt idx="203">
                  <c:v>4.06</c:v>
                </c:pt>
                <c:pt idx="204">
                  <c:v>4.08</c:v>
                </c:pt>
                <c:pt idx="205">
                  <c:v>4.1</c:v>
                </c:pt>
                <c:pt idx="206">
                  <c:v>4.12</c:v>
                </c:pt>
                <c:pt idx="207">
                  <c:v>4.14</c:v>
                </c:pt>
                <c:pt idx="208">
                  <c:v>4.16</c:v>
                </c:pt>
                <c:pt idx="209">
                  <c:v>4.18</c:v>
                </c:pt>
                <c:pt idx="210">
                  <c:v>4.2</c:v>
                </c:pt>
                <c:pt idx="211">
                  <c:v>4.22</c:v>
                </c:pt>
                <c:pt idx="212">
                  <c:v>4.24</c:v>
                </c:pt>
                <c:pt idx="213">
                  <c:v>4.26</c:v>
                </c:pt>
                <c:pt idx="214">
                  <c:v>4.28</c:v>
                </c:pt>
                <c:pt idx="215">
                  <c:v>4.3</c:v>
                </c:pt>
                <c:pt idx="216">
                  <c:v>4.32</c:v>
                </c:pt>
                <c:pt idx="217">
                  <c:v>4.34</c:v>
                </c:pt>
                <c:pt idx="218">
                  <c:v>4.36</c:v>
                </c:pt>
                <c:pt idx="219">
                  <c:v>4.38</c:v>
                </c:pt>
                <c:pt idx="220">
                  <c:v>4.4</c:v>
                </c:pt>
                <c:pt idx="221">
                  <c:v>4.42</c:v>
                </c:pt>
                <c:pt idx="222">
                  <c:v>4.44</c:v>
                </c:pt>
                <c:pt idx="223">
                  <c:v>4.46</c:v>
                </c:pt>
                <c:pt idx="224">
                  <c:v>4.48</c:v>
                </c:pt>
                <c:pt idx="225">
                  <c:v>4.5</c:v>
                </c:pt>
                <c:pt idx="226">
                  <c:v>4.52</c:v>
                </c:pt>
                <c:pt idx="227">
                  <c:v>4.54</c:v>
                </c:pt>
                <c:pt idx="228">
                  <c:v>4.56</c:v>
                </c:pt>
                <c:pt idx="229">
                  <c:v>4.58</c:v>
                </c:pt>
                <c:pt idx="230">
                  <c:v>4.6</c:v>
                </c:pt>
                <c:pt idx="231">
                  <c:v>4.62</c:v>
                </c:pt>
                <c:pt idx="232">
                  <c:v>4.64</c:v>
                </c:pt>
                <c:pt idx="233">
                  <c:v>4.66</c:v>
                </c:pt>
                <c:pt idx="234">
                  <c:v>4.68</c:v>
                </c:pt>
                <c:pt idx="235">
                  <c:v>4.699999999999999</c:v>
                </c:pt>
                <c:pt idx="236">
                  <c:v>4.72</c:v>
                </c:pt>
                <c:pt idx="237">
                  <c:v>4.74</c:v>
                </c:pt>
                <c:pt idx="238">
                  <c:v>4.76</c:v>
                </c:pt>
                <c:pt idx="239">
                  <c:v>4.78</c:v>
                </c:pt>
                <c:pt idx="240">
                  <c:v>4.8</c:v>
                </c:pt>
                <c:pt idx="241">
                  <c:v>4.82</c:v>
                </c:pt>
                <c:pt idx="242">
                  <c:v>4.84</c:v>
                </c:pt>
                <c:pt idx="243">
                  <c:v>4.859999999999999</c:v>
                </c:pt>
                <c:pt idx="244">
                  <c:v>4.88</c:v>
                </c:pt>
                <c:pt idx="245">
                  <c:v>4.9</c:v>
                </c:pt>
                <c:pt idx="246">
                  <c:v>4.92</c:v>
                </c:pt>
                <c:pt idx="247">
                  <c:v>4.94</c:v>
                </c:pt>
                <c:pt idx="248">
                  <c:v>4.96</c:v>
                </c:pt>
                <c:pt idx="249">
                  <c:v>4.98</c:v>
                </c:pt>
                <c:pt idx="250">
                  <c:v>5.0</c:v>
                </c:pt>
                <c:pt idx="251">
                  <c:v>5.02</c:v>
                </c:pt>
                <c:pt idx="252">
                  <c:v>5.04</c:v>
                </c:pt>
                <c:pt idx="253">
                  <c:v>5.06</c:v>
                </c:pt>
                <c:pt idx="254">
                  <c:v>5.08</c:v>
                </c:pt>
                <c:pt idx="255">
                  <c:v>5.1</c:v>
                </c:pt>
                <c:pt idx="256">
                  <c:v>5.12</c:v>
                </c:pt>
                <c:pt idx="257">
                  <c:v>5.140000000000001</c:v>
                </c:pt>
                <c:pt idx="258">
                  <c:v>5.16</c:v>
                </c:pt>
                <c:pt idx="259">
                  <c:v>5.18</c:v>
                </c:pt>
                <c:pt idx="260">
                  <c:v>5.2</c:v>
                </c:pt>
                <c:pt idx="261">
                  <c:v>5.220000000000001</c:v>
                </c:pt>
                <c:pt idx="262">
                  <c:v>5.24</c:v>
                </c:pt>
                <c:pt idx="263">
                  <c:v>5.26</c:v>
                </c:pt>
                <c:pt idx="264">
                  <c:v>5.28</c:v>
                </c:pt>
                <c:pt idx="265">
                  <c:v>5.300000000000001</c:v>
                </c:pt>
                <c:pt idx="266">
                  <c:v>5.32</c:v>
                </c:pt>
                <c:pt idx="267">
                  <c:v>5.34</c:v>
                </c:pt>
                <c:pt idx="268">
                  <c:v>5.36</c:v>
                </c:pt>
                <c:pt idx="269">
                  <c:v>5.380000000000001</c:v>
                </c:pt>
                <c:pt idx="270">
                  <c:v>5.4</c:v>
                </c:pt>
                <c:pt idx="271">
                  <c:v>5.42</c:v>
                </c:pt>
                <c:pt idx="272">
                  <c:v>5.44</c:v>
                </c:pt>
                <c:pt idx="273">
                  <c:v>5.460000000000001</c:v>
                </c:pt>
                <c:pt idx="274">
                  <c:v>5.48</c:v>
                </c:pt>
                <c:pt idx="275">
                  <c:v>5.5</c:v>
                </c:pt>
                <c:pt idx="276">
                  <c:v>5.52</c:v>
                </c:pt>
                <c:pt idx="277">
                  <c:v>5.540000000000001</c:v>
                </c:pt>
                <c:pt idx="278">
                  <c:v>5.56</c:v>
                </c:pt>
                <c:pt idx="279">
                  <c:v>5.58</c:v>
                </c:pt>
                <c:pt idx="280">
                  <c:v>5.6</c:v>
                </c:pt>
                <c:pt idx="281">
                  <c:v>5.620000000000001</c:v>
                </c:pt>
                <c:pt idx="282">
                  <c:v>5.64</c:v>
                </c:pt>
                <c:pt idx="283">
                  <c:v>5.659999999999999</c:v>
                </c:pt>
                <c:pt idx="284">
                  <c:v>5.68</c:v>
                </c:pt>
                <c:pt idx="285">
                  <c:v>5.699999999999999</c:v>
                </c:pt>
                <c:pt idx="286">
                  <c:v>5.72</c:v>
                </c:pt>
                <c:pt idx="287">
                  <c:v>5.74</c:v>
                </c:pt>
                <c:pt idx="288">
                  <c:v>5.76</c:v>
                </c:pt>
                <c:pt idx="289">
                  <c:v>5.78</c:v>
                </c:pt>
                <c:pt idx="290">
                  <c:v>5.8</c:v>
                </c:pt>
                <c:pt idx="291">
                  <c:v>5.819999999999999</c:v>
                </c:pt>
                <c:pt idx="292">
                  <c:v>5.84</c:v>
                </c:pt>
                <c:pt idx="293">
                  <c:v>5.859999999999999</c:v>
                </c:pt>
                <c:pt idx="294">
                  <c:v>5.88</c:v>
                </c:pt>
                <c:pt idx="295">
                  <c:v>5.899999999999999</c:v>
                </c:pt>
                <c:pt idx="296">
                  <c:v>5.92</c:v>
                </c:pt>
                <c:pt idx="297">
                  <c:v>5.94</c:v>
                </c:pt>
                <c:pt idx="298">
                  <c:v>5.96</c:v>
                </c:pt>
                <c:pt idx="299">
                  <c:v>5.98</c:v>
                </c:pt>
                <c:pt idx="300">
                  <c:v>6.0</c:v>
                </c:pt>
                <c:pt idx="301">
                  <c:v>6.02</c:v>
                </c:pt>
                <c:pt idx="302">
                  <c:v>6.04</c:v>
                </c:pt>
                <c:pt idx="303">
                  <c:v>6.06</c:v>
                </c:pt>
                <c:pt idx="304">
                  <c:v>6.08</c:v>
                </c:pt>
                <c:pt idx="305">
                  <c:v>6.1</c:v>
                </c:pt>
                <c:pt idx="306">
                  <c:v>6.12</c:v>
                </c:pt>
                <c:pt idx="307">
                  <c:v>6.14</c:v>
                </c:pt>
                <c:pt idx="308">
                  <c:v>6.16</c:v>
                </c:pt>
                <c:pt idx="309">
                  <c:v>6.18</c:v>
                </c:pt>
                <c:pt idx="310">
                  <c:v>6.2</c:v>
                </c:pt>
                <c:pt idx="311">
                  <c:v>6.22</c:v>
                </c:pt>
                <c:pt idx="312">
                  <c:v>6.24</c:v>
                </c:pt>
                <c:pt idx="313">
                  <c:v>6.26</c:v>
                </c:pt>
                <c:pt idx="314">
                  <c:v>6.28</c:v>
                </c:pt>
                <c:pt idx="315">
                  <c:v>6.3</c:v>
                </c:pt>
                <c:pt idx="316">
                  <c:v>6.32</c:v>
                </c:pt>
                <c:pt idx="317">
                  <c:v>6.34</c:v>
                </c:pt>
                <c:pt idx="318">
                  <c:v>6.36</c:v>
                </c:pt>
                <c:pt idx="319">
                  <c:v>6.38</c:v>
                </c:pt>
                <c:pt idx="320">
                  <c:v>6.4</c:v>
                </c:pt>
                <c:pt idx="321">
                  <c:v>6.42</c:v>
                </c:pt>
                <c:pt idx="322">
                  <c:v>6.44</c:v>
                </c:pt>
                <c:pt idx="323">
                  <c:v>6.46</c:v>
                </c:pt>
                <c:pt idx="324">
                  <c:v>6.48</c:v>
                </c:pt>
                <c:pt idx="325">
                  <c:v>6.5</c:v>
                </c:pt>
                <c:pt idx="326">
                  <c:v>6.52</c:v>
                </c:pt>
                <c:pt idx="327">
                  <c:v>6.54</c:v>
                </c:pt>
                <c:pt idx="328">
                  <c:v>6.56</c:v>
                </c:pt>
                <c:pt idx="329">
                  <c:v>6.58</c:v>
                </c:pt>
                <c:pt idx="330">
                  <c:v>6.6</c:v>
                </c:pt>
                <c:pt idx="331">
                  <c:v>6.62</c:v>
                </c:pt>
                <c:pt idx="332">
                  <c:v>6.64</c:v>
                </c:pt>
                <c:pt idx="333">
                  <c:v>6.66</c:v>
                </c:pt>
                <c:pt idx="334">
                  <c:v>6.68</c:v>
                </c:pt>
                <c:pt idx="335">
                  <c:v>6.7</c:v>
                </c:pt>
                <c:pt idx="336">
                  <c:v>6.720000000000001</c:v>
                </c:pt>
                <c:pt idx="337">
                  <c:v>6.74</c:v>
                </c:pt>
                <c:pt idx="338">
                  <c:v>6.760000000000001</c:v>
                </c:pt>
                <c:pt idx="339">
                  <c:v>6.78</c:v>
                </c:pt>
                <c:pt idx="340">
                  <c:v>6.800000000000001</c:v>
                </c:pt>
                <c:pt idx="341">
                  <c:v>6.82</c:v>
                </c:pt>
                <c:pt idx="342">
                  <c:v>6.840000000000001</c:v>
                </c:pt>
                <c:pt idx="343">
                  <c:v>6.86</c:v>
                </c:pt>
                <c:pt idx="344">
                  <c:v>6.879999999999999</c:v>
                </c:pt>
                <c:pt idx="345">
                  <c:v>6.899999999999999</c:v>
                </c:pt>
                <c:pt idx="346">
                  <c:v>6.92</c:v>
                </c:pt>
                <c:pt idx="347">
                  <c:v>6.94</c:v>
                </c:pt>
                <c:pt idx="348">
                  <c:v>6.96</c:v>
                </c:pt>
                <c:pt idx="349">
                  <c:v>6.98</c:v>
                </c:pt>
                <c:pt idx="350">
                  <c:v>7.0</c:v>
                </c:pt>
                <c:pt idx="351">
                  <c:v>7.02</c:v>
                </c:pt>
                <c:pt idx="352">
                  <c:v>7.04</c:v>
                </c:pt>
                <c:pt idx="353">
                  <c:v>7.06</c:v>
                </c:pt>
                <c:pt idx="354">
                  <c:v>7.08</c:v>
                </c:pt>
                <c:pt idx="355">
                  <c:v>7.1</c:v>
                </c:pt>
                <c:pt idx="356">
                  <c:v>7.119999999999999</c:v>
                </c:pt>
                <c:pt idx="357">
                  <c:v>7.14</c:v>
                </c:pt>
                <c:pt idx="358">
                  <c:v>7.16</c:v>
                </c:pt>
                <c:pt idx="359">
                  <c:v>7.18</c:v>
                </c:pt>
                <c:pt idx="360">
                  <c:v>7.199999999999999</c:v>
                </c:pt>
                <c:pt idx="361">
                  <c:v>7.22</c:v>
                </c:pt>
                <c:pt idx="362">
                  <c:v>7.24</c:v>
                </c:pt>
                <c:pt idx="363">
                  <c:v>7.26</c:v>
                </c:pt>
                <c:pt idx="364">
                  <c:v>7.28</c:v>
                </c:pt>
                <c:pt idx="365">
                  <c:v>7.3</c:v>
                </c:pt>
                <c:pt idx="366">
                  <c:v>7.32</c:v>
                </c:pt>
                <c:pt idx="367">
                  <c:v>7.34</c:v>
                </c:pt>
                <c:pt idx="368">
                  <c:v>7.359999999999999</c:v>
                </c:pt>
                <c:pt idx="369">
                  <c:v>7.38</c:v>
                </c:pt>
                <c:pt idx="370">
                  <c:v>7.4</c:v>
                </c:pt>
                <c:pt idx="371">
                  <c:v>7.42</c:v>
                </c:pt>
                <c:pt idx="372">
                  <c:v>7.44</c:v>
                </c:pt>
                <c:pt idx="373">
                  <c:v>7.46</c:v>
                </c:pt>
                <c:pt idx="374">
                  <c:v>7.48</c:v>
                </c:pt>
                <c:pt idx="375">
                  <c:v>7.5</c:v>
                </c:pt>
                <c:pt idx="376">
                  <c:v>7.52</c:v>
                </c:pt>
                <c:pt idx="377">
                  <c:v>7.54</c:v>
                </c:pt>
                <c:pt idx="378">
                  <c:v>7.56</c:v>
                </c:pt>
                <c:pt idx="379">
                  <c:v>7.58</c:v>
                </c:pt>
                <c:pt idx="380">
                  <c:v>7.6</c:v>
                </c:pt>
                <c:pt idx="381">
                  <c:v>7.62</c:v>
                </c:pt>
                <c:pt idx="382">
                  <c:v>7.64</c:v>
                </c:pt>
                <c:pt idx="383">
                  <c:v>7.66</c:v>
                </c:pt>
                <c:pt idx="384">
                  <c:v>7.68</c:v>
                </c:pt>
                <c:pt idx="385">
                  <c:v>7.7</c:v>
                </c:pt>
                <c:pt idx="386">
                  <c:v>7.720000000000001</c:v>
                </c:pt>
                <c:pt idx="387">
                  <c:v>7.74</c:v>
                </c:pt>
                <c:pt idx="388">
                  <c:v>7.76</c:v>
                </c:pt>
                <c:pt idx="389">
                  <c:v>7.78</c:v>
                </c:pt>
                <c:pt idx="390">
                  <c:v>7.800000000000001</c:v>
                </c:pt>
                <c:pt idx="391">
                  <c:v>7.82</c:v>
                </c:pt>
                <c:pt idx="392">
                  <c:v>7.84</c:v>
                </c:pt>
                <c:pt idx="393">
                  <c:v>7.86</c:v>
                </c:pt>
                <c:pt idx="394">
                  <c:v>7.880000000000001</c:v>
                </c:pt>
                <c:pt idx="395">
                  <c:v>7.9</c:v>
                </c:pt>
                <c:pt idx="396">
                  <c:v>7.92</c:v>
                </c:pt>
                <c:pt idx="397">
                  <c:v>7.94</c:v>
                </c:pt>
                <c:pt idx="398">
                  <c:v>7.960000000000001</c:v>
                </c:pt>
                <c:pt idx="399">
                  <c:v>7.98</c:v>
                </c:pt>
                <c:pt idx="400">
                  <c:v>8.0</c:v>
                </c:pt>
                <c:pt idx="401">
                  <c:v>8.02</c:v>
                </c:pt>
                <c:pt idx="402">
                  <c:v>8.040000000000001</c:v>
                </c:pt>
                <c:pt idx="403">
                  <c:v>8.06</c:v>
                </c:pt>
                <c:pt idx="404">
                  <c:v>8.08</c:v>
                </c:pt>
                <c:pt idx="405">
                  <c:v>8.100000000000001</c:v>
                </c:pt>
                <c:pt idx="406">
                  <c:v>8.120000000000001</c:v>
                </c:pt>
                <c:pt idx="407">
                  <c:v>8.139999999999998</c:v>
                </c:pt>
                <c:pt idx="408">
                  <c:v>8.16</c:v>
                </c:pt>
                <c:pt idx="409">
                  <c:v>8.18</c:v>
                </c:pt>
                <c:pt idx="410">
                  <c:v>8.2</c:v>
                </c:pt>
                <c:pt idx="411">
                  <c:v>8.219999999999998</c:v>
                </c:pt>
                <c:pt idx="412">
                  <c:v>8.24</c:v>
                </c:pt>
                <c:pt idx="413">
                  <c:v>8.26</c:v>
                </c:pt>
                <c:pt idx="414">
                  <c:v>8.28</c:v>
                </c:pt>
                <c:pt idx="415">
                  <c:v>8.299999999999998</c:v>
                </c:pt>
                <c:pt idx="416">
                  <c:v>8.32</c:v>
                </c:pt>
                <c:pt idx="417">
                  <c:v>8.34</c:v>
                </c:pt>
                <c:pt idx="418">
                  <c:v>8.36</c:v>
                </c:pt>
                <c:pt idx="419">
                  <c:v>8.379999999999998</c:v>
                </c:pt>
                <c:pt idx="420">
                  <c:v>8.4</c:v>
                </c:pt>
                <c:pt idx="421">
                  <c:v>8.42</c:v>
                </c:pt>
                <c:pt idx="422">
                  <c:v>8.44</c:v>
                </c:pt>
                <c:pt idx="423">
                  <c:v>8.46</c:v>
                </c:pt>
                <c:pt idx="424">
                  <c:v>8.48</c:v>
                </c:pt>
                <c:pt idx="425">
                  <c:v>8.5</c:v>
                </c:pt>
                <c:pt idx="426">
                  <c:v>8.52</c:v>
                </c:pt>
                <c:pt idx="427">
                  <c:v>8.54</c:v>
                </c:pt>
                <c:pt idx="428">
                  <c:v>8.56</c:v>
                </c:pt>
                <c:pt idx="429">
                  <c:v>8.58</c:v>
                </c:pt>
                <c:pt idx="430">
                  <c:v>8.6</c:v>
                </c:pt>
                <c:pt idx="431">
                  <c:v>8.62</c:v>
                </c:pt>
                <c:pt idx="432">
                  <c:v>8.64</c:v>
                </c:pt>
                <c:pt idx="433">
                  <c:v>8.66</c:v>
                </c:pt>
                <c:pt idx="434">
                  <c:v>8.68</c:v>
                </c:pt>
                <c:pt idx="435">
                  <c:v>8.7</c:v>
                </c:pt>
                <c:pt idx="436">
                  <c:v>8.720000000000001</c:v>
                </c:pt>
                <c:pt idx="437">
                  <c:v>8.74</c:v>
                </c:pt>
                <c:pt idx="438">
                  <c:v>8.76</c:v>
                </c:pt>
                <c:pt idx="439">
                  <c:v>8.78</c:v>
                </c:pt>
                <c:pt idx="440">
                  <c:v>8.8</c:v>
                </c:pt>
                <c:pt idx="441">
                  <c:v>8.82</c:v>
                </c:pt>
                <c:pt idx="442">
                  <c:v>8.84</c:v>
                </c:pt>
                <c:pt idx="443">
                  <c:v>8.86</c:v>
                </c:pt>
                <c:pt idx="444">
                  <c:v>8.88</c:v>
                </c:pt>
                <c:pt idx="445">
                  <c:v>8.9</c:v>
                </c:pt>
                <c:pt idx="446">
                  <c:v>8.92</c:v>
                </c:pt>
                <c:pt idx="447">
                  <c:v>8.94</c:v>
                </c:pt>
                <c:pt idx="448">
                  <c:v>8.96</c:v>
                </c:pt>
                <c:pt idx="449">
                  <c:v>8.98</c:v>
                </c:pt>
                <c:pt idx="450">
                  <c:v>9.0</c:v>
                </c:pt>
                <c:pt idx="451">
                  <c:v>9.02</c:v>
                </c:pt>
                <c:pt idx="452">
                  <c:v>9.040000000000001</c:v>
                </c:pt>
                <c:pt idx="453">
                  <c:v>9.06</c:v>
                </c:pt>
                <c:pt idx="454">
                  <c:v>9.08</c:v>
                </c:pt>
                <c:pt idx="455">
                  <c:v>9.1</c:v>
                </c:pt>
                <c:pt idx="456">
                  <c:v>9.120000000000001</c:v>
                </c:pt>
                <c:pt idx="457">
                  <c:v>9.140000000000001</c:v>
                </c:pt>
                <c:pt idx="458">
                  <c:v>9.16</c:v>
                </c:pt>
                <c:pt idx="459">
                  <c:v>9.18</c:v>
                </c:pt>
                <c:pt idx="460">
                  <c:v>9.200000000000001</c:v>
                </c:pt>
                <c:pt idx="461">
                  <c:v>9.220000000000001</c:v>
                </c:pt>
                <c:pt idx="462">
                  <c:v>9.24</c:v>
                </c:pt>
                <c:pt idx="463">
                  <c:v>9.26</c:v>
                </c:pt>
                <c:pt idx="464">
                  <c:v>9.280000000000001</c:v>
                </c:pt>
                <c:pt idx="465">
                  <c:v>9.3</c:v>
                </c:pt>
                <c:pt idx="466">
                  <c:v>9.32</c:v>
                </c:pt>
                <c:pt idx="467">
                  <c:v>9.34</c:v>
                </c:pt>
                <c:pt idx="468">
                  <c:v>9.36</c:v>
                </c:pt>
                <c:pt idx="469">
                  <c:v>9.379999999999998</c:v>
                </c:pt>
                <c:pt idx="470">
                  <c:v>9.399999999999998</c:v>
                </c:pt>
                <c:pt idx="471">
                  <c:v>9.42</c:v>
                </c:pt>
                <c:pt idx="472">
                  <c:v>9.44</c:v>
                </c:pt>
                <c:pt idx="473">
                  <c:v>9.46</c:v>
                </c:pt>
                <c:pt idx="474">
                  <c:v>9.48</c:v>
                </c:pt>
                <c:pt idx="475">
                  <c:v>9.5</c:v>
                </c:pt>
                <c:pt idx="476">
                  <c:v>9.52</c:v>
                </c:pt>
                <c:pt idx="477">
                  <c:v>9.54</c:v>
                </c:pt>
                <c:pt idx="478">
                  <c:v>9.559999999999998</c:v>
                </c:pt>
                <c:pt idx="479">
                  <c:v>9.58</c:v>
                </c:pt>
                <c:pt idx="480">
                  <c:v>9.6</c:v>
                </c:pt>
                <c:pt idx="481">
                  <c:v>9.62</c:v>
                </c:pt>
                <c:pt idx="482">
                  <c:v>9.64</c:v>
                </c:pt>
                <c:pt idx="483">
                  <c:v>9.66</c:v>
                </c:pt>
                <c:pt idx="484">
                  <c:v>9.68</c:v>
                </c:pt>
                <c:pt idx="485">
                  <c:v>9.7</c:v>
                </c:pt>
                <c:pt idx="486">
                  <c:v>9.719999999999998</c:v>
                </c:pt>
                <c:pt idx="487">
                  <c:v>9.74</c:v>
                </c:pt>
                <c:pt idx="488">
                  <c:v>9.76</c:v>
                </c:pt>
                <c:pt idx="489">
                  <c:v>9.78</c:v>
                </c:pt>
                <c:pt idx="490">
                  <c:v>9.8</c:v>
                </c:pt>
                <c:pt idx="491">
                  <c:v>9.82</c:v>
                </c:pt>
                <c:pt idx="492">
                  <c:v>9.84</c:v>
                </c:pt>
                <c:pt idx="493">
                  <c:v>9.86</c:v>
                </c:pt>
                <c:pt idx="494">
                  <c:v>9.879999999999998</c:v>
                </c:pt>
                <c:pt idx="495">
                  <c:v>9.9</c:v>
                </c:pt>
                <c:pt idx="496">
                  <c:v>9.92</c:v>
                </c:pt>
                <c:pt idx="497">
                  <c:v>9.94</c:v>
                </c:pt>
                <c:pt idx="498">
                  <c:v>9.96</c:v>
                </c:pt>
                <c:pt idx="499">
                  <c:v>9.98</c:v>
                </c:pt>
                <c:pt idx="500">
                  <c:v>10.0</c:v>
                </c:pt>
                <c:pt idx="501">
                  <c:v>10.02</c:v>
                </c:pt>
                <c:pt idx="502">
                  <c:v>10.04</c:v>
                </c:pt>
                <c:pt idx="503">
                  <c:v>10.06</c:v>
                </c:pt>
                <c:pt idx="504">
                  <c:v>10.08</c:v>
                </c:pt>
                <c:pt idx="505">
                  <c:v>10.1</c:v>
                </c:pt>
                <c:pt idx="506">
                  <c:v>10.12</c:v>
                </c:pt>
                <c:pt idx="507">
                  <c:v>10.14</c:v>
                </c:pt>
                <c:pt idx="508">
                  <c:v>10.16</c:v>
                </c:pt>
                <c:pt idx="509">
                  <c:v>10.18</c:v>
                </c:pt>
                <c:pt idx="510">
                  <c:v>10.2</c:v>
                </c:pt>
                <c:pt idx="511">
                  <c:v>10.22</c:v>
                </c:pt>
                <c:pt idx="512">
                  <c:v>10.24</c:v>
                </c:pt>
                <c:pt idx="513">
                  <c:v>10.26</c:v>
                </c:pt>
                <c:pt idx="514">
                  <c:v>10.28</c:v>
                </c:pt>
                <c:pt idx="515">
                  <c:v>10.3</c:v>
                </c:pt>
                <c:pt idx="516">
                  <c:v>10.32</c:v>
                </c:pt>
                <c:pt idx="517">
                  <c:v>10.34</c:v>
                </c:pt>
                <c:pt idx="518">
                  <c:v>10.36</c:v>
                </c:pt>
                <c:pt idx="519">
                  <c:v>10.38</c:v>
                </c:pt>
                <c:pt idx="520">
                  <c:v>10.4</c:v>
                </c:pt>
                <c:pt idx="521">
                  <c:v>10.42</c:v>
                </c:pt>
                <c:pt idx="522">
                  <c:v>10.44</c:v>
                </c:pt>
                <c:pt idx="523">
                  <c:v>10.46</c:v>
                </c:pt>
                <c:pt idx="524">
                  <c:v>10.48</c:v>
                </c:pt>
                <c:pt idx="525">
                  <c:v>10.5</c:v>
                </c:pt>
                <c:pt idx="526">
                  <c:v>10.52</c:v>
                </c:pt>
                <c:pt idx="527">
                  <c:v>10.54</c:v>
                </c:pt>
                <c:pt idx="528">
                  <c:v>10.56</c:v>
                </c:pt>
                <c:pt idx="529">
                  <c:v>10.58</c:v>
                </c:pt>
                <c:pt idx="530">
                  <c:v>10.6</c:v>
                </c:pt>
                <c:pt idx="531">
                  <c:v>10.62</c:v>
                </c:pt>
                <c:pt idx="532">
                  <c:v>10.64</c:v>
                </c:pt>
                <c:pt idx="533">
                  <c:v>10.66</c:v>
                </c:pt>
                <c:pt idx="534">
                  <c:v>10.68</c:v>
                </c:pt>
                <c:pt idx="535">
                  <c:v>10.7</c:v>
                </c:pt>
                <c:pt idx="536">
                  <c:v>10.72</c:v>
                </c:pt>
                <c:pt idx="537">
                  <c:v>10.74</c:v>
                </c:pt>
                <c:pt idx="538">
                  <c:v>10.76</c:v>
                </c:pt>
                <c:pt idx="539">
                  <c:v>10.78</c:v>
                </c:pt>
                <c:pt idx="540">
                  <c:v>10.8</c:v>
                </c:pt>
                <c:pt idx="541">
                  <c:v>10.82</c:v>
                </c:pt>
                <c:pt idx="542">
                  <c:v>10.84</c:v>
                </c:pt>
                <c:pt idx="543">
                  <c:v>10.86</c:v>
                </c:pt>
                <c:pt idx="544">
                  <c:v>10.88</c:v>
                </c:pt>
                <c:pt idx="545">
                  <c:v>10.9</c:v>
                </c:pt>
                <c:pt idx="546">
                  <c:v>10.92</c:v>
                </c:pt>
                <c:pt idx="547">
                  <c:v>10.94</c:v>
                </c:pt>
                <c:pt idx="548">
                  <c:v>10.96</c:v>
                </c:pt>
                <c:pt idx="549">
                  <c:v>10.98</c:v>
                </c:pt>
                <c:pt idx="550">
                  <c:v>11.0</c:v>
                </c:pt>
                <c:pt idx="551">
                  <c:v>11.02</c:v>
                </c:pt>
                <c:pt idx="552">
                  <c:v>11.04</c:v>
                </c:pt>
                <c:pt idx="553">
                  <c:v>11.06</c:v>
                </c:pt>
                <c:pt idx="554">
                  <c:v>11.08</c:v>
                </c:pt>
                <c:pt idx="555">
                  <c:v>11.1</c:v>
                </c:pt>
                <c:pt idx="556">
                  <c:v>11.12</c:v>
                </c:pt>
                <c:pt idx="557">
                  <c:v>11.14</c:v>
                </c:pt>
                <c:pt idx="558">
                  <c:v>11.16</c:v>
                </c:pt>
                <c:pt idx="559">
                  <c:v>11.18</c:v>
                </c:pt>
                <c:pt idx="560">
                  <c:v>11.2</c:v>
                </c:pt>
                <c:pt idx="561">
                  <c:v>11.22</c:v>
                </c:pt>
                <c:pt idx="562">
                  <c:v>11.24</c:v>
                </c:pt>
                <c:pt idx="563">
                  <c:v>11.26</c:v>
                </c:pt>
                <c:pt idx="564">
                  <c:v>11.28</c:v>
                </c:pt>
                <c:pt idx="565">
                  <c:v>11.3</c:v>
                </c:pt>
                <c:pt idx="566">
                  <c:v>11.32</c:v>
                </c:pt>
                <c:pt idx="567">
                  <c:v>11.34</c:v>
                </c:pt>
                <c:pt idx="568">
                  <c:v>11.36</c:v>
                </c:pt>
                <c:pt idx="569">
                  <c:v>11.38</c:v>
                </c:pt>
                <c:pt idx="570">
                  <c:v>11.4</c:v>
                </c:pt>
                <c:pt idx="571">
                  <c:v>11.42</c:v>
                </c:pt>
                <c:pt idx="572">
                  <c:v>11.44</c:v>
                </c:pt>
                <c:pt idx="573">
                  <c:v>11.46</c:v>
                </c:pt>
                <c:pt idx="574">
                  <c:v>11.48</c:v>
                </c:pt>
                <c:pt idx="575">
                  <c:v>11.5</c:v>
                </c:pt>
                <c:pt idx="576">
                  <c:v>11.52</c:v>
                </c:pt>
                <c:pt idx="577">
                  <c:v>11.54</c:v>
                </c:pt>
                <c:pt idx="578">
                  <c:v>11.56</c:v>
                </c:pt>
                <c:pt idx="579">
                  <c:v>11.58</c:v>
                </c:pt>
                <c:pt idx="580">
                  <c:v>11.6</c:v>
                </c:pt>
                <c:pt idx="581">
                  <c:v>11.62</c:v>
                </c:pt>
                <c:pt idx="582">
                  <c:v>11.64</c:v>
                </c:pt>
                <c:pt idx="583">
                  <c:v>11.66</c:v>
                </c:pt>
                <c:pt idx="584">
                  <c:v>11.68</c:v>
                </c:pt>
                <c:pt idx="585">
                  <c:v>11.7</c:v>
                </c:pt>
                <c:pt idx="586">
                  <c:v>11.72</c:v>
                </c:pt>
                <c:pt idx="587">
                  <c:v>11.74</c:v>
                </c:pt>
                <c:pt idx="588">
                  <c:v>11.76</c:v>
                </c:pt>
                <c:pt idx="589">
                  <c:v>11.78</c:v>
                </c:pt>
                <c:pt idx="590">
                  <c:v>11.8</c:v>
                </c:pt>
                <c:pt idx="591">
                  <c:v>11.82</c:v>
                </c:pt>
                <c:pt idx="592">
                  <c:v>11.84</c:v>
                </c:pt>
                <c:pt idx="593">
                  <c:v>11.86</c:v>
                </c:pt>
                <c:pt idx="594">
                  <c:v>11.88</c:v>
                </c:pt>
                <c:pt idx="595">
                  <c:v>11.9</c:v>
                </c:pt>
                <c:pt idx="596">
                  <c:v>11.92</c:v>
                </c:pt>
                <c:pt idx="597">
                  <c:v>11.94</c:v>
                </c:pt>
                <c:pt idx="598">
                  <c:v>11.96</c:v>
                </c:pt>
                <c:pt idx="599">
                  <c:v>11.98</c:v>
                </c:pt>
                <c:pt idx="600">
                  <c:v>12.0</c:v>
                </c:pt>
                <c:pt idx="601">
                  <c:v>12.02</c:v>
                </c:pt>
                <c:pt idx="602">
                  <c:v>12.04</c:v>
                </c:pt>
                <c:pt idx="603">
                  <c:v>12.06</c:v>
                </c:pt>
                <c:pt idx="604">
                  <c:v>12.08</c:v>
                </c:pt>
                <c:pt idx="605">
                  <c:v>12.1</c:v>
                </c:pt>
                <c:pt idx="606">
                  <c:v>12.12</c:v>
                </c:pt>
                <c:pt idx="607">
                  <c:v>12.14</c:v>
                </c:pt>
                <c:pt idx="608">
                  <c:v>12.16</c:v>
                </c:pt>
                <c:pt idx="609">
                  <c:v>12.18</c:v>
                </c:pt>
                <c:pt idx="610">
                  <c:v>12.2</c:v>
                </c:pt>
                <c:pt idx="611">
                  <c:v>12.22</c:v>
                </c:pt>
                <c:pt idx="612">
                  <c:v>12.24</c:v>
                </c:pt>
                <c:pt idx="613">
                  <c:v>12.26</c:v>
                </c:pt>
                <c:pt idx="614">
                  <c:v>12.28</c:v>
                </c:pt>
                <c:pt idx="615">
                  <c:v>12.3</c:v>
                </c:pt>
              </c:numCache>
            </c:numRef>
          </c:xVal>
          <c:yVal>
            <c:numRef>
              <c:f>rdf!$Q$3:$Q$618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0.001</c:v>
                </c:pt>
                <c:pt idx="141">
                  <c:v>0.002</c:v>
                </c:pt>
                <c:pt idx="142">
                  <c:v>0.002</c:v>
                </c:pt>
                <c:pt idx="143">
                  <c:v>0.005</c:v>
                </c:pt>
                <c:pt idx="144">
                  <c:v>0.017</c:v>
                </c:pt>
                <c:pt idx="145">
                  <c:v>0.03</c:v>
                </c:pt>
                <c:pt idx="146">
                  <c:v>0.052</c:v>
                </c:pt>
                <c:pt idx="147">
                  <c:v>0.087</c:v>
                </c:pt>
                <c:pt idx="148">
                  <c:v>0.129</c:v>
                </c:pt>
                <c:pt idx="149">
                  <c:v>0.17</c:v>
                </c:pt>
                <c:pt idx="150">
                  <c:v>0.266</c:v>
                </c:pt>
                <c:pt idx="151">
                  <c:v>0.366</c:v>
                </c:pt>
                <c:pt idx="152">
                  <c:v>0.474</c:v>
                </c:pt>
                <c:pt idx="153">
                  <c:v>0.623</c:v>
                </c:pt>
                <c:pt idx="154">
                  <c:v>0.714</c:v>
                </c:pt>
                <c:pt idx="155">
                  <c:v>0.854</c:v>
                </c:pt>
                <c:pt idx="156">
                  <c:v>0.986</c:v>
                </c:pt>
                <c:pt idx="157">
                  <c:v>1.166</c:v>
                </c:pt>
                <c:pt idx="158">
                  <c:v>1.324</c:v>
                </c:pt>
                <c:pt idx="159">
                  <c:v>1.46</c:v>
                </c:pt>
                <c:pt idx="160">
                  <c:v>1.561</c:v>
                </c:pt>
                <c:pt idx="161">
                  <c:v>1.731</c:v>
                </c:pt>
                <c:pt idx="162">
                  <c:v>1.842</c:v>
                </c:pt>
                <c:pt idx="163">
                  <c:v>1.884</c:v>
                </c:pt>
                <c:pt idx="164">
                  <c:v>1.959</c:v>
                </c:pt>
                <c:pt idx="165">
                  <c:v>2.038</c:v>
                </c:pt>
                <c:pt idx="166">
                  <c:v>2.145</c:v>
                </c:pt>
                <c:pt idx="167">
                  <c:v>2.154</c:v>
                </c:pt>
                <c:pt idx="168">
                  <c:v>2.123</c:v>
                </c:pt>
                <c:pt idx="169">
                  <c:v>2.095</c:v>
                </c:pt>
                <c:pt idx="170">
                  <c:v>2.146</c:v>
                </c:pt>
                <c:pt idx="171">
                  <c:v>2.107</c:v>
                </c:pt>
                <c:pt idx="172">
                  <c:v>2.16</c:v>
                </c:pt>
                <c:pt idx="173">
                  <c:v>2.102</c:v>
                </c:pt>
                <c:pt idx="174">
                  <c:v>2.062</c:v>
                </c:pt>
                <c:pt idx="175">
                  <c:v>2.06</c:v>
                </c:pt>
                <c:pt idx="176">
                  <c:v>2.012</c:v>
                </c:pt>
                <c:pt idx="177">
                  <c:v>1.952</c:v>
                </c:pt>
                <c:pt idx="178">
                  <c:v>1.939</c:v>
                </c:pt>
                <c:pt idx="179">
                  <c:v>1.946</c:v>
                </c:pt>
                <c:pt idx="180">
                  <c:v>1.809</c:v>
                </c:pt>
                <c:pt idx="181">
                  <c:v>1.791</c:v>
                </c:pt>
                <c:pt idx="182">
                  <c:v>1.767</c:v>
                </c:pt>
                <c:pt idx="183">
                  <c:v>1.768</c:v>
                </c:pt>
                <c:pt idx="184">
                  <c:v>1.66</c:v>
                </c:pt>
                <c:pt idx="185">
                  <c:v>1.698</c:v>
                </c:pt>
                <c:pt idx="186">
                  <c:v>1.622</c:v>
                </c:pt>
                <c:pt idx="187">
                  <c:v>1.62</c:v>
                </c:pt>
                <c:pt idx="188">
                  <c:v>1.605</c:v>
                </c:pt>
                <c:pt idx="189">
                  <c:v>1.554</c:v>
                </c:pt>
                <c:pt idx="190">
                  <c:v>1.535</c:v>
                </c:pt>
                <c:pt idx="191">
                  <c:v>1.448</c:v>
                </c:pt>
                <c:pt idx="192">
                  <c:v>1.483</c:v>
                </c:pt>
                <c:pt idx="193">
                  <c:v>1.422</c:v>
                </c:pt>
                <c:pt idx="194">
                  <c:v>1.442</c:v>
                </c:pt>
                <c:pt idx="195">
                  <c:v>1.373</c:v>
                </c:pt>
                <c:pt idx="196">
                  <c:v>1.349</c:v>
                </c:pt>
                <c:pt idx="197">
                  <c:v>1.353</c:v>
                </c:pt>
                <c:pt idx="198">
                  <c:v>1.329</c:v>
                </c:pt>
                <c:pt idx="199">
                  <c:v>1.289</c:v>
                </c:pt>
                <c:pt idx="200">
                  <c:v>1.346</c:v>
                </c:pt>
                <c:pt idx="201">
                  <c:v>1.257</c:v>
                </c:pt>
                <c:pt idx="202">
                  <c:v>1.262</c:v>
                </c:pt>
                <c:pt idx="203">
                  <c:v>1.224</c:v>
                </c:pt>
                <c:pt idx="204">
                  <c:v>1.194</c:v>
                </c:pt>
                <c:pt idx="205">
                  <c:v>1.186</c:v>
                </c:pt>
                <c:pt idx="206">
                  <c:v>1.184</c:v>
                </c:pt>
                <c:pt idx="207">
                  <c:v>1.176</c:v>
                </c:pt>
                <c:pt idx="208">
                  <c:v>1.165</c:v>
                </c:pt>
                <c:pt idx="209">
                  <c:v>1.094</c:v>
                </c:pt>
                <c:pt idx="210">
                  <c:v>1.122</c:v>
                </c:pt>
                <c:pt idx="211">
                  <c:v>1.098</c:v>
                </c:pt>
                <c:pt idx="212">
                  <c:v>1.113</c:v>
                </c:pt>
                <c:pt idx="213">
                  <c:v>1.073</c:v>
                </c:pt>
                <c:pt idx="214">
                  <c:v>1.057</c:v>
                </c:pt>
                <c:pt idx="215">
                  <c:v>1.064</c:v>
                </c:pt>
                <c:pt idx="216">
                  <c:v>1.038</c:v>
                </c:pt>
                <c:pt idx="217">
                  <c:v>1.046</c:v>
                </c:pt>
                <c:pt idx="218">
                  <c:v>1.034</c:v>
                </c:pt>
                <c:pt idx="219">
                  <c:v>1.018</c:v>
                </c:pt>
                <c:pt idx="220">
                  <c:v>1.023</c:v>
                </c:pt>
                <c:pt idx="221">
                  <c:v>1.019</c:v>
                </c:pt>
                <c:pt idx="222">
                  <c:v>0.999</c:v>
                </c:pt>
                <c:pt idx="223">
                  <c:v>0.97</c:v>
                </c:pt>
                <c:pt idx="224">
                  <c:v>0.98</c:v>
                </c:pt>
                <c:pt idx="225">
                  <c:v>0.971</c:v>
                </c:pt>
                <c:pt idx="226">
                  <c:v>0.981</c:v>
                </c:pt>
                <c:pt idx="227">
                  <c:v>0.955</c:v>
                </c:pt>
                <c:pt idx="228">
                  <c:v>0.951</c:v>
                </c:pt>
                <c:pt idx="229">
                  <c:v>0.929</c:v>
                </c:pt>
                <c:pt idx="230">
                  <c:v>0.932</c:v>
                </c:pt>
                <c:pt idx="231">
                  <c:v>0.945</c:v>
                </c:pt>
                <c:pt idx="232">
                  <c:v>0.929</c:v>
                </c:pt>
                <c:pt idx="233">
                  <c:v>0.909</c:v>
                </c:pt>
                <c:pt idx="234">
                  <c:v>0.941</c:v>
                </c:pt>
                <c:pt idx="235">
                  <c:v>0.916</c:v>
                </c:pt>
                <c:pt idx="236">
                  <c:v>0.925</c:v>
                </c:pt>
                <c:pt idx="237">
                  <c:v>0.924</c:v>
                </c:pt>
                <c:pt idx="238">
                  <c:v>0.899</c:v>
                </c:pt>
                <c:pt idx="239">
                  <c:v>0.904</c:v>
                </c:pt>
                <c:pt idx="240">
                  <c:v>0.894</c:v>
                </c:pt>
                <c:pt idx="241">
                  <c:v>0.903</c:v>
                </c:pt>
                <c:pt idx="242">
                  <c:v>0.885</c:v>
                </c:pt>
                <c:pt idx="243">
                  <c:v>0.862</c:v>
                </c:pt>
                <c:pt idx="244">
                  <c:v>0.883</c:v>
                </c:pt>
                <c:pt idx="245">
                  <c:v>0.865</c:v>
                </c:pt>
                <c:pt idx="246">
                  <c:v>0.881</c:v>
                </c:pt>
                <c:pt idx="247">
                  <c:v>0.886</c:v>
                </c:pt>
                <c:pt idx="248">
                  <c:v>0.85</c:v>
                </c:pt>
                <c:pt idx="249">
                  <c:v>0.847</c:v>
                </c:pt>
                <c:pt idx="250">
                  <c:v>0.869</c:v>
                </c:pt>
                <c:pt idx="251">
                  <c:v>0.857</c:v>
                </c:pt>
                <c:pt idx="252">
                  <c:v>0.86</c:v>
                </c:pt>
                <c:pt idx="253">
                  <c:v>0.842</c:v>
                </c:pt>
                <c:pt idx="254">
                  <c:v>0.871</c:v>
                </c:pt>
                <c:pt idx="255">
                  <c:v>0.867</c:v>
                </c:pt>
                <c:pt idx="256">
                  <c:v>0.852</c:v>
                </c:pt>
                <c:pt idx="257">
                  <c:v>0.847</c:v>
                </c:pt>
                <c:pt idx="258">
                  <c:v>0.849</c:v>
                </c:pt>
                <c:pt idx="259">
                  <c:v>0.841</c:v>
                </c:pt>
                <c:pt idx="260">
                  <c:v>0.832</c:v>
                </c:pt>
                <c:pt idx="261">
                  <c:v>0.842</c:v>
                </c:pt>
                <c:pt idx="262">
                  <c:v>0.809</c:v>
                </c:pt>
                <c:pt idx="263">
                  <c:v>0.842</c:v>
                </c:pt>
                <c:pt idx="264">
                  <c:v>0.832</c:v>
                </c:pt>
                <c:pt idx="265">
                  <c:v>0.826</c:v>
                </c:pt>
                <c:pt idx="266">
                  <c:v>0.854</c:v>
                </c:pt>
                <c:pt idx="267">
                  <c:v>0.839</c:v>
                </c:pt>
                <c:pt idx="268">
                  <c:v>0.85</c:v>
                </c:pt>
                <c:pt idx="269">
                  <c:v>0.827</c:v>
                </c:pt>
                <c:pt idx="270">
                  <c:v>0.868</c:v>
                </c:pt>
                <c:pt idx="271">
                  <c:v>0.823</c:v>
                </c:pt>
                <c:pt idx="272">
                  <c:v>0.852</c:v>
                </c:pt>
                <c:pt idx="273">
                  <c:v>0.841</c:v>
                </c:pt>
                <c:pt idx="274">
                  <c:v>0.83</c:v>
                </c:pt>
                <c:pt idx="275">
                  <c:v>0.848</c:v>
                </c:pt>
                <c:pt idx="276">
                  <c:v>0.83</c:v>
                </c:pt>
                <c:pt idx="277">
                  <c:v>0.844</c:v>
                </c:pt>
                <c:pt idx="278">
                  <c:v>0.846</c:v>
                </c:pt>
                <c:pt idx="279">
                  <c:v>0.851</c:v>
                </c:pt>
                <c:pt idx="280">
                  <c:v>0.847</c:v>
                </c:pt>
                <c:pt idx="281">
                  <c:v>0.857</c:v>
                </c:pt>
                <c:pt idx="282">
                  <c:v>0.87</c:v>
                </c:pt>
                <c:pt idx="283">
                  <c:v>0.875</c:v>
                </c:pt>
                <c:pt idx="284">
                  <c:v>0.845</c:v>
                </c:pt>
                <c:pt idx="285">
                  <c:v>0.891</c:v>
                </c:pt>
                <c:pt idx="286">
                  <c:v>0.88</c:v>
                </c:pt>
                <c:pt idx="287">
                  <c:v>0.894</c:v>
                </c:pt>
                <c:pt idx="288">
                  <c:v>0.907</c:v>
                </c:pt>
                <c:pt idx="289">
                  <c:v>0.913</c:v>
                </c:pt>
                <c:pt idx="290">
                  <c:v>0.901</c:v>
                </c:pt>
                <c:pt idx="291">
                  <c:v>0.894</c:v>
                </c:pt>
                <c:pt idx="292">
                  <c:v>0.924</c:v>
                </c:pt>
                <c:pt idx="293">
                  <c:v>0.932</c:v>
                </c:pt>
                <c:pt idx="294">
                  <c:v>0.946</c:v>
                </c:pt>
                <c:pt idx="295">
                  <c:v>0.938</c:v>
                </c:pt>
                <c:pt idx="296">
                  <c:v>0.955</c:v>
                </c:pt>
                <c:pt idx="297">
                  <c:v>0.972</c:v>
                </c:pt>
                <c:pt idx="298">
                  <c:v>0.967</c:v>
                </c:pt>
                <c:pt idx="299">
                  <c:v>0.969</c:v>
                </c:pt>
                <c:pt idx="300">
                  <c:v>0.956</c:v>
                </c:pt>
                <c:pt idx="301">
                  <c:v>0.986</c:v>
                </c:pt>
                <c:pt idx="302">
                  <c:v>0.969</c:v>
                </c:pt>
                <c:pt idx="303">
                  <c:v>1.017</c:v>
                </c:pt>
                <c:pt idx="304">
                  <c:v>1.017</c:v>
                </c:pt>
                <c:pt idx="305">
                  <c:v>1.019</c:v>
                </c:pt>
                <c:pt idx="306">
                  <c:v>1.018</c:v>
                </c:pt>
                <c:pt idx="307">
                  <c:v>1.009</c:v>
                </c:pt>
                <c:pt idx="308">
                  <c:v>0.994</c:v>
                </c:pt>
                <c:pt idx="309">
                  <c:v>1.032</c:v>
                </c:pt>
                <c:pt idx="310">
                  <c:v>1.019</c:v>
                </c:pt>
                <c:pt idx="311">
                  <c:v>1.025</c:v>
                </c:pt>
                <c:pt idx="312">
                  <c:v>1.027</c:v>
                </c:pt>
                <c:pt idx="313">
                  <c:v>1.024</c:v>
                </c:pt>
                <c:pt idx="314">
                  <c:v>1.033</c:v>
                </c:pt>
                <c:pt idx="315">
                  <c:v>1.011</c:v>
                </c:pt>
                <c:pt idx="316">
                  <c:v>1.035</c:v>
                </c:pt>
                <c:pt idx="317">
                  <c:v>1.055</c:v>
                </c:pt>
                <c:pt idx="318">
                  <c:v>1.059</c:v>
                </c:pt>
                <c:pt idx="319">
                  <c:v>1.043</c:v>
                </c:pt>
                <c:pt idx="320">
                  <c:v>1.053</c:v>
                </c:pt>
                <c:pt idx="321">
                  <c:v>1.043</c:v>
                </c:pt>
                <c:pt idx="322">
                  <c:v>1.054</c:v>
                </c:pt>
                <c:pt idx="323">
                  <c:v>1.029</c:v>
                </c:pt>
                <c:pt idx="324">
                  <c:v>1.053</c:v>
                </c:pt>
                <c:pt idx="325">
                  <c:v>1.062</c:v>
                </c:pt>
                <c:pt idx="326">
                  <c:v>1.07</c:v>
                </c:pt>
                <c:pt idx="327">
                  <c:v>1.064</c:v>
                </c:pt>
                <c:pt idx="328">
                  <c:v>1.053</c:v>
                </c:pt>
                <c:pt idx="329">
                  <c:v>1.039</c:v>
                </c:pt>
                <c:pt idx="330">
                  <c:v>1.039</c:v>
                </c:pt>
                <c:pt idx="331">
                  <c:v>1.058</c:v>
                </c:pt>
                <c:pt idx="332">
                  <c:v>1.075</c:v>
                </c:pt>
                <c:pt idx="333">
                  <c:v>1.05</c:v>
                </c:pt>
                <c:pt idx="334">
                  <c:v>1.061</c:v>
                </c:pt>
                <c:pt idx="335">
                  <c:v>1.052</c:v>
                </c:pt>
                <c:pt idx="336">
                  <c:v>1.066</c:v>
                </c:pt>
                <c:pt idx="337">
                  <c:v>1.05</c:v>
                </c:pt>
                <c:pt idx="338">
                  <c:v>1.04</c:v>
                </c:pt>
                <c:pt idx="339">
                  <c:v>1.07</c:v>
                </c:pt>
                <c:pt idx="340">
                  <c:v>1.077</c:v>
                </c:pt>
                <c:pt idx="341">
                  <c:v>1.051</c:v>
                </c:pt>
                <c:pt idx="342">
                  <c:v>1.049</c:v>
                </c:pt>
                <c:pt idx="343">
                  <c:v>1.063</c:v>
                </c:pt>
                <c:pt idx="344">
                  <c:v>1.063</c:v>
                </c:pt>
                <c:pt idx="345">
                  <c:v>1.044</c:v>
                </c:pt>
                <c:pt idx="346">
                  <c:v>1.055</c:v>
                </c:pt>
                <c:pt idx="347">
                  <c:v>1.044</c:v>
                </c:pt>
                <c:pt idx="348">
                  <c:v>1.076</c:v>
                </c:pt>
                <c:pt idx="349">
                  <c:v>1.054</c:v>
                </c:pt>
                <c:pt idx="350">
                  <c:v>1.045</c:v>
                </c:pt>
                <c:pt idx="351">
                  <c:v>1.058</c:v>
                </c:pt>
                <c:pt idx="352">
                  <c:v>1.046</c:v>
                </c:pt>
                <c:pt idx="353">
                  <c:v>1.043</c:v>
                </c:pt>
                <c:pt idx="354">
                  <c:v>1.037</c:v>
                </c:pt>
                <c:pt idx="355">
                  <c:v>1.055</c:v>
                </c:pt>
                <c:pt idx="356">
                  <c:v>1.063</c:v>
                </c:pt>
                <c:pt idx="357">
                  <c:v>1.047</c:v>
                </c:pt>
                <c:pt idx="358">
                  <c:v>1.056</c:v>
                </c:pt>
                <c:pt idx="359">
                  <c:v>1.037</c:v>
                </c:pt>
                <c:pt idx="360">
                  <c:v>1.048</c:v>
                </c:pt>
                <c:pt idx="361">
                  <c:v>1.043</c:v>
                </c:pt>
                <c:pt idx="362">
                  <c:v>1.025</c:v>
                </c:pt>
                <c:pt idx="363">
                  <c:v>1.046</c:v>
                </c:pt>
                <c:pt idx="364">
                  <c:v>1.045</c:v>
                </c:pt>
                <c:pt idx="365">
                  <c:v>1.036</c:v>
                </c:pt>
                <c:pt idx="366">
                  <c:v>1.031</c:v>
                </c:pt>
                <c:pt idx="367">
                  <c:v>1.033</c:v>
                </c:pt>
                <c:pt idx="368">
                  <c:v>1.044</c:v>
                </c:pt>
                <c:pt idx="369">
                  <c:v>1.034</c:v>
                </c:pt>
                <c:pt idx="370">
                  <c:v>1.028</c:v>
                </c:pt>
                <c:pt idx="371">
                  <c:v>1.02</c:v>
                </c:pt>
                <c:pt idx="372">
                  <c:v>1.021</c:v>
                </c:pt>
                <c:pt idx="373">
                  <c:v>1.042</c:v>
                </c:pt>
                <c:pt idx="374">
                  <c:v>1.024</c:v>
                </c:pt>
                <c:pt idx="375">
                  <c:v>1.026</c:v>
                </c:pt>
                <c:pt idx="376">
                  <c:v>1.029</c:v>
                </c:pt>
                <c:pt idx="377">
                  <c:v>1.012</c:v>
                </c:pt>
                <c:pt idx="378">
                  <c:v>1.003</c:v>
                </c:pt>
                <c:pt idx="379">
                  <c:v>1.017</c:v>
                </c:pt>
                <c:pt idx="380">
                  <c:v>1.026</c:v>
                </c:pt>
                <c:pt idx="381">
                  <c:v>1.018</c:v>
                </c:pt>
                <c:pt idx="382">
                  <c:v>1.025</c:v>
                </c:pt>
                <c:pt idx="383">
                  <c:v>1.02</c:v>
                </c:pt>
                <c:pt idx="384">
                  <c:v>1.011</c:v>
                </c:pt>
                <c:pt idx="385">
                  <c:v>0.99</c:v>
                </c:pt>
                <c:pt idx="386">
                  <c:v>1.001</c:v>
                </c:pt>
                <c:pt idx="387">
                  <c:v>1.016</c:v>
                </c:pt>
                <c:pt idx="388">
                  <c:v>1.011</c:v>
                </c:pt>
                <c:pt idx="389">
                  <c:v>1.009</c:v>
                </c:pt>
                <c:pt idx="390">
                  <c:v>0.997</c:v>
                </c:pt>
                <c:pt idx="391">
                  <c:v>1.0</c:v>
                </c:pt>
                <c:pt idx="392">
                  <c:v>0.995</c:v>
                </c:pt>
                <c:pt idx="393">
                  <c:v>1.001</c:v>
                </c:pt>
                <c:pt idx="394">
                  <c:v>1.014</c:v>
                </c:pt>
                <c:pt idx="395">
                  <c:v>0.99</c:v>
                </c:pt>
                <c:pt idx="396">
                  <c:v>1.011</c:v>
                </c:pt>
                <c:pt idx="397">
                  <c:v>1.006</c:v>
                </c:pt>
                <c:pt idx="398">
                  <c:v>0.996</c:v>
                </c:pt>
                <c:pt idx="399">
                  <c:v>0.99</c:v>
                </c:pt>
                <c:pt idx="400">
                  <c:v>1.002</c:v>
                </c:pt>
                <c:pt idx="401">
                  <c:v>0.976</c:v>
                </c:pt>
                <c:pt idx="402">
                  <c:v>0.991</c:v>
                </c:pt>
                <c:pt idx="403">
                  <c:v>1.0</c:v>
                </c:pt>
                <c:pt idx="404">
                  <c:v>0.993</c:v>
                </c:pt>
                <c:pt idx="405">
                  <c:v>0.998</c:v>
                </c:pt>
                <c:pt idx="406">
                  <c:v>0.997</c:v>
                </c:pt>
                <c:pt idx="407">
                  <c:v>0.995</c:v>
                </c:pt>
                <c:pt idx="408">
                  <c:v>1.004</c:v>
                </c:pt>
                <c:pt idx="409">
                  <c:v>0.978</c:v>
                </c:pt>
                <c:pt idx="410">
                  <c:v>0.999</c:v>
                </c:pt>
                <c:pt idx="411">
                  <c:v>0.987</c:v>
                </c:pt>
                <c:pt idx="412">
                  <c:v>0.975</c:v>
                </c:pt>
                <c:pt idx="413">
                  <c:v>0.986</c:v>
                </c:pt>
                <c:pt idx="414">
                  <c:v>0.975</c:v>
                </c:pt>
                <c:pt idx="415">
                  <c:v>0.999</c:v>
                </c:pt>
                <c:pt idx="416">
                  <c:v>0.988</c:v>
                </c:pt>
                <c:pt idx="417">
                  <c:v>0.972</c:v>
                </c:pt>
                <c:pt idx="418">
                  <c:v>0.978</c:v>
                </c:pt>
                <c:pt idx="419">
                  <c:v>0.979</c:v>
                </c:pt>
                <c:pt idx="420">
                  <c:v>0.977</c:v>
                </c:pt>
                <c:pt idx="421">
                  <c:v>0.971</c:v>
                </c:pt>
                <c:pt idx="422">
                  <c:v>0.985</c:v>
                </c:pt>
                <c:pt idx="423">
                  <c:v>0.996</c:v>
                </c:pt>
                <c:pt idx="424">
                  <c:v>0.99</c:v>
                </c:pt>
                <c:pt idx="425">
                  <c:v>0.983</c:v>
                </c:pt>
                <c:pt idx="426">
                  <c:v>0.982</c:v>
                </c:pt>
                <c:pt idx="427">
                  <c:v>0.979</c:v>
                </c:pt>
                <c:pt idx="428">
                  <c:v>0.991</c:v>
                </c:pt>
                <c:pt idx="429">
                  <c:v>0.977</c:v>
                </c:pt>
                <c:pt idx="430">
                  <c:v>0.98</c:v>
                </c:pt>
                <c:pt idx="431">
                  <c:v>0.987</c:v>
                </c:pt>
                <c:pt idx="432">
                  <c:v>0.983</c:v>
                </c:pt>
                <c:pt idx="433">
                  <c:v>0.986</c:v>
                </c:pt>
                <c:pt idx="434">
                  <c:v>0.991</c:v>
                </c:pt>
                <c:pt idx="435">
                  <c:v>0.991</c:v>
                </c:pt>
                <c:pt idx="436">
                  <c:v>0.988</c:v>
                </c:pt>
                <c:pt idx="437">
                  <c:v>0.989</c:v>
                </c:pt>
                <c:pt idx="438">
                  <c:v>0.975</c:v>
                </c:pt>
                <c:pt idx="439">
                  <c:v>0.991</c:v>
                </c:pt>
                <c:pt idx="440">
                  <c:v>0.994</c:v>
                </c:pt>
                <c:pt idx="441">
                  <c:v>0.973</c:v>
                </c:pt>
                <c:pt idx="442">
                  <c:v>0.997</c:v>
                </c:pt>
                <c:pt idx="443">
                  <c:v>0.988</c:v>
                </c:pt>
                <c:pt idx="444">
                  <c:v>0.991</c:v>
                </c:pt>
                <c:pt idx="445">
                  <c:v>0.992</c:v>
                </c:pt>
                <c:pt idx="446">
                  <c:v>0.98</c:v>
                </c:pt>
                <c:pt idx="447">
                  <c:v>0.985</c:v>
                </c:pt>
                <c:pt idx="448">
                  <c:v>0.987</c:v>
                </c:pt>
                <c:pt idx="449">
                  <c:v>1.006</c:v>
                </c:pt>
                <c:pt idx="450">
                  <c:v>0.99</c:v>
                </c:pt>
                <c:pt idx="451">
                  <c:v>0.99</c:v>
                </c:pt>
                <c:pt idx="452">
                  <c:v>1.001</c:v>
                </c:pt>
                <c:pt idx="453">
                  <c:v>0.999</c:v>
                </c:pt>
                <c:pt idx="454">
                  <c:v>0.997</c:v>
                </c:pt>
                <c:pt idx="455">
                  <c:v>1.001</c:v>
                </c:pt>
                <c:pt idx="456">
                  <c:v>0.984</c:v>
                </c:pt>
                <c:pt idx="457">
                  <c:v>0.992</c:v>
                </c:pt>
                <c:pt idx="458">
                  <c:v>0.997</c:v>
                </c:pt>
                <c:pt idx="459">
                  <c:v>0.993</c:v>
                </c:pt>
                <c:pt idx="460">
                  <c:v>1.0</c:v>
                </c:pt>
                <c:pt idx="461">
                  <c:v>1.008</c:v>
                </c:pt>
                <c:pt idx="462">
                  <c:v>0.997</c:v>
                </c:pt>
                <c:pt idx="463">
                  <c:v>1.003</c:v>
                </c:pt>
                <c:pt idx="464">
                  <c:v>0.997</c:v>
                </c:pt>
                <c:pt idx="465">
                  <c:v>0.993</c:v>
                </c:pt>
                <c:pt idx="466">
                  <c:v>0.998</c:v>
                </c:pt>
                <c:pt idx="467">
                  <c:v>1.003</c:v>
                </c:pt>
                <c:pt idx="468">
                  <c:v>0.99</c:v>
                </c:pt>
                <c:pt idx="469">
                  <c:v>1.001</c:v>
                </c:pt>
                <c:pt idx="470">
                  <c:v>1.003</c:v>
                </c:pt>
                <c:pt idx="471">
                  <c:v>1.0</c:v>
                </c:pt>
                <c:pt idx="472">
                  <c:v>0.992</c:v>
                </c:pt>
                <c:pt idx="473">
                  <c:v>1.003</c:v>
                </c:pt>
                <c:pt idx="474">
                  <c:v>1.007</c:v>
                </c:pt>
                <c:pt idx="475">
                  <c:v>1.002</c:v>
                </c:pt>
                <c:pt idx="476">
                  <c:v>0.993</c:v>
                </c:pt>
                <c:pt idx="477">
                  <c:v>0.996</c:v>
                </c:pt>
                <c:pt idx="478">
                  <c:v>1.005</c:v>
                </c:pt>
                <c:pt idx="479">
                  <c:v>1.009</c:v>
                </c:pt>
                <c:pt idx="480">
                  <c:v>1.003</c:v>
                </c:pt>
                <c:pt idx="481">
                  <c:v>1.006</c:v>
                </c:pt>
                <c:pt idx="482">
                  <c:v>1.012</c:v>
                </c:pt>
                <c:pt idx="483">
                  <c:v>1.0</c:v>
                </c:pt>
                <c:pt idx="484">
                  <c:v>0.993</c:v>
                </c:pt>
                <c:pt idx="485">
                  <c:v>1.011</c:v>
                </c:pt>
                <c:pt idx="486">
                  <c:v>1.004</c:v>
                </c:pt>
                <c:pt idx="487">
                  <c:v>1.01</c:v>
                </c:pt>
                <c:pt idx="488">
                  <c:v>1.008</c:v>
                </c:pt>
                <c:pt idx="489">
                  <c:v>1.008</c:v>
                </c:pt>
                <c:pt idx="490">
                  <c:v>1.015</c:v>
                </c:pt>
                <c:pt idx="491">
                  <c:v>1.018</c:v>
                </c:pt>
                <c:pt idx="492">
                  <c:v>1.001</c:v>
                </c:pt>
                <c:pt idx="493">
                  <c:v>1.004</c:v>
                </c:pt>
                <c:pt idx="494">
                  <c:v>0.996</c:v>
                </c:pt>
                <c:pt idx="495">
                  <c:v>1.013</c:v>
                </c:pt>
                <c:pt idx="496">
                  <c:v>1.019</c:v>
                </c:pt>
                <c:pt idx="497">
                  <c:v>1.018</c:v>
                </c:pt>
                <c:pt idx="498">
                  <c:v>1.016</c:v>
                </c:pt>
                <c:pt idx="499">
                  <c:v>1.003</c:v>
                </c:pt>
                <c:pt idx="500">
                  <c:v>1.011</c:v>
                </c:pt>
                <c:pt idx="501">
                  <c:v>1.011</c:v>
                </c:pt>
                <c:pt idx="502">
                  <c:v>1.015</c:v>
                </c:pt>
                <c:pt idx="503">
                  <c:v>1.01</c:v>
                </c:pt>
                <c:pt idx="504">
                  <c:v>1.013</c:v>
                </c:pt>
                <c:pt idx="505">
                  <c:v>1.011</c:v>
                </c:pt>
                <c:pt idx="506">
                  <c:v>1.003</c:v>
                </c:pt>
                <c:pt idx="507">
                  <c:v>1.012</c:v>
                </c:pt>
                <c:pt idx="508">
                  <c:v>1.006</c:v>
                </c:pt>
                <c:pt idx="509">
                  <c:v>1.007</c:v>
                </c:pt>
                <c:pt idx="510">
                  <c:v>1.003</c:v>
                </c:pt>
                <c:pt idx="511">
                  <c:v>1.013</c:v>
                </c:pt>
                <c:pt idx="512">
                  <c:v>0.996</c:v>
                </c:pt>
                <c:pt idx="513">
                  <c:v>1.0</c:v>
                </c:pt>
                <c:pt idx="514">
                  <c:v>1.003</c:v>
                </c:pt>
                <c:pt idx="515">
                  <c:v>1.007</c:v>
                </c:pt>
                <c:pt idx="516">
                  <c:v>1.011</c:v>
                </c:pt>
                <c:pt idx="517">
                  <c:v>1.003</c:v>
                </c:pt>
                <c:pt idx="518">
                  <c:v>1.018</c:v>
                </c:pt>
                <c:pt idx="519">
                  <c:v>1.004</c:v>
                </c:pt>
                <c:pt idx="520">
                  <c:v>1.019</c:v>
                </c:pt>
                <c:pt idx="521">
                  <c:v>1.003</c:v>
                </c:pt>
                <c:pt idx="522">
                  <c:v>1.012</c:v>
                </c:pt>
                <c:pt idx="523">
                  <c:v>1.015</c:v>
                </c:pt>
                <c:pt idx="524">
                  <c:v>1.014</c:v>
                </c:pt>
                <c:pt idx="525">
                  <c:v>1.006</c:v>
                </c:pt>
                <c:pt idx="526">
                  <c:v>1.01</c:v>
                </c:pt>
                <c:pt idx="527">
                  <c:v>1.025</c:v>
                </c:pt>
                <c:pt idx="528">
                  <c:v>1.008</c:v>
                </c:pt>
                <c:pt idx="529">
                  <c:v>1.005</c:v>
                </c:pt>
                <c:pt idx="530">
                  <c:v>1.007</c:v>
                </c:pt>
                <c:pt idx="531">
                  <c:v>1.011</c:v>
                </c:pt>
                <c:pt idx="532">
                  <c:v>1.014</c:v>
                </c:pt>
                <c:pt idx="533">
                  <c:v>1.017</c:v>
                </c:pt>
                <c:pt idx="534">
                  <c:v>0.997</c:v>
                </c:pt>
                <c:pt idx="535">
                  <c:v>1.009</c:v>
                </c:pt>
                <c:pt idx="536">
                  <c:v>1.024</c:v>
                </c:pt>
                <c:pt idx="537">
                  <c:v>1.009</c:v>
                </c:pt>
                <c:pt idx="538">
                  <c:v>1.015</c:v>
                </c:pt>
                <c:pt idx="539">
                  <c:v>1.005</c:v>
                </c:pt>
                <c:pt idx="540">
                  <c:v>1.009</c:v>
                </c:pt>
                <c:pt idx="541">
                  <c:v>1.012</c:v>
                </c:pt>
                <c:pt idx="542">
                  <c:v>1.004</c:v>
                </c:pt>
                <c:pt idx="543">
                  <c:v>1.004</c:v>
                </c:pt>
                <c:pt idx="544">
                  <c:v>1.005</c:v>
                </c:pt>
                <c:pt idx="545">
                  <c:v>1.015</c:v>
                </c:pt>
                <c:pt idx="546">
                  <c:v>0.995</c:v>
                </c:pt>
                <c:pt idx="547">
                  <c:v>1.017</c:v>
                </c:pt>
                <c:pt idx="548">
                  <c:v>1.008</c:v>
                </c:pt>
                <c:pt idx="549">
                  <c:v>1.005</c:v>
                </c:pt>
                <c:pt idx="550">
                  <c:v>1.009</c:v>
                </c:pt>
                <c:pt idx="551">
                  <c:v>1.007</c:v>
                </c:pt>
                <c:pt idx="552">
                  <c:v>1.0</c:v>
                </c:pt>
                <c:pt idx="553">
                  <c:v>1.0</c:v>
                </c:pt>
                <c:pt idx="554">
                  <c:v>1.004</c:v>
                </c:pt>
                <c:pt idx="555">
                  <c:v>0.998</c:v>
                </c:pt>
                <c:pt idx="556">
                  <c:v>1.001</c:v>
                </c:pt>
                <c:pt idx="557">
                  <c:v>1.011</c:v>
                </c:pt>
                <c:pt idx="558">
                  <c:v>1.003</c:v>
                </c:pt>
                <c:pt idx="559">
                  <c:v>1.004</c:v>
                </c:pt>
                <c:pt idx="560">
                  <c:v>0.998</c:v>
                </c:pt>
                <c:pt idx="561">
                  <c:v>1.001</c:v>
                </c:pt>
                <c:pt idx="562">
                  <c:v>1.008</c:v>
                </c:pt>
                <c:pt idx="563">
                  <c:v>1.015</c:v>
                </c:pt>
                <c:pt idx="564">
                  <c:v>1.01</c:v>
                </c:pt>
                <c:pt idx="565">
                  <c:v>1.016</c:v>
                </c:pt>
                <c:pt idx="566">
                  <c:v>1.003</c:v>
                </c:pt>
                <c:pt idx="567">
                  <c:v>0.997</c:v>
                </c:pt>
                <c:pt idx="568">
                  <c:v>0.993</c:v>
                </c:pt>
                <c:pt idx="569">
                  <c:v>1.008</c:v>
                </c:pt>
                <c:pt idx="570">
                  <c:v>0.997</c:v>
                </c:pt>
                <c:pt idx="571">
                  <c:v>1.001</c:v>
                </c:pt>
                <c:pt idx="572">
                  <c:v>0.998</c:v>
                </c:pt>
                <c:pt idx="573">
                  <c:v>1.007</c:v>
                </c:pt>
                <c:pt idx="574">
                  <c:v>1.007</c:v>
                </c:pt>
                <c:pt idx="575">
                  <c:v>0.993</c:v>
                </c:pt>
                <c:pt idx="576">
                  <c:v>0.997</c:v>
                </c:pt>
                <c:pt idx="577">
                  <c:v>0.989</c:v>
                </c:pt>
                <c:pt idx="578">
                  <c:v>0.997</c:v>
                </c:pt>
                <c:pt idx="579">
                  <c:v>0.998</c:v>
                </c:pt>
                <c:pt idx="580">
                  <c:v>0.992</c:v>
                </c:pt>
                <c:pt idx="581">
                  <c:v>0.999</c:v>
                </c:pt>
                <c:pt idx="582">
                  <c:v>1.003</c:v>
                </c:pt>
                <c:pt idx="583">
                  <c:v>0.997</c:v>
                </c:pt>
                <c:pt idx="584">
                  <c:v>0.996</c:v>
                </c:pt>
                <c:pt idx="585">
                  <c:v>0.997</c:v>
                </c:pt>
                <c:pt idx="586">
                  <c:v>1.006</c:v>
                </c:pt>
                <c:pt idx="587">
                  <c:v>1.01</c:v>
                </c:pt>
                <c:pt idx="588">
                  <c:v>1.0</c:v>
                </c:pt>
                <c:pt idx="589">
                  <c:v>0.991</c:v>
                </c:pt>
                <c:pt idx="590">
                  <c:v>1.003</c:v>
                </c:pt>
                <c:pt idx="591">
                  <c:v>0.999</c:v>
                </c:pt>
                <c:pt idx="592">
                  <c:v>1.005</c:v>
                </c:pt>
                <c:pt idx="593">
                  <c:v>0.994</c:v>
                </c:pt>
                <c:pt idx="594">
                  <c:v>1.004</c:v>
                </c:pt>
                <c:pt idx="595">
                  <c:v>1.0</c:v>
                </c:pt>
                <c:pt idx="596">
                  <c:v>1.003</c:v>
                </c:pt>
                <c:pt idx="597">
                  <c:v>0.994</c:v>
                </c:pt>
                <c:pt idx="598">
                  <c:v>1.002</c:v>
                </c:pt>
                <c:pt idx="599">
                  <c:v>0.998</c:v>
                </c:pt>
                <c:pt idx="600">
                  <c:v>0.997</c:v>
                </c:pt>
                <c:pt idx="601">
                  <c:v>1.002</c:v>
                </c:pt>
                <c:pt idx="602">
                  <c:v>1.006</c:v>
                </c:pt>
                <c:pt idx="603">
                  <c:v>1.0</c:v>
                </c:pt>
                <c:pt idx="604">
                  <c:v>1.008</c:v>
                </c:pt>
                <c:pt idx="605">
                  <c:v>1.0</c:v>
                </c:pt>
                <c:pt idx="606">
                  <c:v>1.001</c:v>
                </c:pt>
                <c:pt idx="607">
                  <c:v>0.998</c:v>
                </c:pt>
                <c:pt idx="608">
                  <c:v>0.994</c:v>
                </c:pt>
                <c:pt idx="609">
                  <c:v>1.0</c:v>
                </c:pt>
                <c:pt idx="610">
                  <c:v>1.01</c:v>
                </c:pt>
                <c:pt idx="611">
                  <c:v>0.998</c:v>
                </c:pt>
                <c:pt idx="612">
                  <c:v>0.992</c:v>
                </c:pt>
                <c:pt idx="613">
                  <c:v>1.009</c:v>
                </c:pt>
                <c:pt idx="614">
                  <c:v>1.008</c:v>
                </c:pt>
                <c:pt idx="615">
                  <c:v>1.0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4627208"/>
        <c:axId val="-2128670472"/>
      </c:scatterChart>
      <c:valAx>
        <c:axId val="-2134627208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mr-IN"/>
                  <a:t>r [Å</a:t>
                </a:r>
                <a:r>
                  <a:rPr lang="en-US"/>
                  <a:t>]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28670472"/>
        <c:crosses val="autoZero"/>
        <c:crossBetween val="midCat"/>
      </c:valAx>
      <c:valAx>
        <c:axId val="-2128670472"/>
        <c:scaling>
          <c:orientation val="minMax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g(r)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34627208"/>
        <c:crosses val="autoZero"/>
        <c:crossBetween val="midCat"/>
      </c:valAx>
      <c:spPr>
        <a:ln w="127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79106944444444"/>
          <c:y val="0.0913678571428571"/>
          <c:w val="0.165129166666667"/>
          <c:h val="0.202423015873016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4309" y="3689778"/>
            <a:ext cx="12855496" cy="254600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8617" y="6730682"/>
            <a:ext cx="10586879" cy="30354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1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2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1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85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57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28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00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71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59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92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964982" y="475659"/>
            <a:ext cx="3402925" cy="1013451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756206" y="475659"/>
            <a:ext cx="9956708" cy="1013451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89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734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4701" y="7632507"/>
            <a:ext cx="12855496" cy="2359038"/>
          </a:xfrm>
        </p:spPr>
        <p:txBody>
          <a:bodyPr anchor="t"/>
          <a:lstStyle>
            <a:lvl1pPr algn="l">
              <a:defRPr sz="67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4701" y="5034266"/>
            <a:ext cx="12855496" cy="2598241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14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4295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144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085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5739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288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0035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1718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97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6205" y="2771459"/>
            <a:ext cx="6679817" cy="7838716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88091" y="2771459"/>
            <a:ext cx="6679817" cy="7838716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08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6206" y="2658731"/>
            <a:ext cx="6682443" cy="1108032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71479" indent="0">
              <a:buNone/>
              <a:defRPr sz="3400" b="1"/>
            </a:lvl2pPr>
            <a:lvl3pPr marL="1542959" indent="0">
              <a:buNone/>
              <a:defRPr sz="3000" b="1"/>
            </a:lvl3pPr>
            <a:lvl4pPr marL="2314438" indent="0">
              <a:buNone/>
              <a:defRPr sz="2700" b="1"/>
            </a:lvl4pPr>
            <a:lvl5pPr marL="3085917" indent="0">
              <a:buNone/>
              <a:defRPr sz="2700" b="1"/>
            </a:lvl5pPr>
            <a:lvl6pPr marL="3857396" indent="0">
              <a:buNone/>
              <a:defRPr sz="2700" b="1"/>
            </a:lvl6pPr>
            <a:lvl7pPr marL="4628876" indent="0">
              <a:buNone/>
              <a:defRPr sz="2700" b="1"/>
            </a:lvl7pPr>
            <a:lvl8pPr marL="5400355" indent="0">
              <a:buNone/>
              <a:defRPr sz="2700" b="1"/>
            </a:lvl8pPr>
            <a:lvl9pPr marL="6171834" indent="0">
              <a:buNone/>
              <a:defRPr sz="27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6206" y="3766763"/>
            <a:ext cx="6682443" cy="684341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682840" y="2658731"/>
            <a:ext cx="6685068" cy="1108032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71479" indent="0">
              <a:buNone/>
              <a:defRPr sz="3400" b="1"/>
            </a:lvl2pPr>
            <a:lvl3pPr marL="1542959" indent="0">
              <a:buNone/>
              <a:defRPr sz="3000" b="1"/>
            </a:lvl3pPr>
            <a:lvl4pPr marL="2314438" indent="0">
              <a:buNone/>
              <a:defRPr sz="2700" b="1"/>
            </a:lvl4pPr>
            <a:lvl5pPr marL="3085917" indent="0">
              <a:buNone/>
              <a:defRPr sz="2700" b="1"/>
            </a:lvl5pPr>
            <a:lvl6pPr marL="3857396" indent="0">
              <a:buNone/>
              <a:defRPr sz="2700" b="1"/>
            </a:lvl6pPr>
            <a:lvl7pPr marL="4628876" indent="0">
              <a:buNone/>
              <a:defRPr sz="2700" b="1"/>
            </a:lvl7pPr>
            <a:lvl8pPr marL="5400355" indent="0">
              <a:buNone/>
              <a:defRPr sz="2700" b="1"/>
            </a:lvl8pPr>
            <a:lvl9pPr marL="6171834" indent="0">
              <a:buNone/>
              <a:defRPr sz="27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682840" y="3766763"/>
            <a:ext cx="6685068" cy="684341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42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56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72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206" y="472907"/>
            <a:ext cx="4975729" cy="201260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13108" y="472908"/>
            <a:ext cx="8454799" cy="10137267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40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6206" y="2485514"/>
            <a:ext cx="4975729" cy="8124661"/>
          </a:xfrm>
        </p:spPr>
        <p:txBody>
          <a:bodyPr/>
          <a:lstStyle>
            <a:lvl1pPr marL="0" indent="0">
              <a:buNone/>
              <a:defRPr sz="2400"/>
            </a:lvl1pPr>
            <a:lvl2pPr marL="771479" indent="0">
              <a:buNone/>
              <a:defRPr sz="2000"/>
            </a:lvl2pPr>
            <a:lvl3pPr marL="1542959" indent="0">
              <a:buNone/>
              <a:defRPr sz="1700"/>
            </a:lvl3pPr>
            <a:lvl4pPr marL="2314438" indent="0">
              <a:buNone/>
              <a:defRPr sz="1500"/>
            </a:lvl4pPr>
            <a:lvl5pPr marL="3085917" indent="0">
              <a:buNone/>
              <a:defRPr sz="1500"/>
            </a:lvl5pPr>
            <a:lvl6pPr marL="3857396" indent="0">
              <a:buNone/>
              <a:defRPr sz="1500"/>
            </a:lvl6pPr>
            <a:lvl7pPr marL="4628876" indent="0">
              <a:buNone/>
              <a:defRPr sz="1500"/>
            </a:lvl7pPr>
            <a:lvl8pPr marL="5400355" indent="0">
              <a:buNone/>
              <a:defRPr sz="1500"/>
            </a:lvl8pPr>
            <a:lvl9pPr marL="6171834" indent="0">
              <a:buNone/>
              <a:defRPr sz="1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8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4432" y="8314372"/>
            <a:ext cx="9074468" cy="981559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64432" y="1061292"/>
            <a:ext cx="9074468" cy="7126605"/>
          </a:xfrm>
        </p:spPr>
        <p:txBody>
          <a:bodyPr/>
          <a:lstStyle>
            <a:lvl1pPr marL="0" indent="0">
              <a:buNone/>
              <a:defRPr sz="5400"/>
            </a:lvl1pPr>
            <a:lvl2pPr marL="771479" indent="0">
              <a:buNone/>
              <a:defRPr sz="4700"/>
            </a:lvl2pPr>
            <a:lvl3pPr marL="1542959" indent="0">
              <a:buNone/>
              <a:defRPr sz="4000"/>
            </a:lvl3pPr>
            <a:lvl4pPr marL="2314438" indent="0">
              <a:buNone/>
              <a:defRPr sz="3400"/>
            </a:lvl4pPr>
            <a:lvl5pPr marL="3085917" indent="0">
              <a:buNone/>
              <a:defRPr sz="3400"/>
            </a:lvl5pPr>
            <a:lvl6pPr marL="3857396" indent="0">
              <a:buNone/>
              <a:defRPr sz="3400"/>
            </a:lvl6pPr>
            <a:lvl7pPr marL="4628876" indent="0">
              <a:buNone/>
              <a:defRPr sz="3400"/>
            </a:lvl7pPr>
            <a:lvl8pPr marL="5400355" indent="0">
              <a:buNone/>
              <a:defRPr sz="3400"/>
            </a:lvl8pPr>
            <a:lvl9pPr marL="6171834" indent="0">
              <a:buNone/>
              <a:defRPr sz="34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964432" y="9295931"/>
            <a:ext cx="9074468" cy="1393976"/>
          </a:xfrm>
        </p:spPr>
        <p:txBody>
          <a:bodyPr/>
          <a:lstStyle>
            <a:lvl1pPr marL="0" indent="0">
              <a:buNone/>
              <a:defRPr sz="2400"/>
            </a:lvl1pPr>
            <a:lvl2pPr marL="771479" indent="0">
              <a:buNone/>
              <a:defRPr sz="2000"/>
            </a:lvl2pPr>
            <a:lvl3pPr marL="1542959" indent="0">
              <a:buNone/>
              <a:defRPr sz="1700"/>
            </a:lvl3pPr>
            <a:lvl4pPr marL="2314438" indent="0">
              <a:buNone/>
              <a:defRPr sz="1500"/>
            </a:lvl4pPr>
            <a:lvl5pPr marL="3085917" indent="0">
              <a:buNone/>
              <a:defRPr sz="1500"/>
            </a:lvl5pPr>
            <a:lvl6pPr marL="3857396" indent="0">
              <a:buNone/>
              <a:defRPr sz="1500"/>
            </a:lvl6pPr>
            <a:lvl7pPr marL="4628876" indent="0">
              <a:buNone/>
              <a:defRPr sz="1500"/>
            </a:lvl7pPr>
            <a:lvl8pPr marL="5400355" indent="0">
              <a:buNone/>
              <a:defRPr sz="1500"/>
            </a:lvl8pPr>
            <a:lvl9pPr marL="6171834" indent="0">
              <a:buNone/>
              <a:defRPr sz="1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4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56206" y="475658"/>
            <a:ext cx="13611702" cy="1979613"/>
          </a:xfrm>
          <a:prstGeom prst="rect">
            <a:avLst/>
          </a:prstGeom>
        </p:spPr>
        <p:txBody>
          <a:bodyPr vert="horz" lIns="154296" tIns="77148" rIns="154296" bIns="77148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6206" y="2771459"/>
            <a:ext cx="13611702" cy="7838716"/>
          </a:xfrm>
          <a:prstGeom prst="rect">
            <a:avLst/>
          </a:prstGeom>
        </p:spPr>
        <p:txBody>
          <a:bodyPr vert="horz" lIns="154296" tIns="77148" rIns="154296" bIns="77148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6206" y="11008846"/>
            <a:ext cx="3528960" cy="632376"/>
          </a:xfrm>
          <a:prstGeom prst="rect">
            <a:avLst/>
          </a:prstGeom>
        </p:spPr>
        <p:txBody>
          <a:bodyPr vert="horz" lIns="154296" tIns="77148" rIns="154296" bIns="77148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BAA12-7CBF-6044-8FE6-EFAE9141A2EF}" type="datetimeFigureOut">
              <a:rPr kumimoji="1" lang="zh-CN" altLang="en-US" smtClean="0"/>
              <a:t>26/10/16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67406" y="11008846"/>
            <a:ext cx="4789302" cy="632376"/>
          </a:xfrm>
          <a:prstGeom prst="rect">
            <a:avLst/>
          </a:prstGeom>
        </p:spPr>
        <p:txBody>
          <a:bodyPr vert="horz" lIns="154296" tIns="77148" rIns="154296" bIns="77148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8948" y="11008846"/>
            <a:ext cx="3528960" cy="632376"/>
          </a:xfrm>
          <a:prstGeom prst="rect">
            <a:avLst/>
          </a:prstGeom>
        </p:spPr>
        <p:txBody>
          <a:bodyPr vert="horz" lIns="154296" tIns="77148" rIns="154296" bIns="7714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59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1479" rtl="0" eaLnBrk="1" latinLnBrk="0" hangingPunct="1">
        <a:spcBef>
          <a:spcPct val="0"/>
        </a:spcBef>
        <a:buNone/>
        <a:defRPr sz="7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8609" indent="-578609" algn="l" defTabSz="771479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253654" indent="-482175" algn="l" defTabSz="771479" rtl="0" eaLnBrk="1" latinLnBrk="0" hangingPunct="1">
        <a:spcBef>
          <a:spcPct val="20000"/>
        </a:spcBef>
        <a:buFont typeface="Arial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28698" indent="-385740" algn="l" defTabSz="77147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700177" indent="-385740" algn="l" defTabSz="771479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71657" indent="-385740" algn="l" defTabSz="771479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43136" indent="-385740" algn="l" defTabSz="77147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14615" indent="-385740" algn="l" defTabSz="77147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786095" indent="-385740" algn="l" defTabSz="77147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57574" indent="-385740" algn="l" defTabSz="77147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1479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2959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4438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917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57396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28876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355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71834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8" Type="http://schemas.openxmlformats.org/officeDocument/2006/relationships/chart" Target="../charts/chart7.xml"/><Relationship Id="rId9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086041"/>
              </p:ext>
            </p:extLst>
          </p:nvPr>
        </p:nvGraphicFramePr>
        <p:xfrm>
          <a:off x="0" y="-1"/>
          <a:ext cx="6019916" cy="398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412037"/>
              </p:ext>
            </p:extLst>
          </p:nvPr>
        </p:nvGraphicFramePr>
        <p:xfrm>
          <a:off x="5018834" y="-1"/>
          <a:ext cx="6019916" cy="398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555071"/>
              </p:ext>
            </p:extLst>
          </p:nvPr>
        </p:nvGraphicFramePr>
        <p:xfrm>
          <a:off x="0" y="3981359"/>
          <a:ext cx="6019916" cy="398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648819"/>
              </p:ext>
            </p:extLst>
          </p:nvPr>
        </p:nvGraphicFramePr>
        <p:xfrm>
          <a:off x="5018834" y="3981359"/>
          <a:ext cx="6019916" cy="398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944021"/>
              </p:ext>
            </p:extLst>
          </p:nvPr>
        </p:nvGraphicFramePr>
        <p:xfrm>
          <a:off x="0" y="7888789"/>
          <a:ext cx="6019916" cy="398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270234"/>
              </p:ext>
            </p:extLst>
          </p:nvPr>
        </p:nvGraphicFramePr>
        <p:xfrm>
          <a:off x="5018834" y="7888789"/>
          <a:ext cx="6019916" cy="398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716873"/>
              </p:ext>
            </p:extLst>
          </p:nvPr>
        </p:nvGraphicFramePr>
        <p:xfrm>
          <a:off x="9984655" y="-1"/>
          <a:ext cx="6019916" cy="398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387230"/>
              </p:ext>
            </p:extLst>
          </p:nvPr>
        </p:nvGraphicFramePr>
        <p:xfrm>
          <a:off x="9984655" y="3981359"/>
          <a:ext cx="6019916" cy="398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51281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79</Words>
  <Application>Microsoft Macintosh PowerPoint</Application>
  <PresentationFormat>自定义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3</cp:revision>
  <dcterms:created xsi:type="dcterms:W3CDTF">2016-10-26T11:33:52Z</dcterms:created>
  <dcterms:modified xsi:type="dcterms:W3CDTF">2016-10-26T11:42:59Z</dcterms:modified>
</cp:coreProperties>
</file>