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1877675" cy="648335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20" y="-160"/>
      </p:cViewPr>
      <p:guideLst>
        <p:guide orient="horz" pos="2042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o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o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1"/>
          <c:tx>
            <c:strRef>
              <c:f>工作表1!$C$2</c:f>
              <c:strCache>
                <c:ptCount val="1"/>
                <c:pt idx="0">
                  <c:v>1</c:v>
                </c:pt>
              </c:strCache>
            </c:strRef>
          </c:tx>
          <c:spPr>
            <a:ln w="6350" cap="flat" cmpd="sng" algn="ctr">
              <a:solidFill>
                <a:srgbClr val="800000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工作表1!$B$3:$B$147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工作表1!$C$3:$C$147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 formatCode="0.00E+00">
                  <c:v>0.00021757225433526</c:v>
                </c:pt>
                <c:pt idx="31" formatCode="0.00E+00">
                  <c:v>0.00768418079096045</c:v>
                </c:pt>
                <c:pt idx="32" formatCode="0.00E+00">
                  <c:v>0.0549360465116279</c:v>
                </c:pt>
                <c:pt idx="33">
                  <c:v>0.286917909836065</c:v>
                </c:pt>
                <c:pt idx="34">
                  <c:v>0.637594545454547</c:v>
                </c:pt>
                <c:pt idx="35">
                  <c:v>1.05273746781115</c:v>
                </c:pt>
                <c:pt idx="36">
                  <c:v>1.38545224576271</c:v>
                </c:pt>
                <c:pt idx="37">
                  <c:v>1.72398945652173</c:v>
                </c:pt>
                <c:pt idx="38">
                  <c:v>1.95262571428571</c:v>
                </c:pt>
                <c:pt idx="39">
                  <c:v>1.75249275964391</c:v>
                </c:pt>
                <c:pt idx="40">
                  <c:v>1.71497562499999</c:v>
                </c:pt>
                <c:pt idx="41">
                  <c:v>1.90070970930232</c:v>
                </c:pt>
                <c:pt idx="42">
                  <c:v>1.65566382113821</c:v>
                </c:pt>
                <c:pt idx="43">
                  <c:v>1.57143728971962</c:v>
                </c:pt>
                <c:pt idx="44">
                  <c:v>1.59726640957446</c:v>
                </c:pt>
                <c:pt idx="45">
                  <c:v>1.54301706989247</c:v>
                </c:pt>
                <c:pt idx="46">
                  <c:v>1.43291825159914</c:v>
                </c:pt>
                <c:pt idx="47">
                  <c:v>1.38380399999999</c:v>
                </c:pt>
                <c:pt idx="48">
                  <c:v>1.35340497572815</c:v>
                </c:pt>
                <c:pt idx="49">
                  <c:v>1.19983051282051</c:v>
                </c:pt>
                <c:pt idx="50">
                  <c:v>1.13696881496881</c:v>
                </c:pt>
                <c:pt idx="51">
                  <c:v>1.08092684803001</c:v>
                </c:pt>
                <c:pt idx="52">
                  <c:v>1.00594245535714</c:v>
                </c:pt>
                <c:pt idx="53">
                  <c:v>0.941148990066224</c:v>
                </c:pt>
                <c:pt idx="54">
                  <c:v>0.88489410488246</c:v>
                </c:pt>
                <c:pt idx="55">
                  <c:v>0.853479204339963</c:v>
                </c:pt>
                <c:pt idx="56">
                  <c:v>0.843781870748298</c:v>
                </c:pt>
                <c:pt idx="57">
                  <c:v>0.795710728571427</c:v>
                </c:pt>
                <c:pt idx="58">
                  <c:v>0.7876</c:v>
                </c:pt>
                <c:pt idx="59">
                  <c:v>0.775804050822121</c:v>
                </c:pt>
                <c:pt idx="60">
                  <c:v>0.765027832369942</c:v>
                </c:pt>
                <c:pt idx="61">
                  <c:v>0.760259113372095</c:v>
                </c:pt>
                <c:pt idx="62">
                  <c:v>0.768738946047676</c:v>
                </c:pt>
                <c:pt idx="63">
                  <c:v>0.781526530880419</c:v>
                </c:pt>
                <c:pt idx="64">
                  <c:v>0.802556491935483</c:v>
                </c:pt>
                <c:pt idx="65">
                  <c:v>0.840503493449781</c:v>
                </c:pt>
                <c:pt idx="66">
                  <c:v>0.878490614596672</c:v>
                </c:pt>
                <c:pt idx="67">
                  <c:v>0.917833303064696</c:v>
                </c:pt>
                <c:pt idx="68">
                  <c:v>0.964640935960591</c:v>
                </c:pt>
                <c:pt idx="69">
                  <c:v>1.01423227</c:v>
                </c:pt>
                <c:pt idx="70">
                  <c:v>1.03043966137566</c:v>
                </c:pt>
                <c:pt idx="71">
                  <c:v>1.04164081192189</c:v>
                </c:pt>
                <c:pt idx="72">
                  <c:v>1.05597118749999</c:v>
                </c:pt>
                <c:pt idx="73">
                  <c:v>1.06404858614231</c:v>
                </c:pt>
                <c:pt idx="74">
                  <c:v>1.0577620661157</c:v>
                </c:pt>
                <c:pt idx="75">
                  <c:v>1.05966965284474</c:v>
                </c:pt>
                <c:pt idx="76">
                  <c:v>1.05655945017182</c:v>
                </c:pt>
                <c:pt idx="77">
                  <c:v>1.05709754310344</c:v>
                </c:pt>
                <c:pt idx="78">
                  <c:v>1.05231261019879</c:v>
                </c:pt>
                <c:pt idx="79">
                  <c:v>1.04902520351157</c:v>
                </c:pt>
                <c:pt idx="80">
                  <c:v>1.04089122852233</c:v>
                </c:pt>
                <c:pt idx="81">
                  <c:v>1.03673577560241</c:v>
                </c:pt>
                <c:pt idx="82">
                  <c:v>1.02979005447471</c:v>
                </c:pt>
                <c:pt idx="83">
                  <c:v>1.02594745699326</c:v>
                </c:pt>
                <c:pt idx="84">
                  <c:v>1.02109537808642</c:v>
                </c:pt>
                <c:pt idx="85">
                  <c:v>1.01701942970822</c:v>
                </c:pt>
                <c:pt idx="86">
                  <c:v>1.01452909485879</c:v>
                </c:pt>
                <c:pt idx="87">
                  <c:v>1.0126884320104</c:v>
                </c:pt>
                <c:pt idx="88">
                  <c:v>1.01064588274932</c:v>
                </c:pt>
                <c:pt idx="89">
                  <c:v>1.00890413674033</c:v>
                </c:pt>
                <c:pt idx="90">
                  <c:v>1.0070175074716</c:v>
                </c:pt>
                <c:pt idx="91">
                  <c:v>1.0054344123314</c:v>
                </c:pt>
                <c:pt idx="92">
                  <c:v>1.00355960297766</c:v>
                </c:pt>
                <c:pt idx="93">
                  <c:v>1.00164291666666</c:v>
                </c:pt>
                <c:pt idx="94">
                  <c:v>0.999207440443213</c:v>
                </c:pt>
                <c:pt idx="95">
                  <c:v>0.997805307096004</c:v>
                </c:pt>
                <c:pt idx="96">
                  <c:v>0.995521385681293</c:v>
                </c:pt>
                <c:pt idx="97">
                  <c:v>0.993307757352941</c:v>
                </c:pt>
                <c:pt idx="98">
                  <c:v>0.991405699947174</c:v>
                </c:pt>
                <c:pt idx="99">
                  <c:v>0.990163279875842</c:v>
                </c:pt>
                <c:pt idx="100">
                  <c:v>0.988281372017354</c:v>
                </c:pt>
                <c:pt idx="101">
                  <c:v>0.986496582341268</c:v>
                </c:pt>
                <c:pt idx="102">
                  <c:v>0.986062778054865</c:v>
                </c:pt>
                <c:pt idx="103">
                  <c:v>0.984933704423916</c:v>
                </c:pt>
                <c:pt idx="104">
                  <c:v>0.984975980582524</c:v>
                </c:pt>
                <c:pt idx="105">
                  <c:v>0.985298369565218</c:v>
                </c:pt>
                <c:pt idx="106">
                  <c:v>0.98555521699406</c:v>
                </c:pt>
                <c:pt idx="107">
                  <c:v>0.986922344671196</c:v>
                </c:pt>
                <c:pt idx="108">
                  <c:v>0.98807706272085</c:v>
                </c:pt>
                <c:pt idx="109">
                  <c:v>0.990783542372881</c:v>
                </c:pt>
                <c:pt idx="110">
                  <c:v>0.991924631130067</c:v>
                </c:pt>
                <c:pt idx="111">
                  <c:v>0.994395752926922</c:v>
                </c:pt>
                <c:pt idx="112">
                  <c:v>0.995814298401419</c:v>
                </c:pt>
                <c:pt idx="113">
                  <c:v>0.998942769461078</c:v>
                </c:pt>
                <c:pt idx="114">
                  <c:v>1.00077609050142</c:v>
                </c:pt>
                <c:pt idx="115">
                  <c:v>1.00222822010329</c:v>
                </c:pt>
                <c:pt idx="116">
                  <c:v>1.00399100225224</c:v>
                </c:pt>
                <c:pt idx="117">
                  <c:v>1.00577027526395</c:v>
                </c:pt>
                <c:pt idx="118">
                  <c:v>1.00687203210506</c:v>
                </c:pt>
                <c:pt idx="119">
                  <c:v>1.00718646354733</c:v>
                </c:pt>
                <c:pt idx="120">
                  <c:v>1.00784126676602</c:v>
                </c:pt>
                <c:pt idx="121">
                  <c:v>1.00840921978751</c:v>
                </c:pt>
                <c:pt idx="122">
                  <c:v>1.00813815190759</c:v>
                </c:pt>
                <c:pt idx="123">
                  <c:v>1.00759300443837</c:v>
                </c:pt>
                <c:pt idx="124">
                  <c:v>1.00702846461949</c:v>
                </c:pt>
                <c:pt idx="125">
                  <c:v>1.00624578145266</c:v>
                </c:pt>
                <c:pt idx="126">
                  <c:v>1.00547184359401</c:v>
                </c:pt>
                <c:pt idx="127">
                  <c:v>1.00471156899225</c:v>
                </c:pt>
                <c:pt idx="128">
                  <c:v>1.00318528672681</c:v>
                </c:pt>
                <c:pt idx="129">
                  <c:v>1.00274136638452</c:v>
                </c:pt>
                <c:pt idx="130">
                  <c:v>1.00151834289164</c:v>
                </c:pt>
                <c:pt idx="131">
                  <c:v>1.0008636586112</c:v>
                </c:pt>
                <c:pt idx="132">
                  <c:v>1.00013546800947</c:v>
                </c:pt>
                <c:pt idx="133">
                  <c:v>0.999231793103447</c:v>
                </c:pt>
                <c:pt idx="134">
                  <c:v>0.999026386152546</c:v>
                </c:pt>
                <c:pt idx="135">
                  <c:v>0.99860448082843</c:v>
                </c:pt>
                <c:pt idx="136">
                  <c:v>0.998546298738532</c:v>
                </c:pt>
                <c:pt idx="137">
                  <c:v>0.997896480789756</c:v>
                </c:pt>
                <c:pt idx="138">
                  <c:v>0.997964442042688</c:v>
                </c:pt>
                <c:pt idx="139">
                  <c:v>0.998110727461674</c:v>
                </c:pt>
                <c:pt idx="140">
                  <c:v>0.998431452406999</c:v>
                </c:pt>
                <c:pt idx="141">
                  <c:v>0.99788401256281</c:v>
                </c:pt>
                <c:pt idx="142">
                  <c:v>0.99833273471476</c:v>
                </c:pt>
                <c:pt idx="143">
                  <c:v>0.998450834196887</c:v>
                </c:pt>
                <c:pt idx="144">
                  <c:v>0.998838203203202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工作表1!$H$2</c:f>
              <c:strCache>
                <c:ptCount val="1"/>
                <c:pt idx="0">
                  <c:v>2</c:v>
                </c:pt>
              </c:strCache>
            </c:strRef>
          </c:tx>
          <c:spPr>
            <a:ln w="12700" cap="flat" cmpd="sng" algn="ctr">
              <a:solidFill>
                <a:srgbClr val="FF0000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工作表1!$G$3:$G$75</c:f>
              <c:numCache>
                <c:formatCode>0.00E+00</c:formatCode>
                <c:ptCount val="73"/>
                <c:pt idx="0" formatCode="General">
                  <c:v>0.0</c:v>
                </c:pt>
                <c:pt idx="1">
                  <c:v>0.0833333333333333</c:v>
                </c:pt>
                <c:pt idx="2" formatCode="General">
                  <c:v>0.25</c:v>
                </c:pt>
                <c:pt idx="3" formatCode="General">
                  <c:v>0.416666666666666</c:v>
                </c:pt>
                <c:pt idx="4" formatCode="General">
                  <c:v>0.583333333333333</c:v>
                </c:pt>
                <c:pt idx="5" formatCode="General">
                  <c:v>0.75</c:v>
                </c:pt>
                <c:pt idx="6" formatCode="General">
                  <c:v>0.916666666666666</c:v>
                </c:pt>
                <c:pt idx="7" formatCode="General">
                  <c:v>1.08333333333333</c:v>
                </c:pt>
                <c:pt idx="8" formatCode="General">
                  <c:v>1.25</c:v>
                </c:pt>
                <c:pt idx="9" formatCode="General">
                  <c:v>1.41666666666666</c:v>
                </c:pt>
                <c:pt idx="10" formatCode="General">
                  <c:v>1.58333333333333</c:v>
                </c:pt>
                <c:pt idx="11" formatCode="General">
                  <c:v>1.75</c:v>
                </c:pt>
                <c:pt idx="12" formatCode="General">
                  <c:v>1.91666666666666</c:v>
                </c:pt>
                <c:pt idx="13" formatCode="General">
                  <c:v>2.08333333333333</c:v>
                </c:pt>
                <c:pt idx="14" formatCode="General">
                  <c:v>2.25</c:v>
                </c:pt>
                <c:pt idx="15" formatCode="General">
                  <c:v>2.416666666666658</c:v>
                </c:pt>
                <c:pt idx="16" formatCode="General">
                  <c:v>2.58333333333333</c:v>
                </c:pt>
                <c:pt idx="17" formatCode="General">
                  <c:v>2.75</c:v>
                </c:pt>
                <c:pt idx="18" formatCode="General">
                  <c:v>2.916666666666658</c:v>
                </c:pt>
                <c:pt idx="19" formatCode="General">
                  <c:v>3.08333333333333</c:v>
                </c:pt>
                <c:pt idx="20" formatCode="General">
                  <c:v>3.25</c:v>
                </c:pt>
                <c:pt idx="21" formatCode="General">
                  <c:v>3.416666666666658</c:v>
                </c:pt>
                <c:pt idx="22" formatCode="General">
                  <c:v>3.58333333333333</c:v>
                </c:pt>
                <c:pt idx="23" formatCode="General">
                  <c:v>3.75</c:v>
                </c:pt>
                <c:pt idx="24" formatCode="General">
                  <c:v>3.916666666666658</c:v>
                </c:pt>
                <c:pt idx="25" formatCode="General">
                  <c:v>4.08333333333333</c:v>
                </c:pt>
                <c:pt idx="26" formatCode="General">
                  <c:v>4.25</c:v>
                </c:pt>
                <c:pt idx="27" formatCode="General">
                  <c:v>4.41666666666666</c:v>
                </c:pt>
                <c:pt idx="28" formatCode="General">
                  <c:v>4.58333333333333</c:v>
                </c:pt>
                <c:pt idx="29" formatCode="General">
                  <c:v>4.75</c:v>
                </c:pt>
                <c:pt idx="30" formatCode="General">
                  <c:v>4.91666666666666</c:v>
                </c:pt>
                <c:pt idx="31" formatCode="General">
                  <c:v>5.08333333333333</c:v>
                </c:pt>
                <c:pt idx="32" formatCode="General">
                  <c:v>5.25</c:v>
                </c:pt>
                <c:pt idx="33" formatCode="General">
                  <c:v>5.41666666666666</c:v>
                </c:pt>
                <c:pt idx="34" formatCode="General">
                  <c:v>5.58333333333333</c:v>
                </c:pt>
                <c:pt idx="35" formatCode="General">
                  <c:v>5.75</c:v>
                </c:pt>
                <c:pt idx="36" formatCode="General">
                  <c:v>5.91666666666666</c:v>
                </c:pt>
                <c:pt idx="37" formatCode="General">
                  <c:v>6.08333333333333</c:v>
                </c:pt>
                <c:pt idx="38" formatCode="General">
                  <c:v>6.25</c:v>
                </c:pt>
                <c:pt idx="39" formatCode="General">
                  <c:v>6.41666666666666</c:v>
                </c:pt>
                <c:pt idx="40" formatCode="General">
                  <c:v>6.58333333333333</c:v>
                </c:pt>
                <c:pt idx="41" formatCode="General">
                  <c:v>6.75</c:v>
                </c:pt>
                <c:pt idx="42" formatCode="General">
                  <c:v>6.91666666666666</c:v>
                </c:pt>
                <c:pt idx="43" formatCode="General">
                  <c:v>7.08333333333333</c:v>
                </c:pt>
                <c:pt idx="44" formatCode="General">
                  <c:v>7.25</c:v>
                </c:pt>
                <c:pt idx="45" formatCode="General">
                  <c:v>7.41666666666666</c:v>
                </c:pt>
                <c:pt idx="46" formatCode="General">
                  <c:v>7.58333333333333</c:v>
                </c:pt>
                <c:pt idx="47" formatCode="General">
                  <c:v>7.75</c:v>
                </c:pt>
                <c:pt idx="48" formatCode="General">
                  <c:v>7.91666666666666</c:v>
                </c:pt>
                <c:pt idx="49" formatCode="General">
                  <c:v>8.08333333333333</c:v>
                </c:pt>
                <c:pt idx="50" formatCode="General">
                  <c:v>8.25</c:v>
                </c:pt>
                <c:pt idx="51" formatCode="General">
                  <c:v>8.41666666666666</c:v>
                </c:pt>
                <c:pt idx="52" formatCode="General">
                  <c:v>8.58333333333333</c:v>
                </c:pt>
                <c:pt idx="53" formatCode="General">
                  <c:v>8.75</c:v>
                </c:pt>
                <c:pt idx="54" formatCode="General">
                  <c:v>8.91666666666666</c:v>
                </c:pt>
                <c:pt idx="55" formatCode="General">
                  <c:v>9.08333333333333</c:v>
                </c:pt>
                <c:pt idx="56" formatCode="General">
                  <c:v>9.25</c:v>
                </c:pt>
                <c:pt idx="57" formatCode="General">
                  <c:v>9.41666666666666</c:v>
                </c:pt>
                <c:pt idx="58" formatCode="General">
                  <c:v>9.58333333333333</c:v>
                </c:pt>
                <c:pt idx="59" formatCode="General">
                  <c:v>9.75</c:v>
                </c:pt>
                <c:pt idx="60" formatCode="General">
                  <c:v>9.91666666666666</c:v>
                </c:pt>
                <c:pt idx="61" formatCode="General">
                  <c:v>10.0833333333333</c:v>
                </c:pt>
                <c:pt idx="62" formatCode="General">
                  <c:v>10.25</c:v>
                </c:pt>
                <c:pt idx="63" formatCode="General">
                  <c:v>10.4166666666666</c:v>
                </c:pt>
                <c:pt idx="64" formatCode="General">
                  <c:v>10.5833333333333</c:v>
                </c:pt>
                <c:pt idx="65" formatCode="General">
                  <c:v>10.75</c:v>
                </c:pt>
                <c:pt idx="66" formatCode="General">
                  <c:v>10.9166666666666</c:v>
                </c:pt>
                <c:pt idx="67" formatCode="General">
                  <c:v>11.0833333333333</c:v>
                </c:pt>
                <c:pt idx="68" formatCode="General">
                  <c:v>11.25</c:v>
                </c:pt>
                <c:pt idx="69" formatCode="General">
                  <c:v>11.4166666666666</c:v>
                </c:pt>
                <c:pt idx="70" formatCode="General">
                  <c:v>11.5833333333333</c:v>
                </c:pt>
                <c:pt idx="71" formatCode="General">
                  <c:v>11.75</c:v>
                </c:pt>
                <c:pt idx="72" formatCode="General">
                  <c:v>11.9166666666666</c:v>
                </c:pt>
              </c:numCache>
            </c:numRef>
          </c:xVal>
          <c:yVal>
            <c:numRef>
              <c:f>工作表1!$H$3:$H$75</c:f>
              <c:numCache>
                <c:formatCode>General</c:formatCode>
                <c:ptCount val="7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 formatCode="0.00E+00">
                  <c:v>0.000111691394658753</c:v>
                </c:pt>
                <c:pt idx="16" formatCode="0.00E+00">
                  <c:v>0.0309716332378223</c:v>
                </c:pt>
                <c:pt idx="17">
                  <c:v>0.448709116997794</c:v>
                </c:pt>
                <c:pt idx="18">
                  <c:v>1.22015897654584</c:v>
                </c:pt>
                <c:pt idx="19">
                  <c:v>1.83150554702494</c:v>
                </c:pt>
                <c:pt idx="20">
                  <c:v>1.73629649241146</c:v>
                </c:pt>
                <c:pt idx="21">
                  <c:v>1.77389072931276</c:v>
                </c:pt>
                <c:pt idx="22">
                  <c:v>1.58537093256815</c:v>
                </c:pt>
                <c:pt idx="23">
                  <c:v>1.48161832342449</c:v>
                </c:pt>
                <c:pt idx="24">
                  <c:v>1.36847425948592</c:v>
                </c:pt>
                <c:pt idx="25">
                  <c:v>1.16796910432033</c:v>
                </c:pt>
                <c:pt idx="26">
                  <c:v>1.04668321100917</c:v>
                </c:pt>
                <c:pt idx="27">
                  <c:v>0.914261391529817</c:v>
                </c:pt>
                <c:pt idx="28">
                  <c:v>0.848481805433829</c:v>
                </c:pt>
                <c:pt idx="29">
                  <c:v>0.791937288006111</c:v>
                </c:pt>
                <c:pt idx="30">
                  <c:v>0.770324886113153</c:v>
                </c:pt>
                <c:pt idx="31">
                  <c:v>0.764810242424243</c:v>
                </c:pt>
                <c:pt idx="32">
                  <c:v>0.791922737541528</c:v>
                </c:pt>
                <c:pt idx="33">
                  <c:v>0.857986075427226</c:v>
                </c:pt>
                <c:pt idx="34">
                  <c:v>0.940283272297694</c:v>
                </c:pt>
                <c:pt idx="35">
                  <c:v>1.02210681233933</c:v>
                </c:pt>
                <c:pt idx="36">
                  <c:v>1.04875781169167</c:v>
                </c:pt>
                <c:pt idx="37">
                  <c:v>1.06087472415392</c:v>
                </c:pt>
                <c:pt idx="38">
                  <c:v>1.05802482053612</c:v>
                </c:pt>
                <c:pt idx="39">
                  <c:v>1.0547081743634</c:v>
                </c:pt>
                <c:pt idx="40">
                  <c:v>1.04510797269342</c:v>
                </c:pt>
                <c:pt idx="41">
                  <c:v>1.03332006505931</c:v>
                </c:pt>
                <c:pt idx="42">
                  <c:v>1.02355919483479</c:v>
                </c:pt>
                <c:pt idx="43">
                  <c:v>1.01582899965385</c:v>
                </c:pt>
                <c:pt idx="44">
                  <c:v>1.01168507447864</c:v>
                </c:pt>
                <c:pt idx="45">
                  <c:v>1.007892816405</c:v>
                </c:pt>
                <c:pt idx="46">
                  <c:v>1.00448073840328</c:v>
                </c:pt>
                <c:pt idx="47">
                  <c:v>1.00039012824167</c:v>
                </c:pt>
                <c:pt idx="48">
                  <c:v>0.996644922264595</c:v>
                </c:pt>
                <c:pt idx="49">
                  <c:v>0.992359483803004</c:v>
                </c:pt>
                <c:pt idx="50">
                  <c:v>0.989244498279053</c:v>
                </c:pt>
                <c:pt idx="51">
                  <c:v>0.986280273563791</c:v>
                </c:pt>
                <c:pt idx="52">
                  <c:v>0.984954857906242</c:v>
                </c:pt>
                <c:pt idx="53">
                  <c:v>0.985426238344325</c:v>
                </c:pt>
                <c:pt idx="54">
                  <c:v>0.987507326023721</c:v>
                </c:pt>
                <c:pt idx="55">
                  <c:v>0.991352267800209</c:v>
                </c:pt>
                <c:pt idx="56">
                  <c:v>0.995071279340234</c:v>
                </c:pt>
                <c:pt idx="57">
                  <c:v>0.999820259512195</c:v>
                </c:pt>
                <c:pt idx="58">
                  <c:v>1.003134618799449</c:v>
                </c:pt>
                <c:pt idx="59">
                  <c:v>1.00633024476172</c:v>
                </c:pt>
                <c:pt idx="60">
                  <c:v>1.00750947252343</c:v>
                </c:pt>
                <c:pt idx="61">
                  <c:v>1.00827726529221</c:v>
                </c:pt>
                <c:pt idx="62">
                  <c:v>1.00730754261603</c:v>
                </c:pt>
                <c:pt idx="63">
                  <c:v>1.00586383314172</c:v>
                </c:pt>
                <c:pt idx="64">
                  <c:v>1.00396301785431</c:v>
                </c:pt>
                <c:pt idx="65">
                  <c:v>1.00212939284095</c:v>
                </c:pt>
                <c:pt idx="66">
                  <c:v>1.0004937005267</c:v>
                </c:pt>
                <c:pt idx="67">
                  <c:v>0.999128023603009</c:v>
                </c:pt>
                <c:pt idx="68">
                  <c:v>0.998575739980169</c:v>
                </c:pt>
                <c:pt idx="69">
                  <c:v>0.997930247013024</c:v>
                </c:pt>
                <c:pt idx="70">
                  <c:v>0.998266966022651</c:v>
                </c:pt>
                <c:pt idx="71">
                  <c:v>0.998106354417543</c:v>
                </c:pt>
                <c:pt idx="72">
                  <c:v>0.998647871690432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工作表1!$M$2</c:f>
              <c:strCache>
                <c:ptCount val="1"/>
                <c:pt idx="0">
                  <c:v>3</c:v>
                </c:pt>
              </c:strCache>
            </c:strRef>
          </c:tx>
          <c:spPr>
            <a:ln w="19050" cap="flat" cmpd="sng" algn="ctr">
              <a:solidFill>
                <a:srgbClr val="FF8000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工作表1!$L$3:$L$51</c:f>
              <c:numCache>
                <c:formatCode>General</c:formatCode>
                <c:ptCount val="49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4.124999999999996</c:v>
                </c:pt>
                <c:pt idx="18">
                  <c:v>4.375</c:v>
                </c:pt>
                <c:pt idx="19">
                  <c:v>4.624999999999995</c:v>
                </c:pt>
                <c:pt idx="20">
                  <c:v>4.875</c:v>
                </c:pt>
                <c:pt idx="21">
                  <c:v>5.124999999999996</c:v>
                </c:pt>
                <c:pt idx="22">
                  <c:v>5.375</c:v>
                </c:pt>
                <c:pt idx="23">
                  <c:v>5.624999999999995</c:v>
                </c:pt>
                <c:pt idx="24">
                  <c:v>5.875</c:v>
                </c:pt>
                <c:pt idx="25">
                  <c:v>6.124999999999996</c:v>
                </c:pt>
                <c:pt idx="26">
                  <c:v>6.375</c:v>
                </c:pt>
                <c:pt idx="27">
                  <c:v>6.624999999999995</c:v>
                </c:pt>
                <c:pt idx="28">
                  <c:v>6.875</c:v>
                </c:pt>
                <c:pt idx="29">
                  <c:v>7.124999999999996</c:v>
                </c:pt>
                <c:pt idx="30">
                  <c:v>7.375</c:v>
                </c:pt>
                <c:pt idx="31">
                  <c:v>7.624999999999995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工作表1!$M$3:$M$51</c:f>
              <c:numCache>
                <c:formatCode>General</c:formatCode>
                <c:ptCount val="4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 formatCode="0.00E+00">
                  <c:v>7.39489194499018E-5</c:v>
                </c:pt>
                <c:pt idx="11">
                  <c:v>0.136285109612141</c:v>
                </c:pt>
                <c:pt idx="12">
                  <c:v>1.04057790560471</c:v>
                </c:pt>
                <c:pt idx="13">
                  <c:v>1.80047138694639</c:v>
                </c:pt>
                <c:pt idx="14">
                  <c:v>1.75832595459236</c:v>
                </c:pt>
                <c:pt idx="15">
                  <c:v>1.57063226379793</c:v>
                </c:pt>
                <c:pt idx="16">
                  <c:v>1.39197677293934</c:v>
                </c:pt>
                <c:pt idx="17">
                  <c:v>1.13666443319838</c:v>
                </c:pt>
                <c:pt idx="18">
                  <c:v>0.939852118380061</c:v>
                </c:pt>
                <c:pt idx="19">
                  <c:v>0.828416757197175</c:v>
                </c:pt>
                <c:pt idx="20">
                  <c:v>0.77566526395939</c:v>
                </c:pt>
                <c:pt idx="21">
                  <c:v>0.770474131789849</c:v>
                </c:pt>
                <c:pt idx="22">
                  <c:v>0.841091519868906</c:v>
                </c:pt>
                <c:pt idx="23">
                  <c:v>0.967742981804679</c:v>
                </c:pt>
                <c:pt idx="24">
                  <c:v>1.04274299166087</c:v>
                </c:pt>
                <c:pt idx="25">
                  <c:v>1.06048347213525</c:v>
                </c:pt>
                <c:pt idx="26">
                  <c:v>1.05532721631714</c:v>
                </c:pt>
                <c:pt idx="27">
                  <c:v>1.04213914018691</c:v>
                </c:pt>
                <c:pt idx="28">
                  <c:v>1.02560275140377</c:v>
                </c:pt>
                <c:pt idx="29">
                  <c:v>1.01473838680524</c:v>
                </c:pt>
                <c:pt idx="30">
                  <c:v>1.00878001520087</c:v>
                </c:pt>
                <c:pt idx="31">
                  <c:v>1.00348840344756</c:v>
                </c:pt>
                <c:pt idx="32">
                  <c:v>0.997532023398531</c:v>
                </c:pt>
                <c:pt idx="33">
                  <c:v>0.991618600349037</c:v>
                </c:pt>
                <c:pt idx="34">
                  <c:v>0.986909433930101</c:v>
                </c:pt>
                <c:pt idx="35">
                  <c:v>0.985074774703563</c:v>
                </c:pt>
                <c:pt idx="36">
                  <c:v>0.98686551667167</c:v>
                </c:pt>
                <c:pt idx="37">
                  <c:v>0.992401935394035</c:v>
                </c:pt>
                <c:pt idx="38">
                  <c:v>0.998597347160097</c:v>
                </c:pt>
                <c:pt idx="39">
                  <c:v>1.00402696667942</c:v>
                </c:pt>
                <c:pt idx="40">
                  <c:v>1.00729592764604</c:v>
                </c:pt>
                <c:pt idx="41">
                  <c:v>1.00804946351443</c:v>
                </c:pt>
                <c:pt idx="42">
                  <c:v>1.00624789873416</c:v>
                </c:pt>
                <c:pt idx="43">
                  <c:v>1.00354367334232</c:v>
                </c:pt>
                <c:pt idx="44">
                  <c:v>1.00083459630447</c:v>
                </c:pt>
                <c:pt idx="45">
                  <c:v>0.99895165000943</c:v>
                </c:pt>
                <c:pt idx="46">
                  <c:v>0.99812671664991</c:v>
                </c:pt>
                <c:pt idx="47">
                  <c:v>0.998134257727483</c:v>
                </c:pt>
                <c:pt idx="48">
                  <c:v>0.998543165320868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工作表1!$R$2</c:f>
              <c:strCache>
                <c:ptCount val="1"/>
                <c:pt idx="0">
                  <c:v>4</c:v>
                </c:pt>
              </c:strCache>
            </c:strRef>
          </c:tx>
          <c:spPr>
            <a:ln w="25400" cap="flat" cmpd="sng" algn="ctr">
              <a:solidFill>
                <a:srgbClr val="008000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工作表1!$Q$3:$Q$39</c:f>
              <c:numCache>
                <c:formatCode>General</c:formatCode>
                <c:ptCount val="37"/>
                <c:pt idx="0">
                  <c:v>0.0</c:v>
                </c:pt>
                <c:pt idx="1">
                  <c:v>0.166666666666666</c:v>
                </c:pt>
                <c:pt idx="2">
                  <c:v>0.5</c:v>
                </c:pt>
                <c:pt idx="3">
                  <c:v>0.833333333333333</c:v>
                </c:pt>
                <c:pt idx="4">
                  <c:v>1.16666666666666</c:v>
                </c:pt>
                <c:pt idx="5">
                  <c:v>1.5</c:v>
                </c:pt>
                <c:pt idx="6">
                  <c:v>1.83333333333333</c:v>
                </c:pt>
                <c:pt idx="7">
                  <c:v>2.16666666666666</c:v>
                </c:pt>
                <c:pt idx="8">
                  <c:v>2.5</c:v>
                </c:pt>
                <c:pt idx="9">
                  <c:v>2.83333333333333</c:v>
                </c:pt>
                <c:pt idx="10">
                  <c:v>3.16666666666666</c:v>
                </c:pt>
                <c:pt idx="11">
                  <c:v>3.5</c:v>
                </c:pt>
                <c:pt idx="12">
                  <c:v>3.83333333333333</c:v>
                </c:pt>
                <c:pt idx="13">
                  <c:v>4.16666666666666</c:v>
                </c:pt>
                <c:pt idx="14">
                  <c:v>4.5</c:v>
                </c:pt>
                <c:pt idx="15">
                  <c:v>4.83333333333333</c:v>
                </c:pt>
                <c:pt idx="16">
                  <c:v>5.16666666666666</c:v>
                </c:pt>
                <c:pt idx="17">
                  <c:v>5.5</c:v>
                </c:pt>
                <c:pt idx="18">
                  <c:v>5.83333333333333</c:v>
                </c:pt>
                <c:pt idx="19">
                  <c:v>6.16666666666666</c:v>
                </c:pt>
                <c:pt idx="20">
                  <c:v>6.5</c:v>
                </c:pt>
                <c:pt idx="21">
                  <c:v>6.83333333333333</c:v>
                </c:pt>
                <c:pt idx="22">
                  <c:v>7.16666666666666</c:v>
                </c:pt>
                <c:pt idx="23">
                  <c:v>7.5</c:v>
                </c:pt>
                <c:pt idx="24">
                  <c:v>7.83333333333333</c:v>
                </c:pt>
                <c:pt idx="25">
                  <c:v>8.16666666666666</c:v>
                </c:pt>
                <c:pt idx="26">
                  <c:v>8.5</c:v>
                </c:pt>
                <c:pt idx="27">
                  <c:v>8.83333333333333</c:v>
                </c:pt>
                <c:pt idx="28">
                  <c:v>9.16666666666666</c:v>
                </c:pt>
                <c:pt idx="29">
                  <c:v>9.5</c:v>
                </c:pt>
                <c:pt idx="30">
                  <c:v>9.83333333333333</c:v>
                </c:pt>
                <c:pt idx="31">
                  <c:v>10.1666666666666</c:v>
                </c:pt>
                <c:pt idx="32">
                  <c:v>10.5</c:v>
                </c:pt>
                <c:pt idx="33">
                  <c:v>10.8333333333333</c:v>
                </c:pt>
                <c:pt idx="34">
                  <c:v>11.1666666666666</c:v>
                </c:pt>
                <c:pt idx="35">
                  <c:v>11.5</c:v>
                </c:pt>
                <c:pt idx="36">
                  <c:v>11.8333333333333</c:v>
                </c:pt>
              </c:numCache>
            </c:numRef>
          </c:xVal>
          <c:yVal>
            <c:numRef>
              <c:f>工作表1!$R$3:$R$39</c:f>
              <c:numCache>
                <c:formatCode>General</c:formatCode>
                <c:ptCount val="3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 formatCode="0.00E+00">
                  <c:v>0.0158115743440233</c:v>
                </c:pt>
                <c:pt idx="9">
                  <c:v>0.841127754880692</c:v>
                </c:pt>
                <c:pt idx="10">
                  <c:v>1.7808242459605</c:v>
                </c:pt>
                <c:pt idx="11">
                  <c:v>1.6807004468085</c:v>
                </c:pt>
                <c:pt idx="12">
                  <c:v>1.42586518697225</c:v>
                </c:pt>
                <c:pt idx="13">
                  <c:v>1.10632067875647</c:v>
                </c:pt>
                <c:pt idx="14">
                  <c:v>0.881600596170582</c:v>
                </c:pt>
                <c:pt idx="15">
                  <c:v>0.780920629213481</c:v>
                </c:pt>
                <c:pt idx="16">
                  <c:v>0.778457167224081</c:v>
                </c:pt>
                <c:pt idx="17">
                  <c:v>0.899086120943951</c:v>
                </c:pt>
                <c:pt idx="18">
                  <c:v>1.03539107787518</c:v>
                </c:pt>
                <c:pt idx="19">
                  <c:v>1.05943538549793</c:v>
                </c:pt>
                <c:pt idx="20">
                  <c:v>1.04980667722855</c:v>
                </c:pt>
                <c:pt idx="21">
                  <c:v>1.02842102363705</c:v>
                </c:pt>
                <c:pt idx="22">
                  <c:v>1.01371075972928</c:v>
                </c:pt>
                <c:pt idx="23">
                  <c:v>1.00617375834658</c:v>
                </c:pt>
                <c:pt idx="24">
                  <c:v>0.998544593813234</c:v>
                </c:pt>
                <c:pt idx="25">
                  <c:v>0.990806103776076</c:v>
                </c:pt>
                <c:pt idx="26">
                  <c:v>0.985609748095358</c:v>
                </c:pt>
                <c:pt idx="27">
                  <c:v>0.9864752323483</c:v>
                </c:pt>
                <c:pt idx="28">
                  <c:v>0.993216504133982</c:v>
                </c:pt>
                <c:pt idx="29">
                  <c:v>1.00148644381913</c:v>
                </c:pt>
                <c:pt idx="30">
                  <c:v>1.00692247092486</c:v>
                </c:pt>
                <c:pt idx="31">
                  <c:v>1.00779010174664</c:v>
                </c:pt>
                <c:pt idx="32">
                  <c:v>1.00489505717506</c:v>
                </c:pt>
                <c:pt idx="33">
                  <c:v>1.00131006708879</c:v>
                </c:pt>
                <c:pt idx="34">
                  <c:v>0.998851333191434</c:v>
                </c:pt>
                <c:pt idx="35">
                  <c:v>0.998099236993452</c:v>
                </c:pt>
                <c:pt idx="36">
                  <c:v>0.998376545570023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工作表1!$W$2</c:f>
              <c:strCache>
                <c:ptCount val="1"/>
                <c:pt idx="0">
                  <c:v>5</c:v>
                </c:pt>
              </c:strCache>
            </c:strRef>
          </c:tx>
          <c:spPr>
            <a:ln w="31750" cap="flat" cmpd="sng" algn="ctr">
              <a:solidFill>
                <a:srgbClr val="0000FF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工作表1!$V$3:$V$32</c:f>
              <c:numCache>
                <c:formatCode>General</c:formatCode>
                <c:ptCount val="30"/>
                <c:pt idx="0">
                  <c:v>0.0</c:v>
                </c:pt>
                <c:pt idx="1">
                  <c:v>0.206896551724137</c:v>
                </c:pt>
                <c:pt idx="2">
                  <c:v>0.620689655172413</c:v>
                </c:pt>
                <c:pt idx="3">
                  <c:v>1.03448275862068</c:v>
                </c:pt>
                <c:pt idx="4">
                  <c:v>1.44827586206896</c:v>
                </c:pt>
                <c:pt idx="5">
                  <c:v>1.86206896551724</c:v>
                </c:pt>
                <c:pt idx="6">
                  <c:v>2.27586206896551</c:v>
                </c:pt>
                <c:pt idx="7">
                  <c:v>2.689655172413787</c:v>
                </c:pt>
                <c:pt idx="8">
                  <c:v>3.10344827586206</c:v>
                </c:pt>
                <c:pt idx="9">
                  <c:v>3.51724137931034</c:v>
                </c:pt>
                <c:pt idx="10">
                  <c:v>3.93103448275862</c:v>
                </c:pt>
                <c:pt idx="11">
                  <c:v>4.344827586206887</c:v>
                </c:pt>
                <c:pt idx="12">
                  <c:v>4.75862068965517</c:v>
                </c:pt>
                <c:pt idx="13">
                  <c:v>5.17241379310344</c:v>
                </c:pt>
                <c:pt idx="14">
                  <c:v>5.58620689655172</c:v>
                </c:pt>
                <c:pt idx="15">
                  <c:v>6.0</c:v>
                </c:pt>
                <c:pt idx="16">
                  <c:v>6.41379310344827</c:v>
                </c:pt>
                <c:pt idx="17">
                  <c:v>6.827586206896542</c:v>
                </c:pt>
                <c:pt idx="18">
                  <c:v>7.24137931034482</c:v>
                </c:pt>
                <c:pt idx="19">
                  <c:v>7.6551724137931</c:v>
                </c:pt>
                <c:pt idx="20">
                  <c:v>8.06896551724137</c:v>
                </c:pt>
                <c:pt idx="21">
                  <c:v>8.48275862068965</c:v>
                </c:pt>
                <c:pt idx="22">
                  <c:v>8.89655172413793</c:v>
                </c:pt>
                <c:pt idx="23">
                  <c:v>9.3103448275862</c:v>
                </c:pt>
                <c:pt idx="24">
                  <c:v>9.724137931034475</c:v>
                </c:pt>
                <c:pt idx="25">
                  <c:v>10.1379310344827</c:v>
                </c:pt>
                <c:pt idx="26">
                  <c:v>10.551724137931</c:v>
                </c:pt>
                <c:pt idx="27">
                  <c:v>10.9655172413793</c:v>
                </c:pt>
                <c:pt idx="28">
                  <c:v>11.3793103448275</c:v>
                </c:pt>
                <c:pt idx="29">
                  <c:v>11.7931034482758</c:v>
                </c:pt>
              </c:numCache>
            </c:numRef>
          </c:xVal>
          <c:yVal>
            <c:numRef>
              <c:f>工作表1!$W$3:$W$32</c:f>
              <c:numCache>
                <c:formatCode>General</c:formatCode>
                <c:ptCount val="3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 formatCode="0.00E+00">
                  <c:v>1.03047091412742E-5</c:v>
                </c:pt>
                <c:pt idx="7">
                  <c:v>0.40217070736434</c:v>
                </c:pt>
                <c:pt idx="8">
                  <c:v>1.67676345752608</c:v>
                </c:pt>
                <c:pt idx="9">
                  <c:v>1.66926433217189</c:v>
                </c:pt>
                <c:pt idx="10">
                  <c:v>1.31656008788159</c:v>
                </c:pt>
                <c:pt idx="11">
                  <c:v>0.976284424514196</c:v>
                </c:pt>
                <c:pt idx="12">
                  <c:v>0.796678832185345</c:v>
                </c:pt>
                <c:pt idx="13">
                  <c:v>0.78412279388084</c:v>
                </c:pt>
                <c:pt idx="14">
                  <c:v>0.946268504757583</c:v>
                </c:pt>
                <c:pt idx="15">
                  <c:v>1.05339698384555</c:v>
                </c:pt>
                <c:pt idx="16">
                  <c:v>1.05361949146638</c:v>
                </c:pt>
                <c:pt idx="17">
                  <c:v>1.02835340127775</c:v>
                </c:pt>
                <c:pt idx="18">
                  <c:v>1.01185215844014</c:v>
                </c:pt>
                <c:pt idx="19">
                  <c:v>1.00260389157792</c:v>
                </c:pt>
                <c:pt idx="20">
                  <c:v>0.992854907346847</c:v>
                </c:pt>
                <c:pt idx="21">
                  <c:v>0.985885586007578</c:v>
                </c:pt>
                <c:pt idx="22">
                  <c:v>0.987711499189626</c:v>
                </c:pt>
                <c:pt idx="23">
                  <c:v>0.996976949999997</c:v>
                </c:pt>
                <c:pt idx="24">
                  <c:v>1.00546141021788</c:v>
                </c:pt>
                <c:pt idx="25">
                  <c:v>1.00773243093155</c:v>
                </c:pt>
                <c:pt idx="26">
                  <c:v>1.00429089206065</c:v>
                </c:pt>
                <c:pt idx="27">
                  <c:v>1.0000928094642</c:v>
                </c:pt>
                <c:pt idx="28">
                  <c:v>0.998215471305869</c:v>
                </c:pt>
                <c:pt idx="29">
                  <c:v>0.998387456599467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工作表1!$AB$2</c:f>
              <c:strCache>
                <c:ptCount val="1"/>
                <c:pt idx="0">
                  <c:v>6</c:v>
                </c:pt>
              </c:strCache>
            </c:strRef>
          </c:tx>
          <c:spPr>
            <a:ln w="31750" cap="flat" cmpd="sng" algn="ctr">
              <a:solidFill>
                <a:srgbClr val="000090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工作表1!$AA$3:$AA$27</c:f>
              <c:numCache>
                <c:formatCode>General</c:formatCode>
                <c:ptCount val="25"/>
                <c:pt idx="0">
                  <c:v>0.0</c:v>
                </c:pt>
                <c:pt idx="1">
                  <c:v>0.25</c:v>
                </c:pt>
                <c:pt idx="2">
                  <c:v>0.75</c:v>
                </c:pt>
                <c:pt idx="3">
                  <c:v>1.25</c:v>
                </c:pt>
                <c:pt idx="4">
                  <c:v>1.75</c:v>
                </c:pt>
                <c:pt idx="5">
                  <c:v>2.25</c:v>
                </c:pt>
                <c:pt idx="6">
                  <c:v>2.75</c:v>
                </c:pt>
                <c:pt idx="7">
                  <c:v>3.25</c:v>
                </c:pt>
                <c:pt idx="8">
                  <c:v>3.75</c:v>
                </c:pt>
                <c:pt idx="9">
                  <c:v>4.25</c:v>
                </c:pt>
                <c:pt idx="10">
                  <c:v>4.75</c:v>
                </c:pt>
                <c:pt idx="11">
                  <c:v>5.25</c:v>
                </c:pt>
                <c:pt idx="12">
                  <c:v>5.75</c:v>
                </c:pt>
                <c:pt idx="13">
                  <c:v>6.25</c:v>
                </c:pt>
                <c:pt idx="14">
                  <c:v>6.75</c:v>
                </c:pt>
                <c:pt idx="15">
                  <c:v>7.25</c:v>
                </c:pt>
                <c:pt idx="16">
                  <c:v>7.75</c:v>
                </c:pt>
                <c:pt idx="17">
                  <c:v>8.25</c:v>
                </c:pt>
                <c:pt idx="18">
                  <c:v>8.75</c:v>
                </c:pt>
                <c:pt idx="19">
                  <c:v>9.25</c:v>
                </c:pt>
                <c:pt idx="20">
                  <c:v>9.75</c:v>
                </c:pt>
                <c:pt idx="21">
                  <c:v>10.25</c:v>
                </c:pt>
                <c:pt idx="22">
                  <c:v>10.75</c:v>
                </c:pt>
                <c:pt idx="23">
                  <c:v>11.25</c:v>
                </c:pt>
                <c:pt idx="24">
                  <c:v>11.75</c:v>
                </c:pt>
              </c:numCache>
            </c:numRef>
          </c:xVal>
          <c:yVal>
            <c:numRef>
              <c:f>工作表1!$AB$3:$AB$27</c:f>
              <c:numCache>
                <c:formatCode>General</c:formatCode>
                <c:ptCount val="2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 formatCode="0.00E+00">
                  <c:v>4.2435174746336E-5</c:v>
                </c:pt>
                <c:pt idx="6">
                  <c:v>0.618669464988196</c:v>
                </c:pt>
                <c:pt idx="7">
                  <c:v>1.77811839080459</c:v>
                </c:pt>
                <c:pt idx="8">
                  <c:v>1.47307346921443</c:v>
                </c:pt>
                <c:pt idx="9">
                  <c:v>1.03433733074182</c:v>
                </c:pt>
                <c:pt idx="10">
                  <c:v>0.801148207819468</c:v>
                </c:pt>
                <c:pt idx="11">
                  <c:v>0.807251824194577</c:v>
                </c:pt>
                <c:pt idx="12">
                  <c:v>1.00648827499551</c:v>
                </c:pt>
                <c:pt idx="13">
                  <c:v>1.05779449438201</c:v>
                </c:pt>
                <c:pt idx="14">
                  <c:v>1.03368428291791</c:v>
                </c:pt>
                <c:pt idx="15">
                  <c:v>1.01170015169969</c:v>
                </c:pt>
                <c:pt idx="16">
                  <c:v>1.00040953306235</c:v>
                </c:pt>
                <c:pt idx="17">
                  <c:v>0.989236602846059</c:v>
                </c:pt>
                <c:pt idx="18">
                  <c:v>0.985993110991296</c:v>
                </c:pt>
                <c:pt idx="19">
                  <c:v>0.995541131259008</c:v>
                </c:pt>
                <c:pt idx="20">
                  <c:v>1.00569706587574</c:v>
                </c:pt>
                <c:pt idx="21">
                  <c:v>1.00713422468266</c:v>
                </c:pt>
                <c:pt idx="22">
                  <c:v>1.00216694513906</c:v>
                </c:pt>
                <c:pt idx="23">
                  <c:v>0.998532845936019</c:v>
                </c:pt>
                <c:pt idx="24">
                  <c:v>0.998341173763435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工作表1!$AG$2</c:f>
              <c:strCache>
                <c:ptCount val="1"/>
                <c:pt idx="0">
                  <c:v>7</c:v>
                </c:pt>
              </c:strCache>
            </c:strRef>
          </c:tx>
          <c:spPr>
            <a:ln w="31750" cap="flat" cmpd="sng" algn="ctr">
              <a:solidFill>
                <a:srgbClr val="660066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工作表1!$AF$3:$AF$24</c:f>
              <c:numCache>
                <c:formatCode>General</c:formatCode>
                <c:ptCount val="22"/>
                <c:pt idx="0">
                  <c:v>0.0</c:v>
                </c:pt>
                <c:pt idx="1">
                  <c:v>0.285714285714285</c:v>
                </c:pt>
                <c:pt idx="2">
                  <c:v>0.857142857142857</c:v>
                </c:pt>
                <c:pt idx="3">
                  <c:v>1.42857142857142</c:v>
                </c:pt>
                <c:pt idx="4">
                  <c:v>2.0</c:v>
                </c:pt>
                <c:pt idx="5">
                  <c:v>2.57142857142857</c:v>
                </c:pt>
                <c:pt idx="6">
                  <c:v>3.14285714285714</c:v>
                </c:pt>
                <c:pt idx="7">
                  <c:v>3.71428571428571</c:v>
                </c:pt>
                <c:pt idx="8">
                  <c:v>4.28571428571428</c:v>
                </c:pt>
                <c:pt idx="9">
                  <c:v>4.857142857142847</c:v>
                </c:pt>
                <c:pt idx="10">
                  <c:v>5.42857142857142</c:v>
                </c:pt>
                <c:pt idx="11">
                  <c:v>6.0</c:v>
                </c:pt>
                <c:pt idx="12">
                  <c:v>6.57142857142857</c:v>
                </c:pt>
                <c:pt idx="13">
                  <c:v>7.14285714285714</c:v>
                </c:pt>
                <c:pt idx="14">
                  <c:v>7.714285714285707</c:v>
                </c:pt>
                <c:pt idx="15">
                  <c:v>8.28571428571428</c:v>
                </c:pt>
                <c:pt idx="16">
                  <c:v>8.85714285714285</c:v>
                </c:pt>
                <c:pt idx="17">
                  <c:v>9.428571428571411</c:v>
                </c:pt>
                <c:pt idx="18">
                  <c:v>10.0</c:v>
                </c:pt>
                <c:pt idx="19">
                  <c:v>10.5714285714285</c:v>
                </c:pt>
                <c:pt idx="20">
                  <c:v>11.1428571428571</c:v>
                </c:pt>
                <c:pt idx="21">
                  <c:v>11.7142857142857</c:v>
                </c:pt>
              </c:numCache>
            </c:numRef>
          </c:xVal>
          <c:yVal>
            <c:numRef>
              <c:f>工作表1!$AG$3:$AG$24</c:f>
              <c:numCache>
                <c:formatCode>General</c:formatCode>
                <c:ptCount val="22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0.205762195312499</c:v>
                </c:pt>
                <c:pt idx="6">
                  <c:v>1.6827102565445</c:v>
                </c:pt>
                <c:pt idx="7">
                  <c:v>1.50250919776119</c:v>
                </c:pt>
                <c:pt idx="8">
                  <c:v>1.00951797433035</c:v>
                </c:pt>
                <c:pt idx="9">
                  <c:v>0.784578186932065</c:v>
                </c:pt>
                <c:pt idx="10">
                  <c:v>0.879791356589144</c:v>
                </c:pt>
                <c:pt idx="11">
                  <c:v>1.04995093156986</c:v>
                </c:pt>
                <c:pt idx="12">
                  <c:v>1.04398633468511</c:v>
                </c:pt>
                <c:pt idx="13">
                  <c:v>1.01504624670585</c:v>
                </c:pt>
                <c:pt idx="14">
                  <c:v>1.0011967771607</c:v>
                </c:pt>
                <c:pt idx="15">
                  <c:v>0.988647506720432</c:v>
                </c:pt>
                <c:pt idx="16">
                  <c:v>0.987475212248646</c:v>
                </c:pt>
                <c:pt idx="17">
                  <c:v>0.999700027414843</c:v>
                </c:pt>
                <c:pt idx="18">
                  <c:v>1.00758193790039</c:v>
                </c:pt>
                <c:pt idx="19">
                  <c:v>1.00404876532479</c:v>
                </c:pt>
                <c:pt idx="20">
                  <c:v>0.999048533800105</c:v>
                </c:pt>
                <c:pt idx="21">
                  <c:v>0.998294790052535</c:v>
                </c:pt>
              </c:numCache>
            </c:numRef>
          </c:yVal>
          <c:smooth val="0"/>
        </c:ser>
        <c:ser>
          <c:idx val="0"/>
          <c:order val="0"/>
          <c:tx>
            <c:strRef>
              <c:f>工作表1!$AL$2</c:f>
              <c:strCache>
                <c:ptCount val="1"/>
                <c:pt idx="0">
                  <c:v>8</c:v>
                </c:pt>
              </c:strCache>
            </c:strRef>
          </c:tx>
          <c:spPr>
            <a:ln w="31750" cap="flat" cmpd="sng" algn="ctr">
              <a:solidFill>
                <a:schemeClr val="dk1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工作表1!$AK$3:$AK$21</c:f>
              <c:numCache>
                <c:formatCode>General</c:formatCode>
                <c:ptCount val="19"/>
                <c:pt idx="0">
                  <c:v>0.0</c:v>
                </c:pt>
                <c:pt idx="1">
                  <c:v>0.333333333333333</c:v>
                </c:pt>
                <c:pt idx="2">
                  <c:v>1.0</c:v>
                </c:pt>
                <c:pt idx="3">
                  <c:v>1.66666666666666</c:v>
                </c:pt>
                <c:pt idx="4">
                  <c:v>2.33333333333333</c:v>
                </c:pt>
                <c:pt idx="5">
                  <c:v>3.0</c:v>
                </c:pt>
                <c:pt idx="6">
                  <c:v>3.66666666666666</c:v>
                </c:pt>
                <c:pt idx="7">
                  <c:v>4.33333333333333</c:v>
                </c:pt>
                <c:pt idx="8">
                  <c:v>5.0</c:v>
                </c:pt>
                <c:pt idx="9">
                  <c:v>5.66666666666666</c:v>
                </c:pt>
                <c:pt idx="10">
                  <c:v>6.33333333333333</c:v>
                </c:pt>
                <c:pt idx="11">
                  <c:v>7.0</c:v>
                </c:pt>
                <c:pt idx="12">
                  <c:v>7.66666666666666</c:v>
                </c:pt>
                <c:pt idx="13">
                  <c:v>8.33333333333333</c:v>
                </c:pt>
                <c:pt idx="14">
                  <c:v>9.0</c:v>
                </c:pt>
                <c:pt idx="15">
                  <c:v>9.66666666666666</c:v>
                </c:pt>
                <c:pt idx="16">
                  <c:v>10.3333333333333</c:v>
                </c:pt>
                <c:pt idx="17">
                  <c:v>11.0</c:v>
                </c:pt>
                <c:pt idx="18">
                  <c:v>11.6666666666666</c:v>
                </c:pt>
              </c:numCache>
            </c:numRef>
          </c:xVal>
          <c:yVal>
            <c:numRef>
              <c:f>工作表1!$AL$3:$AL$21</c:f>
              <c:numCache>
                <c:formatCode>General</c:formatCode>
                <c:ptCount val="1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 formatCode="0.00E+00">
                  <c:v>0.00877567961165048</c:v>
                </c:pt>
                <c:pt idx="5">
                  <c:v>1.35528388998035</c:v>
                </c:pt>
                <c:pt idx="6">
                  <c:v>1.54298308670143</c:v>
                </c:pt>
                <c:pt idx="7">
                  <c:v>0.984180955534535</c:v>
                </c:pt>
                <c:pt idx="8">
                  <c:v>0.779619259717315</c:v>
                </c:pt>
                <c:pt idx="9">
                  <c:v>0.971814605118331</c:v>
                </c:pt>
                <c:pt idx="10">
                  <c:v>1.05442193356796</c:v>
                </c:pt>
                <c:pt idx="11">
                  <c:v>1.02062811760486</c:v>
                </c:pt>
                <c:pt idx="12">
                  <c:v>1.00217780436099</c:v>
                </c:pt>
                <c:pt idx="13">
                  <c:v>0.988114661405299</c:v>
                </c:pt>
                <c:pt idx="14">
                  <c:v>0.989950486885244</c:v>
                </c:pt>
                <c:pt idx="15">
                  <c:v>1.00427234342477</c:v>
                </c:pt>
                <c:pt idx="16">
                  <c:v>1.00630527341814</c:v>
                </c:pt>
                <c:pt idx="17">
                  <c:v>1.00004349561402</c:v>
                </c:pt>
                <c:pt idx="18">
                  <c:v>0.998241463891331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3948616"/>
        <c:axId val="-2143946584"/>
      </c:scatterChart>
      <c:valAx>
        <c:axId val="-2143948616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 algn="ctr" rtl="0">
                  <a:defRPr/>
                </a:pPr>
                <a:r>
                  <a:rPr lang="mr-IN"/>
                  <a:t>r [Å]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43946584"/>
        <c:crosses val="autoZero"/>
        <c:crossBetween val="midCat"/>
      </c:valAx>
      <c:valAx>
        <c:axId val="-2143946584"/>
        <c:scaling>
          <c:orientation val="minMax"/>
          <c:max val="2.4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g(r)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00749051678667783"/>
              <c:y val="0.38727386304919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43948616"/>
        <c:crosses val="autoZero"/>
        <c:crossBetween val="midCat"/>
        <c:majorUnit val="0.4"/>
      </c:valAx>
      <c:spPr>
        <a:noFill/>
        <a:ln w="2540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488144087547205"/>
          <c:y val="0.637230308021133"/>
          <c:w val="0.423661523009958"/>
          <c:h val="0.129769701231529"/>
        </c:manualLayout>
      </c:layout>
      <c:overlay val="1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400"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"/>
          <c:y val="0.0595075931776374"/>
          <c:w val="0.961671784598759"/>
          <c:h val="0.855592782732144"/>
        </c:manualLayout>
      </c:layout>
      <c:scatterChart>
        <c:scatterStyle val="smoothMarker"/>
        <c:varyColors val="0"/>
        <c:ser>
          <c:idx val="1"/>
          <c:order val="1"/>
          <c:tx>
            <c:strRef>
              <c:f>工作表1!$C$2</c:f>
              <c:strCache>
                <c:ptCount val="1"/>
                <c:pt idx="0">
                  <c:v>1</c:v>
                </c:pt>
              </c:strCache>
            </c:strRef>
          </c:tx>
          <c:spPr>
            <a:ln w="6350" cap="flat" cmpd="sng" algn="ctr">
              <a:solidFill>
                <a:srgbClr val="800000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工作表1!$B$3:$B$147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4.124999999999994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4.624999999999993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5.124999999999994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5.624999999999993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6.124999999999994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6.624999999999993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7.124999999999994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7.624999999999993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8.208333333333321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8.708333333333321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9.208333333333321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9.708333333333321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工作表1!$C$3:$C$147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 formatCode="0.00E+00">
                  <c:v>0.00021757225433526</c:v>
                </c:pt>
                <c:pt idx="31" formatCode="0.00E+00">
                  <c:v>0.00768418079096045</c:v>
                </c:pt>
                <c:pt idx="32" formatCode="0.00E+00">
                  <c:v>0.0549360465116279</c:v>
                </c:pt>
                <c:pt idx="33">
                  <c:v>0.286917909836065</c:v>
                </c:pt>
                <c:pt idx="34">
                  <c:v>0.637594545454547</c:v>
                </c:pt>
                <c:pt idx="35">
                  <c:v>1.05273746781115</c:v>
                </c:pt>
                <c:pt idx="36">
                  <c:v>1.38545224576271</c:v>
                </c:pt>
                <c:pt idx="37">
                  <c:v>1.72398945652173</c:v>
                </c:pt>
                <c:pt idx="38">
                  <c:v>1.95262571428571</c:v>
                </c:pt>
                <c:pt idx="39">
                  <c:v>1.75249275964391</c:v>
                </c:pt>
                <c:pt idx="40">
                  <c:v>1.71497562499999</c:v>
                </c:pt>
                <c:pt idx="41">
                  <c:v>1.90070970930232</c:v>
                </c:pt>
                <c:pt idx="42">
                  <c:v>1.65566382113821</c:v>
                </c:pt>
                <c:pt idx="43">
                  <c:v>1.57143728971962</c:v>
                </c:pt>
                <c:pt idx="44">
                  <c:v>1.59726640957446</c:v>
                </c:pt>
                <c:pt idx="45">
                  <c:v>1.54301706989247</c:v>
                </c:pt>
                <c:pt idx="46">
                  <c:v>1.43291825159914</c:v>
                </c:pt>
                <c:pt idx="47">
                  <c:v>1.38380399999999</c:v>
                </c:pt>
                <c:pt idx="48">
                  <c:v>1.35340497572815</c:v>
                </c:pt>
                <c:pt idx="49">
                  <c:v>1.19983051282051</c:v>
                </c:pt>
                <c:pt idx="50">
                  <c:v>1.13696881496881</c:v>
                </c:pt>
                <c:pt idx="51">
                  <c:v>1.08092684803001</c:v>
                </c:pt>
                <c:pt idx="52">
                  <c:v>1.00594245535714</c:v>
                </c:pt>
                <c:pt idx="53">
                  <c:v>0.941148990066224</c:v>
                </c:pt>
                <c:pt idx="54">
                  <c:v>0.88489410488246</c:v>
                </c:pt>
                <c:pt idx="55">
                  <c:v>0.853479204339963</c:v>
                </c:pt>
                <c:pt idx="56">
                  <c:v>0.843781870748298</c:v>
                </c:pt>
                <c:pt idx="57">
                  <c:v>0.795710728571427</c:v>
                </c:pt>
                <c:pt idx="58">
                  <c:v>0.7876</c:v>
                </c:pt>
                <c:pt idx="59">
                  <c:v>0.775804050822121</c:v>
                </c:pt>
                <c:pt idx="60">
                  <c:v>0.765027832369942</c:v>
                </c:pt>
                <c:pt idx="61">
                  <c:v>0.760259113372095</c:v>
                </c:pt>
                <c:pt idx="62">
                  <c:v>0.768738946047676</c:v>
                </c:pt>
                <c:pt idx="63">
                  <c:v>0.781526530880419</c:v>
                </c:pt>
                <c:pt idx="64">
                  <c:v>0.802556491935483</c:v>
                </c:pt>
                <c:pt idx="65">
                  <c:v>0.840503493449781</c:v>
                </c:pt>
                <c:pt idx="66">
                  <c:v>0.878490614596672</c:v>
                </c:pt>
                <c:pt idx="67">
                  <c:v>0.917833303064696</c:v>
                </c:pt>
                <c:pt idx="68">
                  <c:v>0.964640935960591</c:v>
                </c:pt>
                <c:pt idx="69">
                  <c:v>1.01423227</c:v>
                </c:pt>
                <c:pt idx="70">
                  <c:v>1.03043966137566</c:v>
                </c:pt>
                <c:pt idx="71">
                  <c:v>1.04164081192189</c:v>
                </c:pt>
                <c:pt idx="72">
                  <c:v>1.05597118749999</c:v>
                </c:pt>
                <c:pt idx="73">
                  <c:v>1.06404858614231</c:v>
                </c:pt>
                <c:pt idx="74">
                  <c:v>1.0577620661157</c:v>
                </c:pt>
                <c:pt idx="75">
                  <c:v>1.05966965284474</c:v>
                </c:pt>
                <c:pt idx="76">
                  <c:v>1.05655945017182</c:v>
                </c:pt>
                <c:pt idx="77">
                  <c:v>1.05709754310344</c:v>
                </c:pt>
                <c:pt idx="78">
                  <c:v>1.05231261019879</c:v>
                </c:pt>
                <c:pt idx="79">
                  <c:v>1.04902520351157</c:v>
                </c:pt>
                <c:pt idx="80">
                  <c:v>1.04089122852233</c:v>
                </c:pt>
                <c:pt idx="81">
                  <c:v>1.03673577560241</c:v>
                </c:pt>
                <c:pt idx="82">
                  <c:v>1.02979005447471</c:v>
                </c:pt>
                <c:pt idx="83">
                  <c:v>1.02594745699326</c:v>
                </c:pt>
                <c:pt idx="84">
                  <c:v>1.02109537808642</c:v>
                </c:pt>
                <c:pt idx="85">
                  <c:v>1.01701942970822</c:v>
                </c:pt>
                <c:pt idx="86">
                  <c:v>1.01452909485879</c:v>
                </c:pt>
                <c:pt idx="87">
                  <c:v>1.0126884320104</c:v>
                </c:pt>
                <c:pt idx="88">
                  <c:v>1.01064588274932</c:v>
                </c:pt>
                <c:pt idx="89">
                  <c:v>1.00890413674033</c:v>
                </c:pt>
                <c:pt idx="90">
                  <c:v>1.0070175074716</c:v>
                </c:pt>
                <c:pt idx="91">
                  <c:v>1.0054344123314</c:v>
                </c:pt>
                <c:pt idx="92">
                  <c:v>1.00355960297766</c:v>
                </c:pt>
                <c:pt idx="93">
                  <c:v>1.00164291666666</c:v>
                </c:pt>
                <c:pt idx="94">
                  <c:v>0.999207440443213</c:v>
                </c:pt>
                <c:pt idx="95">
                  <c:v>0.997805307096004</c:v>
                </c:pt>
                <c:pt idx="96">
                  <c:v>0.995521385681293</c:v>
                </c:pt>
                <c:pt idx="97">
                  <c:v>0.993307757352941</c:v>
                </c:pt>
                <c:pt idx="98">
                  <c:v>0.991405699947174</c:v>
                </c:pt>
                <c:pt idx="99">
                  <c:v>0.990163279875842</c:v>
                </c:pt>
                <c:pt idx="100">
                  <c:v>0.988281372017354</c:v>
                </c:pt>
                <c:pt idx="101">
                  <c:v>0.986496582341268</c:v>
                </c:pt>
                <c:pt idx="102">
                  <c:v>0.986062778054865</c:v>
                </c:pt>
                <c:pt idx="103">
                  <c:v>0.984933704423916</c:v>
                </c:pt>
                <c:pt idx="104">
                  <c:v>0.984975980582524</c:v>
                </c:pt>
                <c:pt idx="105">
                  <c:v>0.985298369565218</c:v>
                </c:pt>
                <c:pt idx="106">
                  <c:v>0.98555521699406</c:v>
                </c:pt>
                <c:pt idx="107">
                  <c:v>0.986922344671196</c:v>
                </c:pt>
                <c:pt idx="108">
                  <c:v>0.98807706272085</c:v>
                </c:pt>
                <c:pt idx="109">
                  <c:v>0.990783542372881</c:v>
                </c:pt>
                <c:pt idx="110">
                  <c:v>0.991924631130067</c:v>
                </c:pt>
                <c:pt idx="111">
                  <c:v>0.994395752926922</c:v>
                </c:pt>
                <c:pt idx="112">
                  <c:v>0.995814298401419</c:v>
                </c:pt>
                <c:pt idx="113">
                  <c:v>0.998942769461078</c:v>
                </c:pt>
                <c:pt idx="114">
                  <c:v>1.00077609050142</c:v>
                </c:pt>
                <c:pt idx="115">
                  <c:v>1.00222822010329</c:v>
                </c:pt>
                <c:pt idx="116">
                  <c:v>1.00399100225224</c:v>
                </c:pt>
                <c:pt idx="117">
                  <c:v>1.00577027526395</c:v>
                </c:pt>
                <c:pt idx="118">
                  <c:v>1.00687203210506</c:v>
                </c:pt>
                <c:pt idx="119">
                  <c:v>1.00718646354733</c:v>
                </c:pt>
                <c:pt idx="120">
                  <c:v>1.00784126676602</c:v>
                </c:pt>
                <c:pt idx="121">
                  <c:v>1.00840921978751</c:v>
                </c:pt>
                <c:pt idx="122">
                  <c:v>1.00813815190759</c:v>
                </c:pt>
                <c:pt idx="123">
                  <c:v>1.00759300443837</c:v>
                </c:pt>
                <c:pt idx="124">
                  <c:v>1.00702846461949</c:v>
                </c:pt>
                <c:pt idx="125">
                  <c:v>1.00624578145266</c:v>
                </c:pt>
                <c:pt idx="126">
                  <c:v>1.00547184359401</c:v>
                </c:pt>
                <c:pt idx="127">
                  <c:v>1.00471156899225</c:v>
                </c:pt>
                <c:pt idx="128">
                  <c:v>1.00318528672681</c:v>
                </c:pt>
                <c:pt idx="129">
                  <c:v>1.00274136638452</c:v>
                </c:pt>
                <c:pt idx="130">
                  <c:v>1.00151834289164</c:v>
                </c:pt>
                <c:pt idx="131">
                  <c:v>1.0008636586112</c:v>
                </c:pt>
                <c:pt idx="132">
                  <c:v>1.00013546800947</c:v>
                </c:pt>
                <c:pt idx="133">
                  <c:v>0.999231793103447</c:v>
                </c:pt>
                <c:pt idx="134">
                  <c:v>0.999026386152546</c:v>
                </c:pt>
                <c:pt idx="135">
                  <c:v>0.99860448082843</c:v>
                </c:pt>
                <c:pt idx="136">
                  <c:v>0.998546298738532</c:v>
                </c:pt>
                <c:pt idx="137">
                  <c:v>0.997896480789756</c:v>
                </c:pt>
                <c:pt idx="138">
                  <c:v>0.997964442042688</c:v>
                </c:pt>
                <c:pt idx="139">
                  <c:v>0.998110727461674</c:v>
                </c:pt>
                <c:pt idx="140">
                  <c:v>0.998431452406999</c:v>
                </c:pt>
                <c:pt idx="141">
                  <c:v>0.99788401256281</c:v>
                </c:pt>
                <c:pt idx="142">
                  <c:v>0.99833273471476</c:v>
                </c:pt>
                <c:pt idx="143">
                  <c:v>0.998450834196887</c:v>
                </c:pt>
                <c:pt idx="144">
                  <c:v>0.998838203203202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工作表1!$H$2</c:f>
              <c:strCache>
                <c:ptCount val="1"/>
                <c:pt idx="0">
                  <c:v>2</c:v>
                </c:pt>
              </c:strCache>
            </c:strRef>
          </c:tx>
          <c:spPr>
            <a:ln w="12700" cap="flat" cmpd="sng" algn="ctr">
              <a:solidFill>
                <a:srgbClr val="FF0000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工作表1!$G$3:$G$75</c:f>
              <c:numCache>
                <c:formatCode>0.00E+00</c:formatCode>
                <c:ptCount val="73"/>
                <c:pt idx="0" formatCode="General">
                  <c:v>0.0</c:v>
                </c:pt>
                <c:pt idx="1">
                  <c:v>0.0833333333333333</c:v>
                </c:pt>
                <c:pt idx="2" formatCode="General">
                  <c:v>0.25</c:v>
                </c:pt>
                <c:pt idx="3" formatCode="General">
                  <c:v>0.416666666666666</c:v>
                </c:pt>
                <c:pt idx="4" formatCode="General">
                  <c:v>0.583333333333333</c:v>
                </c:pt>
                <c:pt idx="5" formatCode="General">
                  <c:v>0.75</c:v>
                </c:pt>
                <c:pt idx="6" formatCode="General">
                  <c:v>0.916666666666666</c:v>
                </c:pt>
                <c:pt idx="7" formatCode="General">
                  <c:v>1.08333333333333</c:v>
                </c:pt>
                <c:pt idx="8" formatCode="General">
                  <c:v>1.25</c:v>
                </c:pt>
                <c:pt idx="9" formatCode="General">
                  <c:v>1.41666666666666</c:v>
                </c:pt>
                <c:pt idx="10" formatCode="General">
                  <c:v>1.58333333333333</c:v>
                </c:pt>
                <c:pt idx="11" formatCode="General">
                  <c:v>1.75</c:v>
                </c:pt>
                <c:pt idx="12" formatCode="General">
                  <c:v>1.91666666666666</c:v>
                </c:pt>
                <c:pt idx="13" formatCode="General">
                  <c:v>2.08333333333333</c:v>
                </c:pt>
                <c:pt idx="14" formatCode="General">
                  <c:v>2.25</c:v>
                </c:pt>
                <c:pt idx="15" formatCode="General">
                  <c:v>2.416666666666658</c:v>
                </c:pt>
                <c:pt idx="16" formatCode="General">
                  <c:v>2.58333333333333</c:v>
                </c:pt>
                <c:pt idx="17" formatCode="General">
                  <c:v>2.75</c:v>
                </c:pt>
                <c:pt idx="18" formatCode="General">
                  <c:v>2.916666666666658</c:v>
                </c:pt>
                <c:pt idx="19" formatCode="General">
                  <c:v>3.08333333333333</c:v>
                </c:pt>
                <c:pt idx="20" formatCode="General">
                  <c:v>3.25</c:v>
                </c:pt>
                <c:pt idx="21" formatCode="General">
                  <c:v>3.416666666666658</c:v>
                </c:pt>
                <c:pt idx="22" formatCode="General">
                  <c:v>3.58333333333333</c:v>
                </c:pt>
                <c:pt idx="23" formatCode="General">
                  <c:v>3.75</c:v>
                </c:pt>
                <c:pt idx="24" formatCode="General">
                  <c:v>3.916666666666658</c:v>
                </c:pt>
                <c:pt idx="25" formatCode="General">
                  <c:v>4.08333333333333</c:v>
                </c:pt>
                <c:pt idx="26" formatCode="General">
                  <c:v>4.25</c:v>
                </c:pt>
                <c:pt idx="27" formatCode="General">
                  <c:v>4.41666666666666</c:v>
                </c:pt>
                <c:pt idx="28" formatCode="General">
                  <c:v>4.58333333333333</c:v>
                </c:pt>
                <c:pt idx="29" formatCode="General">
                  <c:v>4.75</c:v>
                </c:pt>
                <c:pt idx="30" formatCode="General">
                  <c:v>4.91666666666666</c:v>
                </c:pt>
                <c:pt idx="31" formatCode="General">
                  <c:v>5.08333333333333</c:v>
                </c:pt>
                <c:pt idx="32" formatCode="General">
                  <c:v>5.25</c:v>
                </c:pt>
                <c:pt idx="33" formatCode="General">
                  <c:v>5.41666666666666</c:v>
                </c:pt>
                <c:pt idx="34" formatCode="General">
                  <c:v>5.58333333333333</c:v>
                </c:pt>
                <c:pt idx="35" formatCode="General">
                  <c:v>5.75</c:v>
                </c:pt>
                <c:pt idx="36" formatCode="General">
                  <c:v>5.91666666666666</c:v>
                </c:pt>
                <c:pt idx="37" formatCode="General">
                  <c:v>6.08333333333333</c:v>
                </c:pt>
                <c:pt idx="38" formatCode="General">
                  <c:v>6.25</c:v>
                </c:pt>
                <c:pt idx="39" formatCode="General">
                  <c:v>6.41666666666666</c:v>
                </c:pt>
                <c:pt idx="40" formatCode="General">
                  <c:v>6.58333333333333</c:v>
                </c:pt>
                <c:pt idx="41" formatCode="General">
                  <c:v>6.75</c:v>
                </c:pt>
                <c:pt idx="42" formatCode="General">
                  <c:v>6.91666666666666</c:v>
                </c:pt>
                <c:pt idx="43" formatCode="General">
                  <c:v>7.08333333333333</c:v>
                </c:pt>
                <c:pt idx="44" formatCode="General">
                  <c:v>7.25</c:v>
                </c:pt>
                <c:pt idx="45" formatCode="General">
                  <c:v>7.41666666666666</c:v>
                </c:pt>
                <c:pt idx="46" formatCode="General">
                  <c:v>7.58333333333333</c:v>
                </c:pt>
                <c:pt idx="47" formatCode="General">
                  <c:v>7.75</c:v>
                </c:pt>
                <c:pt idx="48" formatCode="General">
                  <c:v>7.91666666666666</c:v>
                </c:pt>
                <c:pt idx="49" formatCode="General">
                  <c:v>8.08333333333333</c:v>
                </c:pt>
                <c:pt idx="50" formatCode="General">
                  <c:v>8.25</c:v>
                </c:pt>
                <c:pt idx="51" formatCode="General">
                  <c:v>8.41666666666666</c:v>
                </c:pt>
                <c:pt idx="52" formatCode="General">
                  <c:v>8.58333333333333</c:v>
                </c:pt>
                <c:pt idx="53" formatCode="General">
                  <c:v>8.75</c:v>
                </c:pt>
                <c:pt idx="54" formatCode="General">
                  <c:v>8.91666666666666</c:v>
                </c:pt>
                <c:pt idx="55" formatCode="General">
                  <c:v>9.08333333333333</c:v>
                </c:pt>
                <c:pt idx="56" formatCode="General">
                  <c:v>9.25</c:v>
                </c:pt>
                <c:pt idx="57" formatCode="General">
                  <c:v>9.41666666666666</c:v>
                </c:pt>
                <c:pt idx="58" formatCode="General">
                  <c:v>9.58333333333333</c:v>
                </c:pt>
                <c:pt idx="59" formatCode="General">
                  <c:v>9.75</c:v>
                </c:pt>
                <c:pt idx="60" formatCode="General">
                  <c:v>9.91666666666666</c:v>
                </c:pt>
                <c:pt idx="61" formatCode="General">
                  <c:v>10.0833333333333</c:v>
                </c:pt>
                <c:pt idx="62" formatCode="General">
                  <c:v>10.25</c:v>
                </c:pt>
                <c:pt idx="63" formatCode="General">
                  <c:v>10.4166666666666</c:v>
                </c:pt>
                <c:pt idx="64" formatCode="General">
                  <c:v>10.5833333333333</c:v>
                </c:pt>
                <c:pt idx="65" formatCode="General">
                  <c:v>10.75</c:v>
                </c:pt>
                <c:pt idx="66" formatCode="General">
                  <c:v>10.9166666666666</c:v>
                </c:pt>
                <c:pt idx="67" formatCode="General">
                  <c:v>11.0833333333333</c:v>
                </c:pt>
                <c:pt idx="68" formatCode="General">
                  <c:v>11.25</c:v>
                </c:pt>
                <c:pt idx="69" formatCode="General">
                  <c:v>11.4166666666666</c:v>
                </c:pt>
                <c:pt idx="70" formatCode="General">
                  <c:v>11.5833333333333</c:v>
                </c:pt>
                <c:pt idx="71" formatCode="General">
                  <c:v>11.75</c:v>
                </c:pt>
                <c:pt idx="72" formatCode="General">
                  <c:v>11.9166666666666</c:v>
                </c:pt>
              </c:numCache>
            </c:numRef>
          </c:xVal>
          <c:yVal>
            <c:numRef>
              <c:f>工作表1!$H$3:$H$75</c:f>
              <c:numCache>
                <c:formatCode>General</c:formatCode>
                <c:ptCount val="7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 formatCode="0.00E+00">
                  <c:v>0.000111691394658753</c:v>
                </c:pt>
                <c:pt idx="16" formatCode="0.00E+00">
                  <c:v>0.0309716332378223</c:v>
                </c:pt>
                <c:pt idx="17">
                  <c:v>0.448709116997794</c:v>
                </c:pt>
                <c:pt idx="18">
                  <c:v>1.22015897654584</c:v>
                </c:pt>
                <c:pt idx="19">
                  <c:v>1.83150554702494</c:v>
                </c:pt>
                <c:pt idx="20">
                  <c:v>1.73629649241146</c:v>
                </c:pt>
                <c:pt idx="21">
                  <c:v>1.77389072931276</c:v>
                </c:pt>
                <c:pt idx="22">
                  <c:v>1.58537093256815</c:v>
                </c:pt>
                <c:pt idx="23">
                  <c:v>1.48161832342449</c:v>
                </c:pt>
                <c:pt idx="24">
                  <c:v>1.36847425948592</c:v>
                </c:pt>
                <c:pt idx="25">
                  <c:v>1.16796910432033</c:v>
                </c:pt>
                <c:pt idx="26">
                  <c:v>1.04668321100917</c:v>
                </c:pt>
                <c:pt idx="27">
                  <c:v>0.914261391529817</c:v>
                </c:pt>
                <c:pt idx="28">
                  <c:v>0.848481805433829</c:v>
                </c:pt>
                <c:pt idx="29">
                  <c:v>0.791937288006111</c:v>
                </c:pt>
                <c:pt idx="30">
                  <c:v>0.770324886113153</c:v>
                </c:pt>
                <c:pt idx="31">
                  <c:v>0.764810242424243</c:v>
                </c:pt>
                <c:pt idx="32">
                  <c:v>0.791922737541528</c:v>
                </c:pt>
                <c:pt idx="33">
                  <c:v>0.857986075427226</c:v>
                </c:pt>
                <c:pt idx="34">
                  <c:v>0.940283272297694</c:v>
                </c:pt>
                <c:pt idx="35">
                  <c:v>1.02210681233933</c:v>
                </c:pt>
                <c:pt idx="36">
                  <c:v>1.04875781169167</c:v>
                </c:pt>
                <c:pt idx="37">
                  <c:v>1.06087472415392</c:v>
                </c:pt>
                <c:pt idx="38">
                  <c:v>1.05802482053612</c:v>
                </c:pt>
                <c:pt idx="39">
                  <c:v>1.0547081743634</c:v>
                </c:pt>
                <c:pt idx="40">
                  <c:v>1.04510797269342</c:v>
                </c:pt>
                <c:pt idx="41">
                  <c:v>1.03332006505931</c:v>
                </c:pt>
                <c:pt idx="42">
                  <c:v>1.02355919483479</c:v>
                </c:pt>
                <c:pt idx="43">
                  <c:v>1.01582899965385</c:v>
                </c:pt>
                <c:pt idx="44">
                  <c:v>1.01168507447864</c:v>
                </c:pt>
                <c:pt idx="45">
                  <c:v>1.007892816405</c:v>
                </c:pt>
                <c:pt idx="46">
                  <c:v>1.00448073840328</c:v>
                </c:pt>
                <c:pt idx="47">
                  <c:v>1.00039012824167</c:v>
                </c:pt>
                <c:pt idx="48">
                  <c:v>0.996644922264595</c:v>
                </c:pt>
                <c:pt idx="49">
                  <c:v>0.992359483803004</c:v>
                </c:pt>
                <c:pt idx="50">
                  <c:v>0.989244498279053</c:v>
                </c:pt>
                <c:pt idx="51">
                  <c:v>0.986280273563791</c:v>
                </c:pt>
                <c:pt idx="52">
                  <c:v>0.984954857906242</c:v>
                </c:pt>
                <c:pt idx="53">
                  <c:v>0.985426238344325</c:v>
                </c:pt>
                <c:pt idx="54">
                  <c:v>0.987507326023721</c:v>
                </c:pt>
                <c:pt idx="55">
                  <c:v>0.991352267800209</c:v>
                </c:pt>
                <c:pt idx="56">
                  <c:v>0.995071279340234</c:v>
                </c:pt>
                <c:pt idx="57">
                  <c:v>0.999820259512195</c:v>
                </c:pt>
                <c:pt idx="58">
                  <c:v>1.003134618799449</c:v>
                </c:pt>
                <c:pt idx="59">
                  <c:v>1.00633024476172</c:v>
                </c:pt>
                <c:pt idx="60">
                  <c:v>1.00750947252343</c:v>
                </c:pt>
                <c:pt idx="61">
                  <c:v>1.00827726529221</c:v>
                </c:pt>
                <c:pt idx="62">
                  <c:v>1.00730754261603</c:v>
                </c:pt>
                <c:pt idx="63">
                  <c:v>1.00586383314172</c:v>
                </c:pt>
                <c:pt idx="64">
                  <c:v>1.00396301785431</c:v>
                </c:pt>
                <c:pt idx="65">
                  <c:v>1.00212939284095</c:v>
                </c:pt>
                <c:pt idx="66">
                  <c:v>1.0004937005267</c:v>
                </c:pt>
                <c:pt idx="67">
                  <c:v>0.999128023603009</c:v>
                </c:pt>
                <c:pt idx="68">
                  <c:v>0.998575739980169</c:v>
                </c:pt>
                <c:pt idx="69">
                  <c:v>0.997930247013024</c:v>
                </c:pt>
                <c:pt idx="70">
                  <c:v>0.998266966022651</c:v>
                </c:pt>
                <c:pt idx="71">
                  <c:v>0.998106354417543</c:v>
                </c:pt>
                <c:pt idx="72">
                  <c:v>0.998647871690432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工作表1!$M$2</c:f>
              <c:strCache>
                <c:ptCount val="1"/>
                <c:pt idx="0">
                  <c:v>3</c:v>
                </c:pt>
              </c:strCache>
            </c:strRef>
          </c:tx>
          <c:spPr>
            <a:ln w="19050" cap="flat" cmpd="sng" algn="ctr">
              <a:solidFill>
                <a:srgbClr val="FF8000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工作表1!$L$3:$L$51</c:f>
              <c:numCache>
                <c:formatCode>General</c:formatCode>
                <c:ptCount val="49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4.124999999999994</c:v>
                </c:pt>
                <c:pt idx="18">
                  <c:v>4.375</c:v>
                </c:pt>
                <c:pt idx="19">
                  <c:v>4.624999999999993</c:v>
                </c:pt>
                <c:pt idx="20">
                  <c:v>4.875</c:v>
                </c:pt>
                <c:pt idx="21">
                  <c:v>5.124999999999994</c:v>
                </c:pt>
                <c:pt idx="22">
                  <c:v>5.375</c:v>
                </c:pt>
                <c:pt idx="23">
                  <c:v>5.624999999999993</c:v>
                </c:pt>
                <c:pt idx="24">
                  <c:v>5.875</c:v>
                </c:pt>
                <c:pt idx="25">
                  <c:v>6.124999999999994</c:v>
                </c:pt>
                <c:pt idx="26">
                  <c:v>6.375</c:v>
                </c:pt>
                <c:pt idx="27">
                  <c:v>6.624999999999993</c:v>
                </c:pt>
                <c:pt idx="28">
                  <c:v>6.875</c:v>
                </c:pt>
                <c:pt idx="29">
                  <c:v>7.124999999999994</c:v>
                </c:pt>
                <c:pt idx="30">
                  <c:v>7.375</c:v>
                </c:pt>
                <c:pt idx="31">
                  <c:v>7.624999999999993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工作表1!$M$3:$M$51</c:f>
              <c:numCache>
                <c:formatCode>General</c:formatCode>
                <c:ptCount val="4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 formatCode="0.00E+00">
                  <c:v>7.39489194499018E-5</c:v>
                </c:pt>
                <c:pt idx="11">
                  <c:v>0.136285109612141</c:v>
                </c:pt>
                <c:pt idx="12">
                  <c:v>1.04057790560471</c:v>
                </c:pt>
                <c:pt idx="13">
                  <c:v>1.80047138694639</c:v>
                </c:pt>
                <c:pt idx="14">
                  <c:v>1.75832595459236</c:v>
                </c:pt>
                <c:pt idx="15">
                  <c:v>1.57063226379793</c:v>
                </c:pt>
                <c:pt idx="16">
                  <c:v>1.39197677293934</c:v>
                </c:pt>
                <c:pt idx="17">
                  <c:v>1.13666443319838</c:v>
                </c:pt>
                <c:pt idx="18">
                  <c:v>0.939852118380061</c:v>
                </c:pt>
                <c:pt idx="19">
                  <c:v>0.828416757197175</c:v>
                </c:pt>
                <c:pt idx="20">
                  <c:v>0.77566526395939</c:v>
                </c:pt>
                <c:pt idx="21">
                  <c:v>0.770474131789849</c:v>
                </c:pt>
                <c:pt idx="22">
                  <c:v>0.841091519868906</c:v>
                </c:pt>
                <c:pt idx="23">
                  <c:v>0.967742981804679</c:v>
                </c:pt>
                <c:pt idx="24">
                  <c:v>1.04274299166087</c:v>
                </c:pt>
                <c:pt idx="25">
                  <c:v>1.06048347213525</c:v>
                </c:pt>
                <c:pt idx="26">
                  <c:v>1.05532721631714</c:v>
                </c:pt>
                <c:pt idx="27">
                  <c:v>1.04213914018691</c:v>
                </c:pt>
                <c:pt idx="28">
                  <c:v>1.02560275140377</c:v>
                </c:pt>
                <c:pt idx="29">
                  <c:v>1.01473838680524</c:v>
                </c:pt>
                <c:pt idx="30">
                  <c:v>1.00878001520087</c:v>
                </c:pt>
                <c:pt idx="31">
                  <c:v>1.00348840344756</c:v>
                </c:pt>
                <c:pt idx="32">
                  <c:v>0.997532023398531</c:v>
                </c:pt>
                <c:pt idx="33">
                  <c:v>0.991618600349037</c:v>
                </c:pt>
                <c:pt idx="34">
                  <c:v>0.986909433930101</c:v>
                </c:pt>
                <c:pt idx="35">
                  <c:v>0.985074774703563</c:v>
                </c:pt>
                <c:pt idx="36">
                  <c:v>0.98686551667167</c:v>
                </c:pt>
                <c:pt idx="37">
                  <c:v>0.992401935394035</c:v>
                </c:pt>
                <c:pt idx="38">
                  <c:v>0.998597347160097</c:v>
                </c:pt>
                <c:pt idx="39">
                  <c:v>1.00402696667942</c:v>
                </c:pt>
                <c:pt idx="40">
                  <c:v>1.00729592764604</c:v>
                </c:pt>
                <c:pt idx="41">
                  <c:v>1.00804946351443</c:v>
                </c:pt>
                <c:pt idx="42">
                  <c:v>1.00624789873416</c:v>
                </c:pt>
                <c:pt idx="43">
                  <c:v>1.00354367334232</c:v>
                </c:pt>
                <c:pt idx="44">
                  <c:v>1.00083459630447</c:v>
                </c:pt>
                <c:pt idx="45">
                  <c:v>0.99895165000943</c:v>
                </c:pt>
                <c:pt idx="46">
                  <c:v>0.99812671664991</c:v>
                </c:pt>
                <c:pt idx="47">
                  <c:v>0.998134257727483</c:v>
                </c:pt>
                <c:pt idx="48">
                  <c:v>0.998543165320868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工作表1!$R$2</c:f>
              <c:strCache>
                <c:ptCount val="1"/>
                <c:pt idx="0">
                  <c:v>4</c:v>
                </c:pt>
              </c:strCache>
            </c:strRef>
          </c:tx>
          <c:spPr>
            <a:ln w="25400" cap="flat" cmpd="sng" algn="ctr">
              <a:solidFill>
                <a:srgbClr val="008000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工作表1!$Q$3:$Q$39</c:f>
              <c:numCache>
                <c:formatCode>General</c:formatCode>
                <c:ptCount val="37"/>
                <c:pt idx="0">
                  <c:v>0.0</c:v>
                </c:pt>
                <c:pt idx="1">
                  <c:v>0.166666666666666</c:v>
                </c:pt>
                <c:pt idx="2">
                  <c:v>0.5</c:v>
                </c:pt>
                <c:pt idx="3">
                  <c:v>0.833333333333333</c:v>
                </c:pt>
                <c:pt idx="4">
                  <c:v>1.16666666666666</c:v>
                </c:pt>
                <c:pt idx="5">
                  <c:v>1.5</c:v>
                </c:pt>
                <c:pt idx="6">
                  <c:v>1.83333333333333</c:v>
                </c:pt>
                <c:pt idx="7">
                  <c:v>2.16666666666666</c:v>
                </c:pt>
                <c:pt idx="8">
                  <c:v>2.5</c:v>
                </c:pt>
                <c:pt idx="9">
                  <c:v>2.83333333333333</c:v>
                </c:pt>
                <c:pt idx="10">
                  <c:v>3.16666666666666</c:v>
                </c:pt>
                <c:pt idx="11">
                  <c:v>3.5</c:v>
                </c:pt>
                <c:pt idx="12">
                  <c:v>3.83333333333333</c:v>
                </c:pt>
                <c:pt idx="13">
                  <c:v>4.16666666666666</c:v>
                </c:pt>
                <c:pt idx="14">
                  <c:v>4.5</c:v>
                </c:pt>
                <c:pt idx="15">
                  <c:v>4.83333333333333</c:v>
                </c:pt>
                <c:pt idx="16">
                  <c:v>5.16666666666666</c:v>
                </c:pt>
                <c:pt idx="17">
                  <c:v>5.5</c:v>
                </c:pt>
                <c:pt idx="18">
                  <c:v>5.83333333333333</c:v>
                </c:pt>
                <c:pt idx="19">
                  <c:v>6.16666666666666</c:v>
                </c:pt>
                <c:pt idx="20">
                  <c:v>6.5</c:v>
                </c:pt>
                <c:pt idx="21">
                  <c:v>6.83333333333333</c:v>
                </c:pt>
                <c:pt idx="22">
                  <c:v>7.16666666666666</c:v>
                </c:pt>
                <c:pt idx="23">
                  <c:v>7.5</c:v>
                </c:pt>
                <c:pt idx="24">
                  <c:v>7.83333333333333</c:v>
                </c:pt>
                <c:pt idx="25">
                  <c:v>8.16666666666666</c:v>
                </c:pt>
                <c:pt idx="26">
                  <c:v>8.5</c:v>
                </c:pt>
                <c:pt idx="27">
                  <c:v>8.83333333333333</c:v>
                </c:pt>
                <c:pt idx="28">
                  <c:v>9.16666666666666</c:v>
                </c:pt>
                <c:pt idx="29">
                  <c:v>9.5</c:v>
                </c:pt>
                <c:pt idx="30">
                  <c:v>9.83333333333333</c:v>
                </c:pt>
                <c:pt idx="31">
                  <c:v>10.1666666666666</c:v>
                </c:pt>
                <c:pt idx="32">
                  <c:v>10.5</c:v>
                </c:pt>
                <c:pt idx="33">
                  <c:v>10.8333333333333</c:v>
                </c:pt>
                <c:pt idx="34">
                  <c:v>11.1666666666666</c:v>
                </c:pt>
                <c:pt idx="35">
                  <c:v>11.5</c:v>
                </c:pt>
                <c:pt idx="36">
                  <c:v>11.8333333333333</c:v>
                </c:pt>
              </c:numCache>
            </c:numRef>
          </c:xVal>
          <c:yVal>
            <c:numRef>
              <c:f>工作表1!$R$3:$R$39</c:f>
              <c:numCache>
                <c:formatCode>General</c:formatCode>
                <c:ptCount val="3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 formatCode="0.00E+00">
                  <c:v>0.0158115743440233</c:v>
                </c:pt>
                <c:pt idx="9">
                  <c:v>0.841127754880692</c:v>
                </c:pt>
                <c:pt idx="10">
                  <c:v>1.7808242459605</c:v>
                </c:pt>
                <c:pt idx="11">
                  <c:v>1.6807004468085</c:v>
                </c:pt>
                <c:pt idx="12">
                  <c:v>1.42586518697225</c:v>
                </c:pt>
                <c:pt idx="13">
                  <c:v>1.10632067875647</c:v>
                </c:pt>
                <c:pt idx="14">
                  <c:v>0.881600596170582</c:v>
                </c:pt>
                <c:pt idx="15">
                  <c:v>0.780920629213481</c:v>
                </c:pt>
                <c:pt idx="16">
                  <c:v>0.778457167224081</c:v>
                </c:pt>
                <c:pt idx="17">
                  <c:v>0.899086120943951</c:v>
                </c:pt>
                <c:pt idx="18">
                  <c:v>1.03539107787518</c:v>
                </c:pt>
                <c:pt idx="19">
                  <c:v>1.05943538549793</c:v>
                </c:pt>
                <c:pt idx="20">
                  <c:v>1.04980667722855</c:v>
                </c:pt>
                <c:pt idx="21">
                  <c:v>1.02842102363705</c:v>
                </c:pt>
                <c:pt idx="22">
                  <c:v>1.01371075972928</c:v>
                </c:pt>
                <c:pt idx="23">
                  <c:v>1.00617375834658</c:v>
                </c:pt>
                <c:pt idx="24">
                  <c:v>0.998544593813234</c:v>
                </c:pt>
                <c:pt idx="25">
                  <c:v>0.990806103776076</c:v>
                </c:pt>
                <c:pt idx="26">
                  <c:v>0.985609748095358</c:v>
                </c:pt>
                <c:pt idx="27">
                  <c:v>0.9864752323483</c:v>
                </c:pt>
                <c:pt idx="28">
                  <c:v>0.993216504133982</c:v>
                </c:pt>
                <c:pt idx="29">
                  <c:v>1.00148644381913</c:v>
                </c:pt>
                <c:pt idx="30">
                  <c:v>1.00692247092486</c:v>
                </c:pt>
                <c:pt idx="31">
                  <c:v>1.00779010174664</c:v>
                </c:pt>
                <c:pt idx="32">
                  <c:v>1.00489505717506</c:v>
                </c:pt>
                <c:pt idx="33">
                  <c:v>1.00131006708879</c:v>
                </c:pt>
                <c:pt idx="34">
                  <c:v>0.998851333191434</c:v>
                </c:pt>
                <c:pt idx="35">
                  <c:v>0.998099236993452</c:v>
                </c:pt>
                <c:pt idx="36">
                  <c:v>0.998376545570023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工作表1!$W$2</c:f>
              <c:strCache>
                <c:ptCount val="1"/>
                <c:pt idx="0">
                  <c:v>5</c:v>
                </c:pt>
              </c:strCache>
            </c:strRef>
          </c:tx>
          <c:spPr>
            <a:ln w="31750" cap="flat" cmpd="sng" algn="ctr">
              <a:solidFill>
                <a:srgbClr val="0000FF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工作表1!$V$3:$V$32</c:f>
              <c:numCache>
                <c:formatCode>General</c:formatCode>
                <c:ptCount val="30"/>
                <c:pt idx="0">
                  <c:v>0.0</c:v>
                </c:pt>
                <c:pt idx="1">
                  <c:v>0.206896551724137</c:v>
                </c:pt>
                <c:pt idx="2">
                  <c:v>0.620689655172413</c:v>
                </c:pt>
                <c:pt idx="3">
                  <c:v>1.03448275862068</c:v>
                </c:pt>
                <c:pt idx="4">
                  <c:v>1.44827586206896</c:v>
                </c:pt>
                <c:pt idx="5">
                  <c:v>1.86206896551724</c:v>
                </c:pt>
                <c:pt idx="6">
                  <c:v>2.27586206896551</c:v>
                </c:pt>
                <c:pt idx="7">
                  <c:v>2.689655172413785</c:v>
                </c:pt>
                <c:pt idx="8">
                  <c:v>3.10344827586206</c:v>
                </c:pt>
                <c:pt idx="9">
                  <c:v>3.51724137931034</c:v>
                </c:pt>
                <c:pt idx="10">
                  <c:v>3.93103448275862</c:v>
                </c:pt>
                <c:pt idx="11">
                  <c:v>4.344827586206885</c:v>
                </c:pt>
                <c:pt idx="12">
                  <c:v>4.75862068965517</c:v>
                </c:pt>
                <c:pt idx="13">
                  <c:v>5.17241379310344</c:v>
                </c:pt>
                <c:pt idx="14">
                  <c:v>5.58620689655172</c:v>
                </c:pt>
                <c:pt idx="15">
                  <c:v>6.0</c:v>
                </c:pt>
                <c:pt idx="16">
                  <c:v>6.41379310344827</c:v>
                </c:pt>
                <c:pt idx="17">
                  <c:v>6.827586206896536</c:v>
                </c:pt>
                <c:pt idx="18">
                  <c:v>7.24137931034482</c:v>
                </c:pt>
                <c:pt idx="19">
                  <c:v>7.6551724137931</c:v>
                </c:pt>
                <c:pt idx="20">
                  <c:v>8.06896551724137</c:v>
                </c:pt>
                <c:pt idx="21">
                  <c:v>8.48275862068965</c:v>
                </c:pt>
                <c:pt idx="22">
                  <c:v>8.89655172413793</c:v>
                </c:pt>
                <c:pt idx="23">
                  <c:v>9.3103448275862</c:v>
                </c:pt>
                <c:pt idx="24">
                  <c:v>9.724137931034471</c:v>
                </c:pt>
                <c:pt idx="25">
                  <c:v>10.1379310344827</c:v>
                </c:pt>
                <c:pt idx="26">
                  <c:v>10.551724137931</c:v>
                </c:pt>
                <c:pt idx="27">
                  <c:v>10.9655172413793</c:v>
                </c:pt>
                <c:pt idx="28">
                  <c:v>11.3793103448275</c:v>
                </c:pt>
                <c:pt idx="29">
                  <c:v>11.7931034482758</c:v>
                </c:pt>
              </c:numCache>
            </c:numRef>
          </c:xVal>
          <c:yVal>
            <c:numRef>
              <c:f>工作表1!$W$3:$W$32</c:f>
              <c:numCache>
                <c:formatCode>General</c:formatCode>
                <c:ptCount val="3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 formatCode="0.00E+00">
                  <c:v>1.03047091412742E-5</c:v>
                </c:pt>
                <c:pt idx="7">
                  <c:v>0.40217070736434</c:v>
                </c:pt>
                <c:pt idx="8">
                  <c:v>1.67676345752608</c:v>
                </c:pt>
                <c:pt idx="9">
                  <c:v>1.66926433217189</c:v>
                </c:pt>
                <c:pt idx="10">
                  <c:v>1.31656008788159</c:v>
                </c:pt>
                <c:pt idx="11">
                  <c:v>0.976284424514196</c:v>
                </c:pt>
                <c:pt idx="12">
                  <c:v>0.796678832185345</c:v>
                </c:pt>
                <c:pt idx="13">
                  <c:v>0.78412279388084</c:v>
                </c:pt>
                <c:pt idx="14">
                  <c:v>0.946268504757583</c:v>
                </c:pt>
                <c:pt idx="15">
                  <c:v>1.05339698384555</c:v>
                </c:pt>
                <c:pt idx="16">
                  <c:v>1.05361949146638</c:v>
                </c:pt>
                <c:pt idx="17">
                  <c:v>1.02835340127775</c:v>
                </c:pt>
                <c:pt idx="18">
                  <c:v>1.01185215844014</c:v>
                </c:pt>
                <c:pt idx="19">
                  <c:v>1.00260389157792</c:v>
                </c:pt>
                <c:pt idx="20">
                  <c:v>0.992854907346847</c:v>
                </c:pt>
                <c:pt idx="21">
                  <c:v>0.985885586007578</c:v>
                </c:pt>
                <c:pt idx="22">
                  <c:v>0.987711499189626</c:v>
                </c:pt>
                <c:pt idx="23">
                  <c:v>0.996976949999997</c:v>
                </c:pt>
                <c:pt idx="24">
                  <c:v>1.00546141021788</c:v>
                </c:pt>
                <c:pt idx="25">
                  <c:v>1.00773243093155</c:v>
                </c:pt>
                <c:pt idx="26">
                  <c:v>1.00429089206065</c:v>
                </c:pt>
                <c:pt idx="27">
                  <c:v>1.0000928094642</c:v>
                </c:pt>
                <c:pt idx="28">
                  <c:v>0.998215471305869</c:v>
                </c:pt>
                <c:pt idx="29">
                  <c:v>0.998387456599467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工作表1!$AB$2</c:f>
              <c:strCache>
                <c:ptCount val="1"/>
                <c:pt idx="0">
                  <c:v>6</c:v>
                </c:pt>
              </c:strCache>
            </c:strRef>
          </c:tx>
          <c:spPr>
            <a:ln w="31750" cap="flat" cmpd="sng" algn="ctr">
              <a:solidFill>
                <a:srgbClr val="000090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工作表1!$AA$3:$AA$27</c:f>
              <c:numCache>
                <c:formatCode>General</c:formatCode>
                <c:ptCount val="25"/>
                <c:pt idx="0">
                  <c:v>0.0</c:v>
                </c:pt>
                <c:pt idx="1">
                  <c:v>0.25</c:v>
                </c:pt>
                <c:pt idx="2">
                  <c:v>0.75</c:v>
                </c:pt>
                <c:pt idx="3">
                  <c:v>1.25</c:v>
                </c:pt>
                <c:pt idx="4">
                  <c:v>1.75</c:v>
                </c:pt>
                <c:pt idx="5">
                  <c:v>2.25</c:v>
                </c:pt>
                <c:pt idx="6">
                  <c:v>2.75</c:v>
                </c:pt>
                <c:pt idx="7">
                  <c:v>3.25</c:v>
                </c:pt>
                <c:pt idx="8">
                  <c:v>3.75</c:v>
                </c:pt>
                <c:pt idx="9">
                  <c:v>4.25</c:v>
                </c:pt>
                <c:pt idx="10">
                  <c:v>4.75</c:v>
                </c:pt>
                <c:pt idx="11">
                  <c:v>5.25</c:v>
                </c:pt>
                <c:pt idx="12">
                  <c:v>5.75</c:v>
                </c:pt>
                <c:pt idx="13">
                  <c:v>6.25</c:v>
                </c:pt>
                <c:pt idx="14">
                  <c:v>6.75</c:v>
                </c:pt>
                <c:pt idx="15">
                  <c:v>7.25</c:v>
                </c:pt>
                <c:pt idx="16">
                  <c:v>7.75</c:v>
                </c:pt>
                <c:pt idx="17">
                  <c:v>8.25</c:v>
                </c:pt>
                <c:pt idx="18">
                  <c:v>8.75</c:v>
                </c:pt>
                <c:pt idx="19">
                  <c:v>9.25</c:v>
                </c:pt>
                <c:pt idx="20">
                  <c:v>9.75</c:v>
                </c:pt>
                <c:pt idx="21">
                  <c:v>10.25</c:v>
                </c:pt>
                <c:pt idx="22">
                  <c:v>10.75</c:v>
                </c:pt>
                <c:pt idx="23">
                  <c:v>11.25</c:v>
                </c:pt>
                <c:pt idx="24">
                  <c:v>11.75</c:v>
                </c:pt>
              </c:numCache>
            </c:numRef>
          </c:xVal>
          <c:yVal>
            <c:numRef>
              <c:f>工作表1!$AB$3:$AB$27</c:f>
              <c:numCache>
                <c:formatCode>General</c:formatCode>
                <c:ptCount val="2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 formatCode="0.00E+00">
                  <c:v>4.2435174746336E-5</c:v>
                </c:pt>
                <c:pt idx="6">
                  <c:v>0.618669464988196</c:v>
                </c:pt>
                <c:pt idx="7">
                  <c:v>1.77811839080459</c:v>
                </c:pt>
                <c:pt idx="8">
                  <c:v>1.47307346921443</c:v>
                </c:pt>
                <c:pt idx="9">
                  <c:v>1.03433733074182</c:v>
                </c:pt>
                <c:pt idx="10">
                  <c:v>0.801148207819468</c:v>
                </c:pt>
                <c:pt idx="11">
                  <c:v>0.807251824194577</c:v>
                </c:pt>
                <c:pt idx="12">
                  <c:v>1.00648827499551</c:v>
                </c:pt>
                <c:pt idx="13">
                  <c:v>1.05779449438201</c:v>
                </c:pt>
                <c:pt idx="14">
                  <c:v>1.03368428291791</c:v>
                </c:pt>
                <c:pt idx="15">
                  <c:v>1.01170015169969</c:v>
                </c:pt>
                <c:pt idx="16">
                  <c:v>1.00040953306235</c:v>
                </c:pt>
                <c:pt idx="17">
                  <c:v>0.989236602846059</c:v>
                </c:pt>
                <c:pt idx="18">
                  <c:v>0.985993110991296</c:v>
                </c:pt>
                <c:pt idx="19">
                  <c:v>0.995541131259008</c:v>
                </c:pt>
                <c:pt idx="20">
                  <c:v>1.00569706587574</c:v>
                </c:pt>
                <c:pt idx="21">
                  <c:v>1.00713422468266</c:v>
                </c:pt>
                <c:pt idx="22">
                  <c:v>1.00216694513906</c:v>
                </c:pt>
                <c:pt idx="23">
                  <c:v>0.998532845936019</c:v>
                </c:pt>
                <c:pt idx="24">
                  <c:v>0.998341173763435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工作表1!$AG$2</c:f>
              <c:strCache>
                <c:ptCount val="1"/>
                <c:pt idx="0">
                  <c:v>7</c:v>
                </c:pt>
              </c:strCache>
            </c:strRef>
          </c:tx>
          <c:spPr>
            <a:ln w="31750" cap="flat" cmpd="sng" algn="ctr">
              <a:solidFill>
                <a:srgbClr val="660066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工作表1!$AF$3:$AF$24</c:f>
              <c:numCache>
                <c:formatCode>General</c:formatCode>
                <c:ptCount val="22"/>
                <c:pt idx="0">
                  <c:v>0.0</c:v>
                </c:pt>
                <c:pt idx="1">
                  <c:v>0.285714285714285</c:v>
                </c:pt>
                <c:pt idx="2">
                  <c:v>0.857142857142857</c:v>
                </c:pt>
                <c:pt idx="3">
                  <c:v>1.42857142857142</c:v>
                </c:pt>
                <c:pt idx="4">
                  <c:v>2.0</c:v>
                </c:pt>
                <c:pt idx="5">
                  <c:v>2.57142857142857</c:v>
                </c:pt>
                <c:pt idx="6">
                  <c:v>3.14285714285714</c:v>
                </c:pt>
                <c:pt idx="7">
                  <c:v>3.71428571428571</c:v>
                </c:pt>
                <c:pt idx="8">
                  <c:v>4.28571428571428</c:v>
                </c:pt>
                <c:pt idx="9">
                  <c:v>4.857142857142845</c:v>
                </c:pt>
                <c:pt idx="10">
                  <c:v>5.42857142857142</c:v>
                </c:pt>
                <c:pt idx="11">
                  <c:v>6.0</c:v>
                </c:pt>
                <c:pt idx="12">
                  <c:v>6.57142857142857</c:v>
                </c:pt>
                <c:pt idx="13">
                  <c:v>7.14285714285714</c:v>
                </c:pt>
                <c:pt idx="14">
                  <c:v>7.714285714285705</c:v>
                </c:pt>
                <c:pt idx="15">
                  <c:v>8.28571428571428</c:v>
                </c:pt>
                <c:pt idx="16">
                  <c:v>8.85714285714285</c:v>
                </c:pt>
                <c:pt idx="17">
                  <c:v>9.428571428571406</c:v>
                </c:pt>
                <c:pt idx="18">
                  <c:v>10.0</c:v>
                </c:pt>
                <c:pt idx="19">
                  <c:v>10.5714285714285</c:v>
                </c:pt>
                <c:pt idx="20">
                  <c:v>11.1428571428571</c:v>
                </c:pt>
                <c:pt idx="21">
                  <c:v>11.7142857142857</c:v>
                </c:pt>
              </c:numCache>
            </c:numRef>
          </c:xVal>
          <c:yVal>
            <c:numRef>
              <c:f>工作表1!$AG$3:$AG$24</c:f>
              <c:numCache>
                <c:formatCode>General</c:formatCode>
                <c:ptCount val="22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0.205762195312499</c:v>
                </c:pt>
                <c:pt idx="6">
                  <c:v>1.6827102565445</c:v>
                </c:pt>
                <c:pt idx="7">
                  <c:v>1.50250919776119</c:v>
                </c:pt>
                <c:pt idx="8">
                  <c:v>1.00951797433035</c:v>
                </c:pt>
                <c:pt idx="9">
                  <c:v>0.784578186932065</c:v>
                </c:pt>
                <c:pt idx="10">
                  <c:v>0.879791356589144</c:v>
                </c:pt>
                <c:pt idx="11">
                  <c:v>1.04995093156986</c:v>
                </c:pt>
                <c:pt idx="12">
                  <c:v>1.04398633468511</c:v>
                </c:pt>
                <c:pt idx="13">
                  <c:v>1.01504624670585</c:v>
                </c:pt>
                <c:pt idx="14">
                  <c:v>1.0011967771607</c:v>
                </c:pt>
                <c:pt idx="15">
                  <c:v>0.988647506720432</c:v>
                </c:pt>
                <c:pt idx="16">
                  <c:v>0.987475212248646</c:v>
                </c:pt>
                <c:pt idx="17">
                  <c:v>0.999700027414843</c:v>
                </c:pt>
                <c:pt idx="18">
                  <c:v>1.00758193790039</c:v>
                </c:pt>
                <c:pt idx="19">
                  <c:v>1.00404876532479</c:v>
                </c:pt>
                <c:pt idx="20">
                  <c:v>0.999048533800105</c:v>
                </c:pt>
                <c:pt idx="21">
                  <c:v>0.998294790052535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工作表1!$AL$2</c:f>
              <c:strCache>
                <c:ptCount val="1"/>
                <c:pt idx="0">
                  <c:v>8</c:v>
                </c:pt>
              </c:strCache>
            </c:strRef>
          </c:tx>
          <c:spPr>
            <a:ln w="31750" cap="flat" cmpd="sng" algn="ctr">
              <a:solidFill>
                <a:schemeClr val="dk1"/>
              </a:solidFill>
              <a:prstDash val="solid"/>
            </a:ln>
            <a:effectLst/>
          </c:spPr>
          <c:marker>
            <c:symbol val="none"/>
          </c:marker>
          <c:xVal>
            <c:numRef>
              <c:f>工作表1!$AK$3:$AK$21</c:f>
              <c:numCache>
                <c:formatCode>General</c:formatCode>
                <c:ptCount val="19"/>
                <c:pt idx="0">
                  <c:v>0.0</c:v>
                </c:pt>
                <c:pt idx="1">
                  <c:v>0.333333333333333</c:v>
                </c:pt>
                <c:pt idx="2">
                  <c:v>1.0</c:v>
                </c:pt>
                <c:pt idx="3">
                  <c:v>1.66666666666666</c:v>
                </c:pt>
                <c:pt idx="4">
                  <c:v>2.33333333333333</c:v>
                </c:pt>
                <c:pt idx="5">
                  <c:v>3.0</c:v>
                </c:pt>
                <c:pt idx="6">
                  <c:v>3.66666666666666</c:v>
                </c:pt>
                <c:pt idx="7">
                  <c:v>4.33333333333333</c:v>
                </c:pt>
                <c:pt idx="8">
                  <c:v>5.0</c:v>
                </c:pt>
                <c:pt idx="9">
                  <c:v>5.66666666666666</c:v>
                </c:pt>
                <c:pt idx="10">
                  <c:v>6.33333333333333</c:v>
                </c:pt>
                <c:pt idx="11">
                  <c:v>7.0</c:v>
                </c:pt>
                <c:pt idx="12">
                  <c:v>7.66666666666666</c:v>
                </c:pt>
                <c:pt idx="13">
                  <c:v>8.33333333333333</c:v>
                </c:pt>
                <c:pt idx="14">
                  <c:v>9.0</c:v>
                </c:pt>
                <c:pt idx="15">
                  <c:v>9.66666666666666</c:v>
                </c:pt>
                <c:pt idx="16">
                  <c:v>10.3333333333333</c:v>
                </c:pt>
                <c:pt idx="17">
                  <c:v>11.0</c:v>
                </c:pt>
                <c:pt idx="18">
                  <c:v>11.6666666666666</c:v>
                </c:pt>
              </c:numCache>
            </c:numRef>
          </c:xVal>
          <c:yVal>
            <c:numRef>
              <c:f>工作表1!$AL$3:$AL$21</c:f>
              <c:numCache>
                <c:formatCode>General</c:formatCode>
                <c:ptCount val="1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 formatCode="0.00E+00">
                  <c:v>0.00877567961165048</c:v>
                </c:pt>
                <c:pt idx="5">
                  <c:v>1.35528388998035</c:v>
                </c:pt>
                <c:pt idx="6">
                  <c:v>1.54298308670143</c:v>
                </c:pt>
                <c:pt idx="7">
                  <c:v>0.984180955534535</c:v>
                </c:pt>
                <c:pt idx="8">
                  <c:v>0.779619259717315</c:v>
                </c:pt>
                <c:pt idx="9">
                  <c:v>0.971814605118331</c:v>
                </c:pt>
                <c:pt idx="10">
                  <c:v>1.05442193356796</c:v>
                </c:pt>
                <c:pt idx="11">
                  <c:v>1.02062811760486</c:v>
                </c:pt>
                <c:pt idx="12">
                  <c:v>1.00217780436099</c:v>
                </c:pt>
                <c:pt idx="13">
                  <c:v>0.988114661405299</c:v>
                </c:pt>
                <c:pt idx="14">
                  <c:v>0.989950486885244</c:v>
                </c:pt>
                <c:pt idx="15">
                  <c:v>1.00427234342477</c:v>
                </c:pt>
                <c:pt idx="16">
                  <c:v>1.00630527341814</c:v>
                </c:pt>
                <c:pt idx="17">
                  <c:v>1.00004349561402</c:v>
                </c:pt>
                <c:pt idx="18">
                  <c:v>0.998241463891331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2300136"/>
        <c:axId val="-2142297112"/>
      </c:scatterChart>
      <c:valAx>
        <c:axId val="-2142300136"/>
        <c:scaling>
          <c:orientation val="minMax"/>
          <c:max val="3.8"/>
          <c:min val="2.8"/>
        </c:scaling>
        <c:delete val="1"/>
        <c:axPos val="b"/>
        <c:numFmt formatCode="General" sourceLinked="1"/>
        <c:majorTickMark val="out"/>
        <c:minorTickMark val="none"/>
        <c:tickLblPos val="nextTo"/>
        <c:crossAx val="-2142297112"/>
        <c:crosses val="autoZero"/>
        <c:crossBetween val="midCat"/>
      </c:valAx>
      <c:valAx>
        <c:axId val="-2142297112"/>
        <c:scaling>
          <c:orientation val="minMax"/>
          <c:max val="2.0"/>
          <c:min val="1.2"/>
        </c:scaling>
        <c:delete val="1"/>
        <c:axPos val="l"/>
        <c:numFmt formatCode="General" sourceLinked="1"/>
        <c:majorTickMark val="out"/>
        <c:minorTickMark val="none"/>
        <c:tickLblPos val="nextTo"/>
        <c:crossAx val="-2142300136"/>
        <c:crosses val="autoZero"/>
        <c:crossBetween val="midCat"/>
        <c:majorUnit val="0.4"/>
      </c:valAx>
      <c:spPr>
        <a:noFill/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828" y="2014044"/>
            <a:ext cx="10096024" cy="1389718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1654" y="3673899"/>
            <a:ext cx="8314372" cy="1656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6DC-8C7C-8A42-83C4-F78B274EBBC4}" type="datetimeFigureOut">
              <a:rPr kumimoji="1" lang="zh-CN" altLang="en-US" smtClean="0"/>
              <a:t>15/01/17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3D03-7977-364C-9EA6-5E80A8387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714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6DC-8C7C-8A42-83C4-F78B274EBBC4}" type="datetimeFigureOut">
              <a:rPr kumimoji="1" lang="zh-CN" altLang="en-US" smtClean="0"/>
              <a:t>15/01/17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3D03-7977-364C-9EA6-5E80A8387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95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1315" y="259636"/>
            <a:ext cx="2672477" cy="553185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93886" y="259636"/>
            <a:ext cx="7819471" cy="553185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6DC-8C7C-8A42-83C4-F78B274EBBC4}" type="datetimeFigureOut">
              <a:rPr kumimoji="1" lang="zh-CN" altLang="en-US" smtClean="0"/>
              <a:t>15/01/17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3D03-7977-364C-9EA6-5E80A8387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89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6DC-8C7C-8A42-83C4-F78B274EBBC4}" type="datetimeFigureOut">
              <a:rPr kumimoji="1" lang="zh-CN" altLang="en-US" smtClean="0"/>
              <a:t>15/01/17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3D03-7977-364C-9EA6-5E80A8387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27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257" y="4166156"/>
            <a:ext cx="10096024" cy="128766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8257" y="2747922"/>
            <a:ext cx="10096024" cy="141823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6DC-8C7C-8A42-83C4-F78B274EBBC4}" type="datetimeFigureOut">
              <a:rPr kumimoji="1" lang="zh-CN" altLang="en-US" smtClean="0"/>
              <a:t>15/01/17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3D03-7977-364C-9EA6-5E80A8387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42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3888" y="1512781"/>
            <a:ext cx="5245973" cy="4278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37820" y="1512781"/>
            <a:ext cx="5245973" cy="4278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6DC-8C7C-8A42-83C4-F78B274EBBC4}" type="datetimeFigureOut">
              <a:rPr kumimoji="1" lang="zh-CN" altLang="en-US" smtClean="0"/>
              <a:t>15/01/17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3D03-7977-364C-9EA6-5E80A8387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00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3886" y="1451253"/>
            <a:ext cx="5248037" cy="6048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3886" y="2056064"/>
            <a:ext cx="5248037" cy="37354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33699" y="1451253"/>
            <a:ext cx="5250097" cy="6048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33699" y="2056064"/>
            <a:ext cx="5250097" cy="37354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6DC-8C7C-8A42-83C4-F78B274EBBC4}" type="datetimeFigureOut">
              <a:rPr kumimoji="1" lang="zh-CN" altLang="en-US" smtClean="0"/>
              <a:t>15/01/17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3D03-7977-364C-9EA6-5E80A8387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09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6DC-8C7C-8A42-83C4-F78B274EBBC4}" type="datetimeFigureOut">
              <a:rPr kumimoji="1" lang="zh-CN" altLang="en-US" smtClean="0"/>
              <a:t>15/01/17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3D03-7977-364C-9EA6-5E80A8387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241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6DC-8C7C-8A42-83C4-F78B274EBBC4}" type="datetimeFigureOut">
              <a:rPr kumimoji="1" lang="zh-CN" altLang="en-US" smtClean="0"/>
              <a:t>15/01/17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3D03-7977-364C-9EA6-5E80A8387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879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886" y="258133"/>
            <a:ext cx="3907672" cy="10985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844" y="258136"/>
            <a:ext cx="6639949" cy="55333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886" y="1356703"/>
            <a:ext cx="3907672" cy="44347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6DC-8C7C-8A42-83C4-F78B274EBBC4}" type="datetimeFigureOut">
              <a:rPr kumimoji="1" lang="zh-CN" altLang="en-US" smtClean="0"/>
              <a:t>15/01/17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3D03-7977-364C-9EA6-5E80A8387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18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8109" y="4538346"/>
            <a:ext cx="7126605" cy="5357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28109" y="579299"/>
            <a:ext cx="7126605" cy="38900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28109" y="5074124"/>
            <a:ext cx="7126605" cy="7608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6DC-8C7C-8A42-83C4-F78B274EBBC4}" type="datetimeFigureOut">
              <a:rPr kumimoji="1" lang="zh-CN" altLang="en-US" smtClean="0"/>
              <a:t>15/01/17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3D03-7977-364C-9EA6-5E80A8387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355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3886" y="259636"/>
            <a:ext cx="10689908" cy="1080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3886" y="1512781"/>
            <a:ext cx="10689908" cy="4278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3888" y="6009108"/>
            <a:ext cx="2771457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256DC-8C7C-8A42-83C4-F78B274EBBC4}" type="datetimeFigureOut">
              <a:rPr kumimoji="1" lang="zh-CN" altLang="en-US" smtClean="0"/>
              <a:t>15/01/17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8210" y="6009108"/>
            <a:ext cx="3761263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12336" y="6009108"/>
            <a:ext cx="2771457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53D03-7977-364C-9EA6-5E80A8387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89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650822"/>
              </p:ext>
            </p:extLst>
          </p:nvPr>
        </p:nvGraphicFramePr>
        <p:xfrm>
          <a:off x="4667" y="0"/>
          <a:ext cx="11868340" cy="648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矩形 4"/>
          <p:cNvSpPr/>
          <p:nvPr/>
        </p:nvSpPr>
        <p:spPr>
          <a:xfrm>
            <a:off x="2276150" y="1104420"/>
            <a:ext cx="1301959" cy="1692259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951075"/>
              </p:ext>
            </p:extLst>
          </p:nvPr>
        </p:nvGraphicFramePr>
        <p:xfrm>
          <a:off x="4285307" y="51133"/>
          <a:ext cx="7587700" cy="3200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914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</Words>
  <Application>Microsoft Macintosh PowerPoint</Application>
  <PresentationFormat>自定义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9</cp:revision>
  <dcterms:created xsi:type="dcterms:W3CDTF">2017-01-01T21:44:02Z</dcterms:created>
  <dcterms:modified xsi:type="dcterms:W3CDTF">2017-01-15T09:22:31Z</dcterms:modified>
</cp:coreProperties>
</file>