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5403850"/>
  <p:notesSz cx="6858000" cy="9144000"/>
  <p:defaultTextStyle>
    <a:defPPr>
      <a:defRPr lang="zh-CN"/>
    </a:defPPr>
    <a:lvl1pPr marL="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400" y="-88"/>
      </p:cViewPr>
      <p:guideLst>
        <p:guide orient="horz" pos="1702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112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工作表1!$AT$2:$AT$1991</c:f>
              <c:numCache>
                <c:formatCode>0.00E+00</c:formatCode>
                <c:ptCount val="1990"/>
                <c:pt idx="0">
                  <c:v>-563.347734673297</c:v>
                </c:pt>
                <c:pt idx="1">
                  <c:v>-561.58963837654</c:v>
                </c:pt>
                <c:pt idx="2">
                  <c:v>-556.4412106527589</c:v>
                </c:pt>
                <c:pt idx="3">
                  <c:v>-548.2465143809011</c:v>
                </c:pt>
                <c:pt idx="4">
                  <c:v>-537.4771748326675</c:v>
                </c:pt>
                <c:pt idx="5">
                  <c:v>-524.6127291321022</c:v>
                </c:pt>
                <c:pt idx="6">
                  <c:v>-510.0280270953879</c:v>
                </c:pt>
                <c:pt idx="7">
                  <c:v>-493.9208611970455</c:v>
                </c:pt>
                <c:pt idx="8">
                  <c:v>-476.2996493850618</c:v>
                </c:pt>
                <c:pt idx="9">
                  <c:v>-457.0321002301222</c:v>
                </c:pt>
                <c:pt idx="10">
                  <c:v>-435.9375310149571</c:v>
                </c:pt>
                <c:pt idx="11">
                  <c:v>-412.8936062631799</c:v>
                </c:pt>
                <c:pt idx="12">
                  <c:v>-387.9260103286798</c:v>
                </c:pt>
                <c:pt idx="13">
                  <c:v>-361.2569663029328</c:v>
                </c:pt>
                <c:pt idx="14">
                  <c:v>-333.3023944303739</c:v>
                </c:pt>
                <c:pt idx="15">
                  <c:v>-304.62294242542</c:v>
                </c:pt>
                <c:pt idx="16">
                  <c:v>-275.8462181805885</c:v>
                </c:pt>
                <c:pt idx="17">
                  <c:v>-247.5829783561926</c:v>
                </c:pt>
                <c:pt idx="18">
                  <c:v>-220.3580550886141</c:v>
                </c:pt>
                <c:pt idx="19">
                  <c:v>-194.5691442496319</c:v>
                </c:pt>
                <c:pt idx="20">
                  <c:v>-170.476503332838</c:v>
                </c:pt>
                <c:pt idx="21">
                  <c:v>-148.2177361286317</c:v>
                </c:pt>
                <c:pt idx="22">
                  <c:v>-127.8366451053818</c:v>
                </c:pt>
                <c:pt idx="23">
                  <c:v>-109.3145699032767</c:v>
                </c:pt>
                <c:pt idx="24">
                  <c:v>-92.59573867289852</c:v>
                </c:pt>
                <c:pt idx="25">
                  <c:v>-77.60308246862571</c:v>
                </c:pt>
                <c:pt idx="26">
                  <c:v>-64.24548983390755</c:v>
                </c:pt>
                <c:pt idx="27">
                  <c:v>-52.42010619533264</c:v>
                </c:pt>
                <c:pt idx="28">
                  <c:v>-42.01360457896232</c:v>
                </c:pt>
                <c:pt idx="29">
                  <c:v>-32.90494240750712</c:v>
                </c:pt>
                <c:pt idx="30">
                  <c:v>-24.97017904885358</c:v>
                </c:pt>
                <c:pt idx="31">
                  <c:v>-18.08839483465413</c:v>
                </c:pt>
                <c:pt idx="32">
                  <c:v>-12.14711515681413</c:v>
                </c:pt>
                <c:pt idx="33">
                  <c:v>-7.045835555099627</c:v>
                </c:pt>
                <c:pt idx="34">
                  <c:v>-2.697042956800381</c:v>
                </c:pt>
                <c:pt idx="35">
                  <c:v>0.974850930792573</c:v>
                </c:pt>
                <c:pt idx="36">
                  <c:v>4.035517308375877</c:v>
                </c:pt>
                <c:pt idx="37">
                  <c:v>6.542446482982766</c:v>
                </c:pt>
                <c:pt idx="38">
                  <c:v>8.54575553966636</c:v>
                </c:pt>
                <c:pt idx="39">
                  <c:v>10.08817967105158</c:v>
                </c:pt>
                <c:pt idx="40">
                  <c:v>11.20489088116864</c:v>
                </c:pt>
                <c:pt idx="41">
                  <c:v>11.92384903727176</c:v>
                </c:pt>
                <c:pt idx="42">
                  <c:v>12.26704985568652</c:v>
                </c:pt>
                <c:pt idx="43">
                  <c:v>12.25254095899949</c:v>
                </c:pt>
                <c:pt idx="44">
                  <c:v>11.89671617630709</c:v>
                </c:pt>
                <c:pt idx="45">
                  <c:v>11.21634770344848</c:v>
                </c:pt>
                <c:pt idx="46">
                  <c:v>10.23006911660225</c:v>
                </c:pt>
                <c:pt idx="47">
                  <c:v>8.95942064601514</c:v>
                </c:pt>
                <c:pt idx="48">
                  <c:v>7.429861915010897</c:v>
                </c:pt>
                <c:pt idx="49">
                  <c:v>5.672153022419013</c:v>
                </c:pt>
                <c:pt idx="50">
                  <c:v>3.724180819375437</c:v>
                </c:pt>
                <c:pt idx="51">
                  <c:v>1.632838309734148</c:v>
                </c:pt>
                <c:pt idx="52">
                  <c:v>-0.544764135987198</c:v>
                </c:pt>
                <c:pt idx="53">
                  <c:v>-2.741497938006391</c:v>
                </c:pt>
                <c:pt idx="54">
                  <c:v>-4.882282585147641</c:v>
                </c:pt>
                <c:pt idx="55">
                  <c:v>-6.888043094636311</c:v>
                </c:pt>
                <c:pt idx="56">
                  <c:v>-8.681146695250271</c:v>
                </c:pt>
                <c:pt idx="57">
                  <c:v>-10.19156274195873</c:v>
                </c:pt>
                <c:pt idx="58">
                  <c:v>-11.36279710360714</c:v>
                </c:pt>
                <c:pt idx="59">
                  <c:v>-12.15665998919023</c:v>
                </c:pt>
                <c:pt idx="60">
                  <c:v>-12.55613322066826</c:v>
                </c:pt>
                <c:pt idx="61">
                  <c:v>-12.56595607701456</c:v>
                </c:pt>
                <c:pt idx="62">
                  <c:v>-12.21095561677121</c:v>
                </c:pt>
                <c:pt idx="63">
                  <c:v>-11.53250274878522</c:v>
                </c:pt>
                <c:pt idx="64">
                  <c:v>-10.58372343911602</c:v>
                </c:pt>
                <c:pt idx="65">
                  <c:v>-9.424200864597973</c:v>
                </c:pt>
                <c:pt idx="66">
                  <c:v>-8.114882469411674</c:v>
                </c:pt>
                <c:pt idx="67">
                  <c:v>-6.713780890730095</c:v>
                </c:pt>
                <c:pt idx="68">
                  <c:v>-5.272860747519531</c:v>
                </c:pt>
                <c:pt idx="69">
                  <c:v>-3.836270411375528</c:v>
                </c:pt>
                <c:pt idx="70">
                  <c:v>-2.439846558606262</c:v>
                </c:pt>
                <c:pt idx="71">
                  <c:v>-1.111626860455272</c:v>
                </c:pt>
                <c:pt idx="72">
                  <c:v>0.127011455611528</c:v>
                </c:pt>
                <c:pt idx="73">
                  <c:v>1.259989997752632</c:v>
                </c:pt>
                <c:pt idx="74">
                  <c:v>2.27527160041833</c:v>
                </c:pt>
                <c:pt idx="75">
                  <c:v>3.16389056513097</c:v>
                </c:pt>
                <c:pt idx="76">
                  <c:v>3.919295346859532</c:v>
                </c:pt>
                <c:pt idx="77">
                  <c:v>4.536909652432128</c:v>
                </c:pt>
                <c:pt idx="78">
                  <c:v>5.013778978737968</c:v>
                </c:pt>
                <c:pt idx="79">
                  <c:v>5.348215014811344</c:v>
                </c:pt>
                <c:pt idx="80">
                  <c:v>5.539446090772666</c:v>
                </c:pt>
                <c:pt idx="81">
                  <c:v>5.587372526593694</c:v>
                </c:pt>
                <c:pt idx="82">
                  <c:v>5.492558575098717</c:v>
                </c:pt>
                <c:pt idx="83">
                  <c:v>5.256549290418523</c:v>
                </c:pt>
                <c:pt idx="84">
                  <c:v>4.882498141360147</c:v>
                </c:pt>
                <c:pt idx="85">
                  <c:v>4.375986941120995</c:v>
                </c:pt>
                <c:pt idx="86">
                  <c:v>3.745854381724361</c:v>
                </c:pt>
                <c:pt idx="87">
                  <c:v>3.004857721209476</c:v>
                </c:pt>
                <c:pt idx="88">
                  <c:v>2.170053527490127</c:v>
                </c:pt>
                <c:pt idx="89">
                  <c:v>1.262860463791426</c:v>
                </c:pt>
                <c:pt idx="90">
                  <c:v>0.30881493154206</c:v>
                </c:pt>
                <c:pt idx="91">
                  <c:v>-0.662970142500612</c:v>
                </c:pt>
                <c:pt idx="92">
                  <c:v>-1.620667547532269</c:v>
                </c:pt>
                <c:pt idx="93">
                  <c:v>-2.530970935932148</c:v>
                </c:pt>
                <c:pt idx="94">
                  <c:v>-3.360735841124524</c:v>
                </c:pt>
                <c:pt idx="95">
                  <c:v>-4.078977291306699</c:v>
                </c:pt>
                <c:pt idx="96">
                  <c:v>-4.659049498752715</c:v>
                </c:pt>
                <c:pt idx="97">
                  <c:v>-5.080713742511421</c:v>
                </c:pt>
                <c:pt idx="98">
                  <c:v>-5.33174349127013</c:v>
                </c:pt>
                <c:pt idx="99">
                  <c:v>-5.408758020655481</c:v>
                </c:pt>
                <c:pt idx="100">
                  <c:v>-5.317116182443391</c:v>
                </c:pt>
                <c:pt idx="101">
                  <c:v>-5.06990099266417</c:v>
                </c:pt>
                <c:pt idx="102">
                  <c:v>-4.686219215968278</c:v>
                </c:pt>
                <c:pt idx="103">
                  <c:v>-4.189165152246551</c:v>
                </c:pt>
                <c:pt idx="104">
                  <c:v>-3.603818529934076</c:v>
                </c:pt>
                <c:pt idx="105">
                  <c:v>-2.955563731706871</c:v>
                </c:pt>
                <c:pt idx="106">
                  <c:v>-2.268872136032627</c:v>
                </c:pt>
                <c:pt idx="107">
                  <c:v>-1.566537496480427</c:v>
                </c:pt>
                <c:pt idx="108">
                  <c:v>-0.869248964601041</c:v>
                </c:pt>
                <c:pt idx="109">
                  <c:v>-0.19535453677018</c:v>
                </c:pt>
                <c:pt idx="110">
                  <c:v>0.439297361415922</c:v>
                </c:pt>
                <c:pt idx="111">
                  <c:v>1.021480469141939</c:v>
                </c:pt>
                <c:pt idx="112">
                  <c:v>1.540655935084508</c:v>
                </c:pt>
                <c:pt idx="113">
                  <c:v>1.988931065687805</c:v>
                </c:pt>
                <c:pt idx="114">
                  <c:v>2.360878719127436</c:v>
                </c:pt>
                <c:pt idx="115">
                  <c:v>2.65322964352494</c:v>
                </c:pt>
                <c:pt idx="116">
                  <c:v>2.86449602723401</c:v>
                </c:pt>
                <c:pt idx="117">
                  <c:v>2.994607241430858</c:v>
                </c:pt>
                <c:pt idx="118">
                  <c:v>3.044628321674101</c:v>
                </c:pt>
                <c:pt idx="119">
                  <c:v>3.01659644533522</c:v>
                </c:pt>
                <c:pt idx="120">
                  <c:v>2.913469872901754</c:v>
                </c:pt>
                <c:pt idx="121">
                  <c:v>2.739156100916748</c:v>
                </c:pt>
                <c:pt idx="122">
                  <c:v>2.498579429033452</c:v>
                </c:pt>
                <c:pt idx="123">
                  <c:v>2.19775801362471</c:v>
                </c:pt>
                <c:pt idx="124">
                  <c:v>1.843873811953553</c:v>
                </c:pt>
                <c:pt idx="125">
                  <c:v>1.445324500794425</c:v>
                </c:pt>
                <c:pt idx="126">
                  <c:v>1.011741321234105</c:v>
                </c:pt>
                <c:pt idx="127">
                  <c:v>0.553947276486122</c:v>
                </c:pt>
                <c:pt idx="128">
                  <c:v>0.083826207576939</c:v>
                </c:pt>
                <c:pt idx="129">
                  <c:v>-0.385917854036907</c:v>
                </c:pt>
                <c:pt idx="130">
                  <c:v>-0.842111546584695</c:v>
                </c:pt>
                <c:pt idx="131">
                  <c:v>-1.271550991385691</c:v>
                </c:pt>
                <c:pt idx="132">
                  <c:v>-1.66149226744494</c:v>
                </c:pt>
                <c:pt idx="133">
                  <c:v>-2.000157433701581</c:v>
                </c:pt>
                <c:pt idx="134">
                  <c:v>-2.277231970655573</c:v>
                </c:pt>
                <c:pt idx="135">
                  <c:v>-2.484342230121069</c:v>
                </c:pt>
                <c:pt idx="136">
                  <c:v>-2.615503280575564</c:v>
                </c:pt>
                <c:pt idx="137">
                  <c:v>-2.667513409809161</c:v>
                </c:pt>
                <c:pt idx="138">
                  <c:v>-2.640246181546685</c:v>
                </c:pt>
                <c:pt idx="139">
                  <c:v>-2.536770184030434</c:v>
                </c:pt>
                <c:pt idx="140">
                  <c:v>-2.363226811208686</c:v>
                </c:pt>
                <c:pt idx="141">
                  <c:v>-2.128428179606249</c:v>
                </c:pt>
                <c:pt idx="142">
                  <c:v>-1.843196602306228</c:v>
                </c:pt>
                <c:pt idx="143">
                  <c:v>-1.519535024796107</c:v>
                </c:pt>
                <c:pt idx="144">
                  <c:v>-1.169768612266726</c:v>
                </c:pt>
                <c:pt idx="145">
                  <c:v>-0.805808265429778</c:v>
                </c:pt>
                <c:pt idx="146">
                  <c:v>-0.438648981693134</c:v>
                </c:pt>
                <c:pt idx="147">
                  <c:v>-0.0781415249628391</c:v>
                </c:pt>
                <c:pt idx="148">
                  <c:v>0.267008526298683</c:v>
                </c:pt>
                <c:pt idx="149">
                  <c:v>0.589121734313374</c:v>
                </c:pt>
                <c:pt idx="150">
                  <c:v>0.881429054518074</c:v>
                </c:pt>
                <c:pt idx="151">
                  <c:v>1.138048728245268</c:v>
                </c:pt>
                <c:pt idx="152">
                  <c:v>1.354078797444826</c:v>
                </c:pt>
                <c:pt idx="153">
                  <c:v>1.525760017638342</c:v>
                </c:pt>
                <c:pt idx="154">
                  <c:v>1.65062381421359</c:v>
                </c:pt>
                <c:pt idx="155">
                  <c:v>1.727544354408071</c:v>
                </c:pt>
                <c:pt idx="156">
                  <c:v>1.756657807526806</c:v>
                </c:pt>
                <c:pt idx="157">
                  <c:v>1.73917287127802</c:v>
                </c:pt>
                <c:pt idx="158">
                  <c:v>1.677144671901404</c:v>
                </c:pt>
                <c:pt idx="159">
                  <c:v>1.573296787200283</c:v>
                </c:pt>
                <c:pt idx="160">
                  <c:v>1.430948492554294</c:v>
                </c:pt>
                <c:pt idx="161">
                  <c:v>1.254050658655813</c:v>
                </c:pt>
                <c:pt idx="162">
                  <c:v>1.047279915972038</c:v>
                </c:pt>
                <c:pt idx="163">
                  <c:v>0.816111846910347</c:v>
                </c:pt>
                <c:pt idx="164">
                  <c:v>0.566801826483241</c:v>
                </c:pt>
                <c:pt idx="165">
                  <c:v>0.306241440673945</c:v>
                </c:pt>
                <c:pt idx="166">
                  <c:v>0.0417088866926656</c:v>
                </c:pt>
                <c:pt idx="167">
                  <c:v>-0.219430066834277</c:v>
                </c:pt>
                <c:pt idx="168">
                  <c:v>-0.470004514096668</c:v>
                </c:pt>
                <c:pt idx="169">
                  <c:v>-0.703259058298629</c:v>
                </c:pt>
                <c:pt idx="170">
                  <c:v>-0.913006169177692</c:v>
                </c:pt>
                <c:pt idx="171">
                  <c:v>-1.093738898994222</c:v>
                </c:pt>
                <c:pt idx="172">
                  <c:v>-1.240747666291962</c:v>
                </c:pt>
                <c:pt idx="173">
                  <c:v>-1.350272777460008</c:v>
                </c:pt>
                <c:pt idx="174">
                  <c:v>-1.419692027185982</c:v>
                </c:pt>
                <c:pt idx="175">
                  <c:v>-1.447707225372986</c:v>
                </c:pt>
                <c:pt idx="176">
                  <c:v>-1.434472972190103</c:v>
                </c:pt>
                <c:pt idx="177">
                  <c:v>-1.381615625704556</c:v>
                </c:pt>
                <c:pt idx="178">
                  <c:v>-1.29211921127299</c:v>
                </c:pt>
                <c:pt idx="179">
                  <c:v>-1.170094819390299</c:v>
                </c:pt>
                <c:pt idx="180">
                  <c:v>-1.020483690768438</c:v>
                </c:pt>
                <c:pt idx="181">
                  <c:v>-0.848756987693747</c:v>
                </c:pt>
                <c:pt idx="182">
                  <c:v>-0.660663529448642</c:v>
                </c:pt>
                <c:pt idx="183">
                  <c:v>-0.462046573638905</c:v>
                </c:pt>
                <c:pt idx="184">
                  <c:v>-0.258717358557327</c:v>
                </c:pt>
                <c:pt idx="185">
                  <c:v>-0.0563515633546075</c:v>
                </c:pt>
                <c:pt idx="186">
                  <c:v>0.139626410948537</c:v>
                </c:pt>
                <c:pt idx="187">
                  <c:v>0.324188101561483</c:v>
                </c:pt>
                <c:pt idx="188">
                  <c:v>0.492864159784863</c:v>
                </c:pt>
                <c:pt idx="189">
                  <c:v>0.641893521058212</c:v>
                </c:pt>
                <c:pt idx="190">
                  <c:v>0.768319674319842</c:v>
                </c:pt>
                <c:pt idx="191">
                  <c:v>0.870008168315225</c:v>
                </c:pt>
                <c:pt idx="192">
                  <c:v>0.945585703753154</c:v>
                </c:pt>
                <c:pt idx="193">
                  <c:v>0.994328722703489</c:v>
                </c:pt>
                <c:pt idx="194">
                  <c:v>1.016046393149968</c:v>
                </c:pt>
                <c:pt idx="195">
                  <c:v>1.011001402831172</c:v>
                </c:pt>
                <c:pt idx="196">
                  <c:v>0.97989373022114</c:v>
                </c:pt>
                <c:pt idx="197">
                  <c:v>0.923904292539982</c:v>
                </c:pt>
                <c:pt idx="198">
                  <c:v>0.844769277182154</c:v>
                </c:pt>
                <c:pt idx="199">
                  <c:v>0.744841930298173</c:v>
                </c:pt>
                <c:pt idx="200">
                  <c:v>0.627101183424895</c:v>
                </c:pt>
                <c:pt idx="201">
                  <c:v>0.495084159277925</c:v>
                </c:pt>
                <c:pt idx="202">
                  <c:v>0.352745149624731</c:v>
                </c:pt>
                <c:pt idx="203">
                  <c:v>0.204267037694435</c:v>
                </c:pt>
                <c:pt idx="204">
                  <c:v>0.0538644013392158</c:v>
                </c:pt>
                <c:pt idx="205">
                  <c:v>-0.0943833796721297</c:v>
                </c:pt>
                <c:pt idx="206">
                  <c:v>-0.236644789636544</c:v>
                </c:pt>
                <c:pt idx="207">
                  <c:v>-0.36939167764346</c:v>
                </c:pt>
                <c:pt idx="208">
                  <c:v>-0.489415350211264</c:v>
                </c:pt>
                <c:pt idx="209">
                  <c:v>-0.593833435455928</c:v>
                </c:pt>
                <c:pt idx="210">
                  <c:v>-0.680117835016292</c:v>
                </c:pt>
                <c:pt idx="211">
                  <c:v>-0.746162051206272</c:v>
                </c:pt>
                <c:pt idx="212">
                  <c:v>-0.790386506942279</c:v>
                </c:pt>
                <c:pt idx="213">
                  <c:v>-0.811860583258534</c:v>
                </c:pt>
                <c:pt idx="214">
                  <c:v>-0.81040740410954</c:v>
                </c:pt>
                <c:pt idx="215">
                  <c:v>-0.786656554666248</c:v>
                </c:pt>
                <c:pt idx="216">
                  <c:v>-0.742021684940676</c:v>
                </c:pt>
                <c:pt idx="217">
                  <c:v>-0.678600161536152</c:v>
                </c:pt>
                <c:pt idx="218">
                  <c:v>-0.599013455816826</c:v>
                </c:pt>
                <c:pt idx="219">
                  <c:v>-0.506222065716884</c:v>
                </c:pt>
                <c:pt idx="220">
                  <c:v>-0.403352363660714</c:v>
                </c:pt>
                <c:pt idx="221">
                  <c:v>-0.293563886125839</c:v>
                </c:pt>
                <c:pt idx="222">
                  <c:v>-0.179967953025324</c:v>
                </c:pt>
                <c:pt idx="223">
                  <c:v>-0.0655892203228478</c:v>
                </c:pt>
                <c:pt idx="224">
                  <c:v>0.0466519618917813</c:v>
                </c:pt>
                <c:pt idx="225">
                  <c:v>0.153961877312684</c:v>
                </c:pt>
                <c:pt idx="226">
                  <c:v>0.253718374194748</c:v>
                </c:pt>
              </c:numCache>
            </c:numRef>
          </c:yVal>
          <c:smooth val="1"/>
        </c:ser>
        <c:ser>
          <c:idx val="5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工作表1!$AX$2:$AX$1991</c:f>
              <c:numCache>
                <c:formatCode>0.00E+00</c:formatCode>
                <c:ptCount val="1990"/>
                <c:pt idx="0">
                  <c:v>-563.347734673297</c:v>
                </c:pt>
                <c:pt idx="1">
                  <c:v>-562.328242245336</c:v>
                </c:pt>
                <c:pt idx="2">
                  <c:v>-559.3366583174007</c:v>
                </c:pt>
                <c:pt idx="3">
                  <c:v>-554.5586334503578</c:v>
                </c:pt>
                <c:pt idx="4">
                  <c:v>-548.2564664997709</c:v>
                </c:pt>
                <c:pt idx="5">
                  <c:v>-540.711170357826</c:v>
                </c:pt>
                <c:pt idx="6">
                  <c:v>-532.1630133833785</c:v>
                </c:pt>
                <c:pt idx="7">
                  <c:v>-522.7646420191472</c:v>
                </c:pt>
                <c:pt idx="8">
                  <c:v>-512.55715572268</c:v>
                </c:pt>
                <c:pt idx="9">
                  <c:v>-501.473037829758</c:v>
                </c:pt>
                <c:pt idx="10">
                  <c:v>-489.3631303426313</c:v>
                </c:pt>
                <c:pt idx="11">
                  <c:v>-476.0394329706618</c:v>
                </c:pt>
                <c:pt idx="12">
                  <c:v>-461.3227577314391</c:v>
                </c:pt>
                <c:pt idx="13">
                  <c:v>-445.0845952199086</c:v>
                </c:pt>
                <c:pt idx="14">
                  <c:v>-427.2754192669755</c:v>
                </c:pt>
                <c:pt idx="15">
                  <c:v>-407.9359859081439</c:v>
                </c:pt>
                <c:pt idx="16">
                  <c:v>-387.1925807948848</c:v>
                </c:pt>
                <c:pt idx="17">
                  <c:v>-365.2404752347873</c:v>
                </c:pt>
                <c:pt idx="18">
                  <c:v>-342.3214301306762</c:v>
                </c:pt>
                <c:pt idx="19">
                  <c:v>-318.7008603317447</c:v>
                </c:pt>
                <c:pt idx="20">
                  <c:v>-294.6487196640204</c:v>
                </c:pt>
                <c:pt idx="21">
                  <c:v>-270.4261030888853</c:v>
                </c:pt>
                <c:pt idx="22">
                  <c:v>-246.2775928280582</c:v>
                </c:pt>
                <c:pt idx="23">
                  <c:v>-222.4281478471897</c:v>
                </c:pt>
                <c:pt idx="24">
                  <c:v>-199.082830542307</c:v>
                </c:pt>
                <c:pt idx="25">
                  <c:v>-176.4278726079098</c:v>
                </c:pt>
                <c:pt idx="26">
                  <c:v>-154.6320531069257</c:v>
                </c:pt>
                <c:pt idx="27">
                  <c:v>-133.8478426631325</c:v>
                </c:pt>
                <c:pt idx="28">
                  <c:v>-114.2120623713949</c:v>
                </c:pt>
                <c:pt idx="29">
                  <c:v>-95.84584874342124</c:v>
                </c:pt>
                <c:pt idx="30">
                  <c:v>-78.85375818138115</c:v>
                </c:pt>
                <c:pt idx="31">
                  <c:v>-63.32196935247253</c:v>
                </c:pt>
                <c:pt idx="32">
                  <c:v>-49.3158408392651</c:v>
                </c:pt>
                <c:pt idx="33">
                  <c:v>-36.87737299336898</c:v>
                </c:pt>
                <c:pt idx="34">
                  <c:v>-26.02319543844159</c:v>
                </c:pt>
                <c:pt idx="35">
                  <c:v>-16.74356413541266</c:v>
                </c:pt>
                <c:pt idx="36">
                  <c:v>-9.00258047150722</c:v>
                </c:pt>
                <c:pt idx="37">
                  <c:v>-2.739619287974727</c:v>
                </c:pt>
                <c:pt idx="38">
                  <c:v>2.128201597738661</c:v>
                </c:pt>
                <c:pt idx="39">
                  <c:v>5.70276841294881</c:v>
                </c:pt>
                <c:pt idx="40">
                  <c:v>8.101210164158974</c:v>
                </c:pt>
                <c:pt idx="41">
                  <c:v>9.451866330977558</c:v>
                </c:pt>
                <c:pt idx="42">
                  <c:v>9.890158467590419</c:v>
                </c:pt>
                <c:pt idx="43">
                  <c:v>9.554511729144255</c:v>
                </c:pt>
                <c:pt idx="44">
                  <c:v>8.582489538886047</c:v>
                </c:pt>
                <c:pt idx="45">
                  <c:v>7.107344743535202</c:v>
                </c:pt>
                <c:pt idx="46">
                  <c:v>5.255191053497647</c:v>
                </c:pt>
                <c:pt idx="47">
                  <c:v>3.142921237060358</c:v>
                </c:pt>
                <c:pt idx="48">
                  <c:v>0.876851561833785</c:v>
                </c:pt>
                <c:pt idx="49">
                  <c:v>-1.448076401331196</c:v>
                </c:pt>
                <c:pt idx="50">
                  <c:v>-3.748770210145367</c:v>
                </c:pt>
                <c:pt idx="51">
                  <c:v>-5.954305560930342</c:v>
                </c:pt>
                <c:pt idx="52">
                  <c:v>-8.006107124698145</c:v>
                </c:pt>
                <c:pt idx="53">
                  <c:v>-9.857883806344917</c:v>
                </c:pt>
                <c:pt idx="54">
                  <c:v>-11.47520779247935</c:v>
                </c:pt>
                <c:pt idx="55">
                  <c:v>-12.83472430279393</c:v>
                </c:pt>
                <c:pt idx="56">
                  <c:v>-13.9230895012537</c:v>
                </c:pt>
                <c:pt idx="57">
                  <c:v>-14.73576117946151</c:v>
                </c:pt>
                <c:pt idx="58">
                  <c:v>-15.27571725019027</c:v>
                </c:pt>
                <c:pt idx="59">
                  <c:v>-15.55210703535732</c:v>
                </c:pt>
                <c:pt idx="60">
                  <c:v>-15.57881782131918</c:v>
                </c:pt>
                <c:pt idx="61">
                  <c:v>-15.37298182195204</c:v>
                </c:pt>
                <c:pt idx="62">
                  <c:v>-14.95352876702134</c:v>
                </c:pt>
                <c:pt idx="63">
                  <c:v>-14.3399508425868</c:v>
                </c:pt>
                <c:pt idx="64">
                  <c:v>-13.55145426876086</c:v>
                </c:pt>
                <c:pt idx="65">
                  <c:v>-12.60661456313103</c:v>
                </c:pt>
                <c:pt idx="66">
                  <c:v>-11.52355192152273</c:v>
                </c:pt>
                <c:pt idx="67">
                  <c:v>-10.32053349372357</c:v>
                </c:pt>
                <c:pt idx="68">
                  <c:v>-9.0168245443377</c:v>
                </c:pt>
                <c:pt idx="69">
                  <c:v>-7.633569135886034</c:v>
                </c:pt>
                <c:pt idx="70">
                  <c:v>-6.194490282551488</c:v>
                </c:pt>
                <c:pt idx="71">
                  <c:v>-4.726248697499707</c:v>
                </c:pt>
                <c:pt idx="72">
                  <c:v>-3.258371923057353</c:v>
                </c:pt>
                <c:pt idx="73">
                  <c:v>-1.822737740704761</c:v>
                </c:pt>
                <c:pt idx="74">
                  <c:v>-0.452657639534339</c:v>
                </c:pt>
                <c:pt idx="75">
                  <c:v>0.818355406141498</c:v>
                </c:pt>
                <c:pt idx="76">
                  <c:v>1.958029177919853</c:v>
                </c:pt>
                <c:pt idx="77">
                  <c:v>2.936869719821294</c:v>
                </c:pt>
                <c:pt idx="78">
                  <c:v>3.729675922614766</c:v>
                </c:pt>
                <c:pt idx="79">
                  <c:v>4.316913255809623</c:v>
                </c:pt>
                <c:pt idx="80">
                  <c:v>4.685834950253609</c:v>
                </c:pt>
                <c:pt idx="81">
                  <c:v>4.831254900388216</c:v>
                </c:pt>
                <c:pt idx="82">
                  <c:v>4.755903596275437</c:v>
                </c:pt>
                <c:pt idx="83">
                  <c:v>4.470334621879994</c:v>
                </c:pt>
                <c:pt idx="84">
                  <c:v>3.992389119338717</c:v>
                </c:pt>
                <c:pt idx="85">
                  <c:v>3.346264452478229</c:v>
                </c:pt>
                <c:pt idx="86">
                  <c:v>2.561266029264767</c:v>
                </c:pt>
                <c:pt idx="87">
                  <c:v>1.670346098519725</c:v>
                </c:pt>
                <c:pt idx="88">
                  <c:v>0.708547023821161</c:v>
                </c:pt>
                <c:pt idx="89">
                  <c:v>-0.288532958035984</c:v>
                </c:pt>
                <c:pt idx="90">
                  <c:v>-1.286148109745061</c:v>
                </c:pt>
                <c:pt idx="91">
                  <c:v>-2.251613091521008</c:v>
                </c:pt>
                <c:pt idx="92">
                  <c:v>-3.155273284474319</c:v>
                </c:pt>
                <c:pt idx="93">
                  <c:v>-3.971238445806541</c:v>
                </c:pt>
                <c:pt idx="94">
                  <c:v>-4.677909109076329</c:v>
                </c:pt>
                <c:pt idx="95">
                  <c:v>-5.258336958256161</c:v>
                </c:pt>
                <c:pt idx="96">
                  <c:v>-5.700453189698236</c:v>
                </c:pt>
                <c:pt idx="97">
                  <c:v>-5.997176517545596</c:v>
                </c:pt>
                <c:pt idx="98">
                  <c:v>-6.146385782127016</c:v>
                </c:pt>
                <c:pt idx="99">
                  <c:v>-6.150725278405617</c:v>
                </c:pt>
                <c:pt idx="100">
                  <c:v>-6.017210894164998</c:v>
                </c:pt>
                <c:pt idx="101">
                  <c:v>-5.756632763788006</c:v>
                </c:pt>
                <c:pt idx="102">
                  <c:v>-5.382787788454726</c:v>
                </c:pt>
                <c:pt idx="103">
                  <c:v>-4.911619339275844</c:v>
                </c:pt>
                <c:pt idx="104">
                  <c:v>-4.36036735072295</c:v>
                </c:pt>
                <c:pt idx="105">
                  <c:v>-3.746829875599278</c:v>
                </c:pt>
                <c:pt idx="106">
                  <c:v>-3.088807601253565</c:v>
                </c:pt>
                <c:pt idx="107">
                  <c:v>-2.403751340819265</c:v>
                </c:pt>
                <c:pt idx="108">
                  <c:v>-1.708578212047024</c:v>
                </c:pt>
                <c:pt idx="109">
                  <c:v>-1.019582243506071</c:v>
                </c:pt>
                <c:pt idx="110">
                  <c:v>-0.352352385446859</c:v>
                </c:pt>
                <c:pt idx="111">
                  <c:v>0.278371008845225</c:v>
                </c:pt>
                <c:pt idx="112">
                  <c:v>0.858930244068983</c:v>
                </c:pt>
                <c:pt idx="113">
                  <c:v>1.377057412854292</c:v>
                </c:pt>
                <c:pt idx="114">
                  <c:v>1.822202429540409</c:v>
                </c:pt>
                <c:pt idx="115">
                  <c:v>2.185818861383499</c:v>
                </c:pt>
                <c:pt idx="116">
                  <c:v>2.461559874658409</c:v>
                </c:pt>
                <c:pt idx="117">
                  <c:v>2.645369167557671</c:v>
                </c:pt>
                <c:pt idx="118">
                  <c:v>2.735487000616855</c:v>
                </c:pt>
                <c:pt idx="119">
                  <c:v>2.732412644856029</c:v>
                </c:pt>
                <c:pt idx="120">
                  <c:v>2.638864441850867</c:v>
                </c:pt>
                <c:pt idx="121">
                  <c:v>2.45975618045874</c:v>
                </c:pt>
                <c:pt idx="122">
                  <c:v>2.202175648003366</c:v>
                </c:pt>
                <c:pt idx="123">
                  <c:v>1.87532171338463</c:v>
                </c:pt>
                <c:pt idx="124">
                  <c:v>1.490344370182892</c:v>
                </c:pt>
                <c:pt idx="125">
                  <c:v>1.060044392994575</c:v>
                </c:pt>
                <c:pt idx="126">
                  <c:v>0.598422769901911</c:v>
                </c:pt>
                <c:pt idx="127">
                  <c:v>0.120112969967244</c:v>
                </c:pt>
                <c:pt idx="128">
                  <c:v>-0.360234386362915</c:v>
                </c:pt>
                <c:pt idx="129">
                  <c:v>-0.82852910069478</c:v>
                </c:pt>
                <c:pt idx="130">
                  <c:v>-1.271707541447077</c:v>
                </c:pt>
                <c:pt idx="131">
                  <c:v>-1.678049301431831</c:v>
                </c:pt>
                <c:pt idx="132">
                  <c:v>-2.037352593405786</c:v>
                </c:pt>
                <c:pt idx="133">
                  <c:v>-2.34101673818301</c:v>
                </c:pt>
                <c:pt idx="134">
                  <c:v>-2.582098607444446</c:v>
                </c:pt>
                <c:pt idx="135">
                  <c:v>-2.755400177188731</c:v>
                </c:pt>
                <c:pt idx="136">
                  <c:v>-2.857610765803154</c:v>
                </c:pt>
                <c:pt idx="137">
                  <c:v>-2.887482907776868</c:v>
                </c:pt>
                <c:pt idx="138">
                  <c:v>-2.845983081471493</c:v>
                </c:pt>
                <c:pt idx="139">
                  <c:v>-2.736342877362438</c:v>
                </c:pt>
                <c:pt idx="140">
                  <c:v>-2.563949579503587</c:v>
                </c:pt>
                <c:pt idx="141">
                  <c:v>-2.336054229404148</c:v>
                </c:pt>
                <c:pt idx="142">
                  <c:v>-2.061325905843034</c:v>
                </c:pt>
                <c:pt idx="143">
                  <c:v>-1.749325494944514</c:v>
                </c:pt>
                <c:pt idx="144">
                  <c:v>-1.409993312157343</c:v>
                </c:pt>
                <c:pt idx="145">
                  <c:v>-1.05323534168037</c:v>
                </c:pt>
                <c:pt idx="146">
                  <c:v>-0.688655745197133</c:v>
                </c:pt>
                <c:pt idx="147">
                  <c:v>-0.325432861322895</c:v>
                </c:pt>
                <c:pt idx="148">
                  <c:v>0.0277094762704873</c:v>
                </c:pt>
                <c:pt idx="149">
                  <c:v>0.362507736771691</c:v>
                </c:pt>
                <c:pt idx="150">
                  <c:v>0.671209439820328</c:v>
                </c:pt>
                <c:pt idx="151">
                  <c:v>0.946707023281781</c:v>
                </c:pt>
                <c:pt idx="152">
                  <c:v>1.182750743279164</c:v>
                </c:pt>
                <c:pt idx="153">
                  <c:v>1.374198448989205</c:v>
                </c:pt>
                <c:pt idx="154">
                  <c:v>1.517240631434395</c:v>
                </c:pt>
                <c:pt idx="155">
                  <c:v>1.60954440331168</c:v>
                </c:pt>
                <c:pt idx="156">
                  <c:v>1.650286975795176</c:v>
                </c:pt>
                <c:pt idx="157">
                  <c:v>1.640085418595394</c:v>
                </c:pt>
                <c:pt idx="158">
                  <c:v>1.580860025090044</c:v>
                </c:pt>
                <c:pt idx="159">
                  <c:v>1.475681437481012</c:v>
                </c:pt>
                <c:pt idx="160">
                  <c:v>1.328642057969533</c:v>
                </c:pt>
                <c:pt idx="161">
                  <c:v>1.144766194870632</c:v>
                </c:pt>
                <c:pt idx="162">
                  <c:v>0.929942648920746</c:v>
                </c:pt>
                <c:pt idx="163">
                  <c:v>0.69084230841895</c:v>
                </c:pt>
                <c:pt idx="164">
                  <c:v>0.434780869688307</c:v>
                </c:pt>
                <c:pt idx="165">
                  <c:v>0.169504159410349</c:v>
                </c:pt>
                <c:pt idx="166">
                  <c:v>-0.09709707984685</c:v>
                </c:pt>
                <c:pt idx="167">
                  <c:v>-0.357307671408355</c:v>
                </c:pt>
                <c:pt idx="168">
                  <c:v>-0.603892918901519</c:v>
                </c:pt>
                <c:pt idx="169">
                  <c:v>-0.830341322934669</c:v>
                </c:pt>
                <c:pt idx="170">
                  <c:v>-1.031020218652714</c:v>
                </c:pt>
                <c:pt idx="171">
                  <c:v>-1.201249283938418</c:v>
                </c:pt>
                <c:pt idx="172">
                  <c:v>-1.337321778997738</c:v>
                </c:pt>
                <c:pt idx="173">
                  <c:v>-1.436513074400042</c:v>
                </c:pt>
                <c:pt idx="174">
                  <c:v>-1.497106191380963</c:v>
                </c:pt>
                <c:pt idx="175">
                  <c:v>-1.518440713466791</c:v>
                </c:pt>
                <c:pt idx="176">
                  <c:v>-1.50096510493316</c:v>
                </c:pt>
                <c:pt idx="177">
                  <c:v>-1.446256516452727</c:v>
                </c:pt>
                <c:pt idx="178">
                  <c:v>-1.356973889089805</c:v>
                </c:pt>
                <c:pt idx="179">
                  <c:v>-1.236729518837849</c:v>
                </c:pt>
                <c:pt idx="180">
                  <c:v>-1.089891871021524</c:v>
                </c:pt>
                <c:pt idx="181">
                  <c:v>-0.921356172180731</c:v>
                </c:pt>
                <c:pt idx="182">
                  <c:v>-0.73632762695956</c:v>
                </c:pt>
                <c:pt idx="183">
                  <c:v>-0.540151954937897</c:v>
                </c:pt>
                <c:pt idx="184">
                  <c:v>-0.338203161183941</c:v>
                </c:pt>
                <c:pt idx="185">
                  <c:v>-0.135811362852804</c:v>
                </c:pt>
                <c:pt idx="186">
                  <c:v>0.0618038527647836</c:v>
                </c:pt>
                <c:pt idx="187">
                  <c:v>0.249628326652788</c:v>
                </c:pt>
                <c:pt idx="188">
                  <c:v>0.422991617061188</c:v>
                </c:pt>
                <c:pt idx="189">
                  <c:v>0.577736077625423</c:v>
                </c:pt>
                <c:pt idx="190">
                  <c:v>0.710380568900214</c:v>
                </c:pt>
                <c:pt idx="191">
                  <c:v>0.818235186517351</c:v>
                </c:pt>
                <c:pt idx="192">
                  <c:v>0.899436496177818</c:v>
                </c:pt>
                <c:pt idx="193">
                  <c:v>0.952901513454788</c:v>
                </c:pt>
                <c:pt idx="194">
                  <c:v>0.978230148928906</c:v>
                </c:pt>
                <c:pt idx="195">
                  <c:v>0.975605232389867</c:v>
                </c:pt>
                <c:pt idx="196">
                  <c:v>0.945737034018567</c:v>
                </c:pt>
                <c:pt idx="197">
                  <c:v>0.889875133534924</c:v>
                </c:pt>
                <c:pt idx="198">
                  <c:v>0.809874678195659</c:v>
                </c:pt>
                <c:pt idx="199">
                  <c:v>0.708272357390248</c:v>
                </c:pt>
                <c:pt idx="200">
                  <c:v>0.58831414478846</c:v>
                </c:pt>
                <c:pt idx="201">
                  <c:v>0.453888917652721</c:v>
                </c:pt>
                <c:pt idx="202">
                  <c:v>0.309355096075994</c:v>
                </c:pt>
                <c:pt idx="203">
                  <c:v>0.159287827394578</c:v>
                </c:pt>
                <c:pt idx="204">
                  <c:v>0.00820501766527593</c:v>
                </c:pt>
                <c:pt idx="205">
                  <c:v>-0.139661563234555</c:v>
                </c:pt>
                <c:pt idx="206">
                  <c:v>-0.280502311790492</c:v>
                </c:pt>
                <c:pt idx="207">
                  <c:v>-0.410962194117552</c:v>
                </c:pt>
                <c:pt idx="208">
                  <c:v>-0.528098604734335</c:v>
                </c:pt>
                <c:pt idx="209">
                  <c:v>-0.629319624099558</c:v>
                </c:pt>
                <c:pt idx="210">
                  <c:v>-0.71235892086902</c:v>
                </c:pt>
                <c:pt idx="211">
                  <c:v>-0.775320455915301</c:v>
                </c:pt>
                <c:pt idx="212">
                  <c:v>-0.816789637143583</c:v>
                </c:pt>
                <c:pt idx="213">
                  <c:v>-0.835973581379623</c:v>
                </c:pt>
                <c:pt idx="214">
                  <c:v>-0.8328163880592</c:v>
                </c:pt>
                <c:pt idx="215">
                  <c:v>-0.808041965654894</c:v>
                </c:pt>
                <c:pt idx="216">
                  <c:v>-0.763103213977193</c:v>
                </c:pt>
                <c:pt idx="217">
                  <c:v>-0.700049831335244</c:v>
                </c:pt>
                <c:pt idx="218">
                  <c:v>-0.621353448633143</c:v>
                </c:pt>
                <c:pt idx="219">
                  <c:v>-0.529738006814268</c:v>
                </c:pt>
                <c:pt idx="220">
                  <c:v>-0.428052522006616</c:v>
                </c:pt>
                <c:pt idx="221">
                  <c:v>-0.319199870088153</c:v>
                </c:pt>
                <c:pt idx="222">
                  <c:v>-0.206109440542688</c:v>
                </c:pt>
                <c:pt idx="223">
                  <c:v>-0.0917253960268491</c:v>
                </c:pt>
                <c:pt idx="224">
                  <c:v>0.0210189726025505</c:v>
                </c:pt>
                <c:pt idx="225">
                  <c:v>0.12925788490888</c:v>
                </c:pt>
                <c:pt idx="226">
                  <c:v>0.230279204081914</c:v>
                </c:pt>
              </c:numCache>
            </c:numRef>
          </c:yVal>
          <c:smooth val="1"/>
        </c:ser>
        <c:ser>
          <c:idx val="2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4.11</c:v>
                </c:pt>
                <c:pt idx="412">
                  <c:v>4.12</c:v>
                </c:pt>
                <c:pt idx="413">
                  <c:v>4.13</c:v>
                </c:pt>
                <c:pt idx="414">
                  <c:v>4.14</c:v>
                </c:pt>
                <c:pt idx="415">
                  <c:v>4.15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4.36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4.61</c:v>
                </c:pt>
                <c:pt idx="462">
                  <c:v>4.62</c:v>
                </c:pt>
                <c:pt idx="463">
                  <c:v>4.63</c:v>
                </c:pt>
                <c:pt idx="464">
                  <c:v>4.64</c:v>
                </c:pt>
                <c:pt idx="465">
                  <c:v>4.65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4.86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5.11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工作表1!$I$2:$I$2004</c:f>
              <c:numCache>
                <c:formatCode>General</c:formatCode>
                <c:ptCount val="2003"/>
                <c:pt idx="0">
                  <c:v>-558.740675148279</c:v>
                </c:pt>
                <c:pt idx="1">
                  <c:v>-558.648272700598</c:v>
                </c:pt>
                <c:pt idx="2">
                  <c:v>-558.371126495737</c:v>
                </c:pt>
                <c:pt idx="3">
                  <c:v>-557.909419948242</c:v>
                </c:pt>
                <c:pt idx="4">
                  <c:v>-557.263458749023</c:v>
                </c:pt>
                <c:pt idx="5">
                  <c:v>-556.433670865353</c:v>
                </c:pt>
                <c:pt idx="6">
                  <c:v>-555.42060654087</c:v>
                </c:pt>
                <c:pt idx="7">
                  <c:v>-554.224938295575</c:v>
                </c:pt>
                <c:pt idx="8">
                  <c:v>-552.847460925833</c:v>
                </c:pt>
                <c:pt idx="9">
                  <c:v>-551.289091504373</c:v>
                </c:pt>
                <c:pt idx="10">
                  <c:v>-549.55086938029</c:v>
                </c:pt>
                <c:pt idx="11">
                  <c:v>-547.633956179038</c:v>
                </c:pt>
                <c:pt idx="12">
                  <c:v>-545.53963580244</c:v>
                </c:pt>
                <c:pt idx="13">
                  <c:v>-543.269314428679</c:v>
                </c:pt>
                <c:pt idx="14">
                  <c:v>-540.824520512305</c:v>
                </c:pt>
                <c:pt idx="15">
                  <c:v>-538.206904784229</c:v>
                </c:pt>
                <c:pt idx="16">
                  <c:v>-535.418240251729</c:v>
                </c:pt>
                <c:pt idx="17">
                  <c:v>-532.460422198443</c:v>
                </c:pt>
                <c:pt idx="18">
                  <c:v>-529.335468184377</c:v>
                </c:pt>
                <c:pt idx="19">
                  <c:v>-526.045518045899</c:v>
                </c:pt>
                <c:pt idx="20">
                  <c:v>-522.592833895739</c:v>
                </c:pt>
                <c:pt idx="21">
                  <c:v>-518.979800122994</c:v>
                </c:pt>
                <c:pt idx="22">
                  <c:v>-515.208923393124</c:v>
                </c:pt>
                <c:pt idx="23">
                  <c:v>-511.282832647952</c:v>
                </c:pt>
                <c:pt idx="24">
                  <c:v>-507.204279105665</c:v>
                </c:pt>
                <c:pt idx="25">
                  <c:v>-502.976136260814</c:v>
                </c:pt>
                <c:pt idx="26">
                  <c:v>-498.601399884316</c:v>
                </c:pt>
                <c:pt idx="27">
                  <c:v>-494.083188023448</c:v>
                </c:pt>
                <c:pt idx="28">
                  <c:v>-489.424741001853</c:v>
                </c:pt>
                <c:pt idx="29">
                  <c:v>-484.629421419539</c:v>
                </c:pt>
                <c:pt idx="30">
                  <c:v>-479.700714152877</c:v>
                </c:pt>
                <c:pt idx="31">
                  <c:v>-474.6422263546</c:v>
                </c:pt>
                <c:pt idx="32">
                  <c:v>-469.457687453807</c:v>
                </c:pt>
                <c:pt idx="33">
                  <c:v>-464.15094915596</c:v>
                </c:pt>
                <c:pt idx="34">
                  <c:v>-458.725985442886</c:v>
                </c:pt>
                <c:pt idx="35">
                  <c:v>-453.186892572775</c:v>
                </c:pt>
                <c:pt idx="36">
                  <c:v>-447.537889080181</c:v>
                </c:pt>
                <c:pt idx="37">
                  <c:v>-441.783315776021</c:v>
                </c:pt>
                <c:pt idx="38">
                  <c:v>-435.927635747577</c:v>
                </c:pt>
                <c:pt idx="39">
                  <c:v>-429.975434358496</c:v>
                </c:pt>
                <c:pt idx="40">
                  <c:v>-423.931419248786</c:v>
                </c:pt>
                <c:pt idx="41">
                  <c:v>-417.80042033482</c:v>
                </c:pt>
                <c:pt idx="42">
                  <c:v>-411.587389809337</c:v>
                </c:pt>
                <c:pt idx="43">
                  <c:v>-405.297402141437</c:v>
                </c:pt>
                <c:pt idx="44">
                  <c:v>-398.935654076586</c:v>
                </c:pt>
                <c:pt idx="45">
                  <c:v>-392.507464636611</c:v>
                </c:pt>
                <c:pt idx="46">
                  <c:v>-386.018275119707</c:v>
                </c:pt>
                <c:pt idx="47">
                  <c:v>-379.47364910043</c:v>
                </c:pt>
                <c:pt idx="48">
                  <c:v>-372.879272429699</c:v>
                </c:pt>
                <c:pt idx="49">
                  <c:v>-366.240953234801</c:v>
                </c:pt>
                <c:pt idx="50">
                  <c:v>-359.564621919382</c:v>
                </c:pt>
                <c:pt idx="51">
                  <c:v>-352.856331163456</c:v>
                </c:pt>
                <c:pt idx="52">
                  <c:v>-346.122255923399</c:v>
                </c:pt>
                <c:pt idx="53">
                  <c:v>-339.36869343195</c:v>
                </c:pt>
                <c:pt idx="54">
                  <c:v>-332.602063198213</c:v>
                </c:pt>
                <c:pt idx="55">
                  <c:v>-325.828907007656</c:v>
                </c:pt>
                <c:pt idx="56">
                  <c:v>-319.055888922111</c:v>
                </c:pt>
                <c:pt idx="57">
                  <c:v>-312.289795279773</c:v>
                </c:pt>
                <c:pt idx="58">
                  <c:v>-305.537534695202</c:v>
                </c:pt>
                <c:pt idx="59">
                  <c:v>-298.806138059321</c:v>
                </c:pt>
                <c:pt idx="60">
                  <c:v>-292.102758539416</c:v>
                </c:pt>
                <c:pt idx="61">
                  <c:v>-285.43467157914</c:v>
                </c:pt>
                <c:pt idx="62">
                  <c:v>-278.809274898507</c:v>
                </c:pt>
                <c:pt idx="63">
                  <c:v>-272.234088493897</c:v>
                </c:pt>
                <c:pt idx="64">
                  <c:v>-265.71675463805</c:v>
                </c:pt>
                <c:pt idx="65">
                  <c:v>-259.265037880075</c:v>
                </c:pt>
                <c:pt idx="66">
                  <c:v>-252.886825045442</c:v>
                </c:pt>
                <c:pt idx="67">
                  <c:v>-246.590125235984</c:v>
                </c:pt>
                <c:pt idx="68">
                  <c:v>-240.383069829901</c:v>
                </c:pt>
                <c:pt idx="69">
                  <c:v>-234.273912481755</c:v>
                </c:pt>
                <c:pt idx="70">
                  <c:v>-228.27102912247</c:v>
                </c:pt>
                <c:pt idx="71">
                  <c:v>-222.382917959338</c:v>
                </c:pt>
                <c:pt idx="72">
                  <c:v>-216.618199476013</c:v>
                </c:pt>
                <c:pt idx="73">
                  <c:v>-210.985616432511</c:v>
                </c:pt>
                <c:pt idx="74">
                  <c:v>-205.494033865214</c:v>
                </c:pt>
                <c:pt idx="75">
                  <c:v>-200.152439086868</c:v>
                </c:pt>
                <c:pt idx="76">
                  <c:v>-194.969941686582</c:v>
                </c:pt>
                <c:pt idx="77">
                  <c:v>-189.955773529829</c:v>
                </c:pt>
                <c:pt idx="78">
                  <c:v>-185.119288758447</c:v>
                </c:pt>
                <c:pt idx="79">
                  <c:v>-180.469963790635</c:v>
                </c:pt>
                <c:pt idx="80">
                  <c:v>-176.01739732096</c:v>
                </c:pt>
                <c:pt idx="81">
                  <c:v>-171.77131032035</c:v>
                </c:pt>
                <c:pt idx="82">
                  <c:v>-167.741546036097</c:v>
                </c:pt>
                <c:pt idx="83">
                  <c:v>-163.938069991858</c:v>
                </c:pt>
                <c:pt idx="84">
                  <c:v>-160.370969987653</c:v>
                </c:pt>
                <c:pt idx="85">
                  <c:v>-157.050456099867</c:v>
                </c:pt>
                <c:pt idx="86">
                  <c:v>-153.986860681248</c:v>
                </c:pt>
                <c:pt idx="87">
                  <c:v>-151.190638360907</c:v>
                </c:pt>
                <c:pt idx="88">
                  <c:v>-148.672366044321</c:v>
                </c:pt>
                <c:pt idx="89">
                  <c:v>-146.442742913329</c:v>
                </c:pt>
                <c:pt idx="90">
                  <c:v>-144.361041338172</c:v>
                </c:pt>
                <c:pt idx="91">
                  <c:v>-142.226789732294</c:v>
                </c:pt>
                <c:pt idx="92">
                  <c:v>-140.151770569248</c:v>
                </c:pt>
                <c:pt idx="93">
                  <c:v>-138.133236366424</c:v>
                </c:pt>
                <c:pt idx="94">
                  <c:v>-136.168503920807</c:v>
                </c:pt>
                <c:pt idx="95">
                  <c:v>-134.254947996572</c:v>
                </c:pt>
                <c:pt idx="96">
                  <c:v>-132.390044486547</c:v>
                </c:pt>
                <c:pt idx="97">
                  <c:v>-130.571313070847</c:v>
                </c:pt>
                <c:pt idx="98">
                  <c:v>-128.796359396992</c:v>
                </c:pt>
                <c:pt idx="99">
                  <c:v>-127.062866806634</c:v>
                </c:pt>
                <c:pt idx="100">
                  <c:v>-125.368597634579</c:v>
                </c:pt>
                <c:pt idx="101">
                  <c:v>-122.923534106211</c:v>
                </c:pt>
                <c:pt idx="102">
                  <c:v>-120.513458859587</c:v>
                </c:pt>
                <c:pt idx="103">
                  <c:v>-118.136385118502</c:v>
                </c:pt>
                <c:pt idx="104">
                  <c:v>-115.790376542689</c:v>
                </c:pt>
                <c:pt idx="105">
                  <c:v>-113.473606781007</c:v>
                </c:pt>
                <c:pt idx="106">
                  <c:v>-111.184318753048</c:v>
                </c:pt>
                <c:pt idx="107">
                  <c:v>-108.92084368405</c:v>
                </c:pt>
                <c:pt idx="108">
                  <c:v>-106.681559917327</c:v>
                </c:pt>
                <c:pt idx="109">
                  <c:v>-104.464951527678</c:v>
                </c:pt>
                <c:pt idx="110">
                  <c:v>-102.269573758403</c:v>
                </c:pt>
                <c:pt idx="111">
                  <c:v>-100.595397303635</c:v>
                </c:pt>
                <c:pt idx="112">
                  <c:v>-98.9397584567299</c:v>
                </c:pt>
                <c:pt idx="113">
                  <c:v>-97.30141414445519</c:v>
                </c:pt>
                <c:pt idx="114">
                  <c:v>-95.67919286565591</c:v>
                </c:pt>
                <c:pt idx="115">
                  <c:v>-94.0719835519983</c:v>
                </c:pt>
                <c:pt idx="116">
                  <c:v>-92.4787413673149</c:v>
                </c:pt>
                <c:pt idx="117">
                  <c:v>-90.89847746096309</c:v>
                </c:pt>
                <c:pt idx="118">
                  <c:v>-89.3302646895187</c:v>
                </c:pt>
                <c:pt idx="119">
                  <c:v>-87.7732273200338</c:v>
                </c:pt>
                <c:pt idx="120">
                  <c:v>-86.2265467270174</c:v>
                </c:pt>
                <c:pt idx="121">
                  <c:v>-84.6524480942428</c:v>
                </c:pt>
                <c:pt idx="122">
                  <c:v>-83.0872131314615</c:v>
                </c:pt>
                <c:pt idx="123">
                  <c:v>-81.5301688151082</c:v>
                </c:pt>
                <c:pt idx="124">
                  <c:v>-79.9806821611226</c:v>
                </c:pt>
                <c:pt idx="125">
                  <c:v>-78.4381660370928</c:v>
                </c:pt>
                <c:pt idx="126">
                  <c:v>-76.90207002004649</c:v>
                </c:pt>
                <c:pt idx="127">
                  <c:v>-75.3718813053795</c:v>
                </c:pt>
                <c:pt idx="128">
                  <c:v>-73.8471256716212</c:v>
                </c:pt>
                <c:pt idx="129">
                  <c:v>-72.32735950499161</c:v>
                </c:pt>
                <c:pt idx="130">
                  <c:v>-70.8121708870088</c:v>
                </c:pt>
                <c:pt idx="131">
                  <c:v>-69.2211377477537</c:v>
                </c:pt>
                <c:pt idx="132">
                  <c:v>-67.6339490867971</c:v>
                </c:pt>
                <c:pt idx="133">
                  <c:v>-66.0502772632385</c:v>
                </c:pt>
                <c:pt idx="134">
                  <c:v>-64.4698223557951</c:v>
                </c:pt>
                <c:pt idx="135">
                  <c:v>-62.8923045934128</c:v>
                </c:pt>
                <c:pt idx="136">
                  <c:v>-61.317465856453</c:v>
                </c:pt>
                <c:pt idx="137">
                  <c:v>-59.7450712481242</c:v>
                </c:pt>
                <c:pt idx="138">
                  <c:v>-58.1749017354925</c:v>
                </c:pt>
                <c:pt idx="139">
                  <c:v>-56.6067558591019</c:v>
                </c:pt>
                <c:pt idx="140">
                  <c:v>-55.0404515099719</c:v>
                </c:pt>
                <c:pt idx="141">
                  <c:v>-53.9142817725119</c:v>
                </c:pt>
                <c:pt idx="142">
                  <c:v>-52.7896298316935</c:v>
                </c:pt>
                <c:pt idx="143">
                  <c:v>-51.6663529426573</c:v>
                </c:pt>
                <c:pt idx="144">
                  <c:v>-50.544320460794</c:v>
                </c:pt>
                <c:pt idx="145">
                  <c:v>-49.4234159302264</c:v>
                </c:pt>
                <c:pt idx="146">
                  <c:v>-48.3035302285349</c:v>
                </c:pt>
                <c:pt idx="147">
                  <c:v>-47.184564765505</c:v>
                </c:pt>
                <c:pt idx="148">
                  <c:v>-46.0664297336278</c:v>
                </c:pt>
                <c:pt idx="149">
                  <c:v>-44.9490424080656</c:v>
                </c:pt>
                <c:pt idx="150">
                  <c:v>-43.8323304937793</c:v>
                </c:pt>
                <c:pt idx="151">
                  <c:v>-42.7511885175258</c:v>
                </c:pt>
                <c:pt idx="152">
                  <c:v>-41.6705932624492</c:v>
                </c:pt>
                <c:pt idx="153">
                  <c:v>-40.590487243023</c:v>
                </c:pt>
                <c:pt idx="154">
                  <c:v>-39.5108222181402</c:v>
                </c:pt>
                <c:pt idx="155">
                  <c:v>-38.4315507401966</c:v>
                </c:pt>
                <c:pt idx="156">
                  <c:v>-37.3526337380728</c:v>
                </c:pt>
                <c:pt idx="157">
                  <c:v>-36.27403213198</c:v>
                </c:pt>
                <c:pt idx="158">
                  <c:v>-35.1957144782034</c:v>
                </c:pt>
                <c:pt idx="159">
                  <c:v>-34.1176486418507</c:v>
                </c:pt>
                <c:pt idx="160">
                  <c:v>-33.0398094957856</c:v>
                </c:pt>
                <c:pt idx="161">
                  <c:v>-32.1550556440041</c:v>
                </c:pt>
                <c:pt idx="162">
                  <c:v>-31.2704811677908</c:v>
                </c:pt>
                <c:pt idx="163">
                  <c:v>-30.3860673930689</c:v>
                </c:pt>
                <c:pt idx="164">
                  <c:v>-29.5017956774392</c:v>
                </c:pt>
                <c:pt idx="165">
                  <c:v>-28.6176492154803</c:v>
                </c:pt>
                <c:pt idx="166">
                  <c:v>-27.7336158609606</c:v>
                </c:pt>
                <c:pt idx="167">
                  <c:v>-26.8496809646881</c:v>
                </c:pt>
                <c:pt idx="168">
                  <c:v>-25.9658352268002</c:v>
                </c:pt>
                <c:pt idx="169">
                  <c:v>-25.0820675623656</c:v>
                </c:pt>
                <c:pt idx="170">
                  <c:v>-24.1983679792431</c:v>
                </c:pt>
                <c:pt idx="171">
                  <c:v>-23.4483384672091</c:v>
                </c:pt>
                <c:pt idx="172">
                  <c:v>-22.6983628974305</c:v>
                </c:pt>
                <c:pt idx="173">
                  <c:v>-21.9484349314216</c:v>
                </c:pt>
                <c:pt idx="174">
                  <c:v>-21.1985489386861</c:v>
                </c:pt>
                <c:pt idx="175">
                  <c:v>-20.4486999222989</c:v>
                </c:pt>
                <c:pt idx="176">
                  <c:v>-19.698883451738</c:v>
                </c:pt>
                <c:pt idx="177">
                  <c:v>-18.9490956023292</c:v>
                </c:pt>
                <c:pt idx="178">
                  <c:v>-18.1993339007121</c:v>
                </c:pt>
                <c:pt idx="179">
                  <c:v>-17.4495932757833</c:v>
                </c:pt>
                <c:pt idx="180">
                  <c:v>-16.6998720146161</c:v>
                </c:pt>
                <c:pt idx="181">
                  <c:v>-16.0114227228937</c:v>
                </c:pt>
                <c:pt idx="182">
                  <c:v>-15.322988289434</c:v>
                </c:pt>
                <c:pt idx="183">
                  <c:v>-14.6345668544158</c:v>
                </c:pt>
                <c:pt idx="184">
                  <c:v>-13.9461567809523</c:v>
                </c:pt>
                <c:pt idx="185">
                  <c:v>-13.2577566296852</c:v>
                </c:pt>
                <c:pt idx="186">
                  <c:v>-12.5693651361034</c:v>
                </c:pt>
                <c:pt idx="187">
                  <c:v>-11.8809811903159</c:v>
                </c:pt>
                <c:pt idx="188">
                  <c:v>-11.1926038190312</c:v>
                </c:pt>
                <c:pt idx="189">
                  <c:v>-10.5042321695209</c:v>
                </c:pt>
                <c:pt idx="190">
                  <c:v>-9.8158651953623</c:v>
                </c:pt>
                <c:pt idx="191">
                  <c:v>-9.21718964377779</c:v>
                </c:pt>
                <c:pt idx="192">
                  <c:v>-8.61851804440208</c:v>
                </c:pt>
                <c:pt idx="193">
                  <c:v>-8.01984969932766</c:v>
                </c:pt>
                <c:pt idx="194">
                  <c:v>-7.42118417429165</c:v>
                </c:pt>
                <c:pt idx="195">
                  <c:v>-6.8225210908814</c:v>
                </c:pt>
                <c:pt idx="196">
                  <c:v>-6.22386011964796</c:v>
                </c:pt>
                <c:pt idx="197">
                  <c:v>-5.62520097402799</c:v>
                </c:pt>
                <c:pt idx="198">
                  <c:v>-5.02654340498452</c:v>
                </c:pt>
                <c:pt idx="199">
                  <c:v>-4.42788719628655</c:v>
                </c:pt>
                <c:pt idx="200">
                  <c:v>-3.82923216035523</c:v>
                </c:pt>
                <c:pt idx="201">
                  <c:v>-3.39447183461255</c:v>
                </c:pt>
                <c:pt idx="202">
                  <c:v>-2.9597129782748</c:v>
                </c:pt>
                <c:pt idx="203">
                  <c:v>-2.52495476953953</c:v>
                </c:pt>
                <c:pt idx="204">
                  <c:v>-2.09019720312008</c:v>
                </c:pt>
                <c:pt idx="205">
                  <c:v>-1.65544018808699</c:v>
                </c:pt>
                <c:pt idx="206">
                  <c:v>-1.22068364597991</c:v>
                </c:pt>
                <c:pt idx="207">
                  <c:v>-0.785927519157659</c:v>
                </c:pt>
                <c:pt idx="208">
                  <c:v>-0.351171739358005</c:v>
                </c:pt>
                <c:pt idx="209" formatCode="0.00E+00">
                  <c:v>0.0835837375584371</c:v>
                </c:pt>
                <c:pt idx="210">
                  <c:v>0.518338962702572</c:v>
                </c:pt>
                <c:pt idx="211">
                  <c:v>0.945799045109364</c:v>
                </c:pt>
                <c:pt idx="212">
                  <c:v>1.37325887256611</c:v>
                </c:pt>
                <c:pt idx="213">
                  <c:v>1.80071865233202</c:v>
                </c:pt>
                <c:pt idx="214">
                  <c:v>2.22817819776263</c:v>
                </c:pt>
                <c:pt idx="215">
                  <c:v>2.6556376288513</c:v>
                </c:pt>
                <c:pt idx="216">
                  <c:v>3.08309696269815</c:v>
                </c:pt>
                <c:pt idx="217">
                  <c:v>3.51055631391596</c:v>
                </c:pt>
                <c:pt idx="218">
                  <c:v>3.93801549498098</c:v>
                </c:pt>
                <c:pt idx="219">
                  <c:v>4.36547461653605</c:v>
                </c:pt>
                <c:pt idx="220">
                  <c:v>4.79293378765203</c:v>
                </c:pt>
                <c:pt idx="221">
                  <c:v>5.10314371605326</c:v>
                </c:pt>
                <c:pt idx="222">
                  <c:v>5.41335330831172</c:v>
                </c:pt>
                <c:pt idx="223">
                  <c:v>5.723562870014</c:v>
                </c:pt>
                <c:pt idx="224">
                  <c:v>6.03377230590501</c:v>
                </c:pt>
                <c:pt idx="225">
                  <c:v>6.34398182001118</c:v>
                </c:pt>
                <c:pt idx="226">
                  <c:v>6.65419131574635</c:v>
                </c:pt>
                <c:pt idx="227">
                  <c:v>6.96440069600244</c:v>
                </c:pt>
                <c:pt idx="228">
                  <c:v>7.27461016322709</c:v>
                </c:pt>
                <c:pt idx="229">
                  <c:v>7.58481961949015</c:v>
                </c:pt>
                <c:pt idx="230">
                  <c:v>7.89502896654045</c:v>
                </c:pt>
                <c:pt idx="231">
                  <c:v>8.093972105854309</c:v>
                </c:pt>
                <c:pt idx="232">
                  <c:v>8.29291493867695</c:v>
                </c:pt>
                <c:pt idx="233">
                  <c:v>8.491857666057729</c:v>
                </c:pt>
                <c:pt idx="234">
                  <c:v>8.6908003888802</c:v>
                </c:pt>
                <c:pt idx="235">
                  <c:v>8.88974310788766</c:v>
                </c:pt>
                <c:pt idx="236">
                  <c:v>9.08868582370489</c:v>
                </c:pt>
                <c:pt idx="237">
                  <c:v>9.28762863685656</c:v>
                </c:pt>
                <c:pt idx="238">
                  <c:v>9.48657134778296</c:v>
                </c:pt>
                <c:pt idx="239">
                  <c:v>9.68551405685317</c:v>
                </c:pt>
                <c:pt idx="240">
                  <c:v>9.88445676437638</c:v>
                </c:pt>
                <c:pt idx="241">
                  <c:v>9.99511717061134</c:v>
                </c:pt>
                <c:pt idx="242">
                  <c:v>10.1057769757744</c:v>
                </c:pt>
                <c:pt idx="243">
                  <c:v>10.2164369800464</c:v>
                </c:pt>
                <c:pt idx="244">
                  <c:v>10.3270969835782</c:v>
                </c:pt>
                <c:pt idx="245">
                  <c:v>10.4377569864956</c:v>
                </c:pt>
                <c:pt idx="246">
                  <c:v>10.5484179889037</c:v>
                </c:pt>
                <c:pt idx="247">
                  <c:v>10.6590779908896</c:v>
                </c:pt>
                <c:pt idx="248">
                  <c:v>10.7697379925261</c:v>
                </c:pt>
                <c:pt idx="249">
                  <c:v>10.8803979938735</c:v>
                </c:pt>
                <c:pt idx="250">
                  <c:v>10.9910579949821</c:v>
                </c:pt>
                <c:pt idx="251">
                  <c:v>11.0064119958933</c:v>
                </c:pt>
                <c:pt idx="252">
                  <c:v>11.0217649966417</c:v>
                </c:pt>
                <c:pt idx="253">
                  <c:v>11.037118997256</c:v>
                </c:pt>
                <c:pt idx="254">
                  <c:v>11.0524719977597</c:v>
                </c:pt>
                <c:pt idx="255">
                  <c:v>11.0678259981723</c:v>
                </c:pt>
                <c:pt idx="256">
                  <c:v>11.0831789985102</c:v>
                </c:pt>
                <c:pt idx="257">
                  <c:v>11.0985329987866</c:v>
                </c:pt>
                <c:pt idx="258">
                  <c:v>11.1138869990125</c:v>
                </c:pt>
                <c:pt idx="259">
                  <c:v>11.1292399991969</c:v>
                </c:pt>
                <c:pt idx="260">
                  <c:v>11.1445939993475</c:v>
                </c:pt>
                <c:pt idx="261">
                  <c:v>11.0642749994702</c:v>
                </c:pt>
                <c:pt idx="262">
                  <c:v>10.9839559995702</c:v>
                </c:pt>
                <c:pt idx="263">
                  <c:v>10.9036369996516</c:v>
                </c:pt>
                <c:pt idx="264">
                  <c:v>10.8233179997178</c:v>
                </c:pt>
                <c:pt idx="265">
                  <c:v>10.7429979997716</c:v>
                </c:pt>
                <c:pt idx="266">
                  <c:v>10.6626789998153</c:v>
                </c:pt>
                <c:pt idx="267">
                  <c:v>10.5823599998508</c:v>
                </c:pt>
                <c:pt idx="268">
                  <c:v>10.5020409998795</c:v>
                </c:pt>
                <c:pt idx="269">
                  <c:v>10.4217219999028</c:v>
                </c:pt>
                <c:pt idx="270">
                  <c:v>10.3414029999216</c:v>
                </c:pt>
                <c:pt idx="271">
                  <c:v>10.1931959999369</c:v>
                </c:pt>
                <c:pt idx="272">
                  <c:v>10.0449899999492</c:v>
                </c:pt>
                <c:pt idx="273">
                  <c:v>9.89678269995918</c:v>
                </c:pt>
                <c:pt idx="274">
                  <c:v>9.748575999967199</c:v>
                </c:pt>
                <c:pt idx="275">
                  <c:v>9.600369199973659</c:v>
                </c:pt>
                <c:pt idx="276">
                  <c:v>9.45216239997887</c:v>
                </c:pt>
                <c:pt idx="277">
                  <c:v>9.30395569998306</c:v>
                </c:pt>
                <c:pt idx="278">
                  <c:v>9.15574889998644</c:v>
                </c:pt>
                <c:pt idx="279">
                  <c:v>9.00754209998914</c:v>
                </c:pt>
                <c:pt idx="280">
                  <c:v>8.85933529999132</c:v>
                </c:pt>
                <c:pt idx="281">
                  <c:v>8.63316379999306</c:v>
                </c:pt>
                <c:pt idx="282">
                  <c:v>8.40699199999446</c:v>
                </c:pt>
                <c:pt idx="283">
                  <c:v>8.18082019999558</c:v>
                </c:pt>
                <c:pt idx="284">
                  <c:v>7.95464839999648</c:v>
                </c:pt>
                <c:pt idx="285">
                  <c:v>7.72847649999719</c:v>
                </c:pt>
                <c:pt idx="286">
                  <c:v>7.50230469999776</c:v>
                </c:pt>
                <c:pt idx="287">
                  <c:v>7.27613289999822</c:v>
                </c:pt>
                <c:pt idx="288">
                  <c:v>7.04996109999859</c:v>
                </c:pt>
                <c:pt idx="289">
                  <c:v>6.82378919999888</c:v>
                </c:pt>
                <c:pt idx="290">
                  <c:v>6.59761739999911</c:v>
                </c:pt>
                <c:pt idx="291">
                  <c:v>6.32023689999929</c:v>
                </c:pt>
                <c:pt idx="292">
                  <c:v>6.04285619999944</c:v>
                </c:pt>
                <c:pt idx="293">
                  <c:v>5.76547549999955</c:v>
                </c:pt>
                <c:pt idx="294">
                  <c:v>5.48809479999965</c:v>
                </c:pt>
                <c:pt idx="295">
                  <c:v>5.21071409999972</c:v>
                </c:pt>
                <c:pt idx="296">
                  <c:v>4.93333339999978</c:v>
                </c:pt>
                <c:pt idx="297">
                  <c:v>4.65595259999982</c:v>
                </c:pt>
                <c:pt idx="298">
                  <c:v>4.37857189999986</c:v>
                </c:pt>
                <c:pt idx="299">
                  <c:v>4.10119119999989</c:v>
                </c:pt>
                <c:pt idx="300">
                  <c:v>3.82381049999991</c:v>
                </c:pt>
                <c:pt idx="301">
                  <c:v>3.51625489999993</c:v>
                </c:pt>
                <c:pt idx="302">
                  <c:v>3.20869909999994</c:v>
                </c:pt>
                <c:pt idx="303">
                  <c:v>2.90114329999995</c:v>
                </c:pt>
                <c:pt idx="304">
                  <c:v>2.59358749999996</c:v>
                </c:pt>
                <c:pt idx="305">
                  <c:v>2.28603169999997</c:v>
                </c:pt>
                <c:pt idx="306">
                  <c:v>1.97847589999998</c:v>
                </c:pt>
                <c:pt idx="307">
                  <c:v>1.67092009999998</c:v>
                </c:pt>
                <c:pt idx="308">
                  <c:v>1.36336429999998</c:v>
                </c:pt>
                <c:pt idx="309">
                  <c:v>1.05580849999999</c:v>
                </c:pt>
                <c:pt idx="310">
                  <c:v>0.748252679999992</c:v>
                </c:pt>
                <c:pt idx="311">
                  <c:v>0.421400099999994</c:v>
                </c:pt>
                <c:pt idx="312" formatCode="0.00E+00">
                  <c:v>0.0945474359999955</c:v>
                </c:pt>
                <c:pt idx="313">
                  <c:v>-0.232305230000003</c:v>
                </c:pt>
                <c:pt idx="314">
                  <c:v>-0.559157900000002</c:v>
                </c:pt>
                <c:pt idx="315">
                  <c:v>-0.886010560000002</c:v>
                </c:pt>
                <c:pt idx="316">
                  <c:v>-1.2128632</c:v>
                </c:pt>
                <c:pt idx="317">
                  <c:v>-1.5397159</c:v>
                </c:pt>
                <c:pt idx="318">
                  <c:v>-1.8665686</c:v>
                </c:pt>
                <c:pt idx="319">
                  <c:v>-2.1934212</c:v>
                </c:pt>
                <c:pt idx="320">
                  <c:v>-2.5202739</c:v>
                </c:pt>
                <c:pt idx="321">
                  <c:v>-2.8315187</c:v>
                </c:pt>
                <c:pt idx="322">
                  <c:v>-3.1427634</c:v>
                </c:pt>
                <c:pt idx="323">
                  <c:v>-3.4540082</c:v>
                </c:pt>
                <c:pt idx="324">
                  <c:v>-3.7652529</c:v>
                </c:pt>
                <c:pt idx="325">
                  <c:v>-4.07649759999999</c:v>
                </c:pt>
                <c:pt idx="326">
                  <c:v>-4.3877423</c:v>
                </c:pt>
                <c:pt idx="327">
                  <c:v>-4.6989871</c:v>
                </c:pt>
                <c:pt idx="328">
                  <c:v>-5.01023179999999</c:v>
                </c:pt>
                <c:pt idx="329">
                  <c:v>-5.3214765</c:v>
                </c:pt>
                <c:pt idx="330">
                  <c:v>-5.6327213</c:v>
                </c:pt>
                <c:pt idx="331">
                  <c:v>-5.88883009999999</c:v>
                </c:pt>
                <c:pt idx="332">
                  <c:v>-6.14493859999999</c:v>
                </c:pt>
                <c:pt idx="333">
                  <c:v>-6.4010471</c:v>
                </c:pt>
                <c:pt idx="334">
                  <c:v>-6.65715569999999</c:v>
                </c:pt>
                <c:pt idx="335">
                  <c:v>-6.9132642</c:v>
                </c:pt>
                <c:pt idx="336">
                  <c:v>-7.1693727</c:v>
                </c:pt>
                <c:pt idx="337">
                  <c:v>-7.4254813</c:v>
                </c:pt>
                <c:pt idx="338">
                  <c:v>-7.6815898</c:v>
                </c:pt>
                <c:pt idx="339">
                  <c:v>-7.9376983</c:v>
                </c:pt>
                <c:pt idx="340">
                  <c:v>-8.1938069</c:v>
                </c:pt>
                <c:pt idx="341">
                  <c:v>-8.347269300000001</c:v>
                </c:pt>
                <c:pt idx="342">
                  <c:v>-8.5007312</c:v>
                </c:pt>
                <c:pt idx="343">
                  <c:v>-8.6541931</c:v>
                </c:pt>
                <c:pt idx="344">
                  <c:v>-8.807655</c:v>
                </c:pt>
                <c:pt idx="345">
                  <c:v>-8.9611169</c:v>
                </c:pt>
                <c:pt idx="346">
                  <c:v>-9.1145788</c:v>
                </c:pt>
                <c:pt idx="347">
                  <c:v>-9.2680407</c:v>
                </c:pt>
                <c:pt idx="348">
                  <c:v>-9.4215026</c:v>
                </c:pt>
                <c:pt idx="349">
                  <c:v>-9.5749645</c:v>
                </c:pt>
                <c:pt idx="350">
                  <c:v>-9.7284264</c:v>
                </c:pt>
                <c:pt idx="351">
                  <c:v>-9.82484859999999</c:v>
                </c:pt>
                <c:pt idx="352">
                  <c:v>-9.92127059999999</c:v>
                </c:pt>
                <c:pt idx="353">
                  <c:v>-10.017693</c:v>
                </c:pt>
                <c:pt idx="354">
                  <c:v>-10.114114</c:v>
                </c:pt>
                <c:pt idx="355">
                  <c:v>-10.2105359999999</c:v>
                </c:pt>
                <c:pt idx="356">
                  <c:v>-10.306958</c:v>
                </c:pt>
                <c:pt idx="357">
                  <c:v>-10.40338</c:v>
                </c:pt>
                <c:pt idx="358">
                  <c:v>-10.499802</c:v>
                </c:pt>
                <c:pt idx="359">
                  <c:v>-10.5962239999999</c:v>
                </c:pt>
                <c:pt idx="360">
                  <c:v>-10.692646</c:v>
                </c:pt>
                <c:pt idx="361">
                  <c:v>-10.6777929999999</c:v>
                </c:pt>
                <c:pt idx="362">
                  <c:v>-10.66294</c:v>
                </c:pt>
                <c:pt idx="363">
                  <c:v>-10.648087</c:v>
                </c:pt>
                <c:pt idx="364">
                  <c:v>-10.633233</c:v>
                </c:pt>
                <c:pt idx="365">
                  <c:v>-10.61838</c:v>
                </c:pt>
                <c:pt idx="366">
                  <c:v>-10.603527</c:v>
                </c:pt>
                <c:pt idx="367">
                  <c:v>-10.588673</c:v>
                </c:pt>
                <c:pt idx="368">
                  <c:v>-10.57382</c:v>
                </c:pt>
                <c:pt idx="369">
                  <c:v>-10.558967</c:v>
                </c:pt>
                <c:pt idx="370">
                  <c:v>-10.5441129999999</c:v>
                </c:pt>
                <c:pt idx="371">
                  <c:v>-10.4563279999999</c:v>
                </c:pt>
                <c:pt idx="372">
                  <c:v>-10.368543</c:v>
                </c:pt>
                <c:pt idx="373">
                  <c:v>-10.280758</c:v>
                </c:pt>
                <c:pt idx="374">
                  <c:v>-10.1929719999999</c:v>
                </c:pt>
                <c:pt idx="375">
                  <c:v>-10.105187</c:v>
                </c:pt>
                <c:pt idx="376">
                  <c:v>-10.017402</c:v>
                </c:pt>
                <c:pt idx="377">
                  <c:v>-9.92961619999999</c:v>
                </c:pt>
                <c:pt idx="378">
                  <c:v>-9.8418308</c:v>
                </c:pt>
                <c:pt idx="379">
                  <c:v>-9.7540455</c:v>
                </c:pt>
                <c:pt idx="380">
                  <c:v>-9.6662601</c:v>
                </c:pt>
                <c:pt idx="381">
                  <c:v>-9.52359539999999</c:v>
                </c:pt>
                <c:pt idx="382">
                  <c:v>-9.38093029999999</c:v>
                </c:pt>
                <c:pt idx="383">
                  <c:v>-9.2382653</c:v>
                </c:pt>
                <c:pt idx="384">
                  <c:v>-9.09560019999999</c:v>
                </c:pt>
                <c:pt idx="385">
                  <c:v>-8.9529352</c:v>
                </c:pt>
                <c:pt idx="386">
                  <c:v>-8.81027019999999</c:v>
                </c:pt>
                <c:pt idx="387">
                  <c:v>-8.66760509999999</c:v>
                </c:pt>
                <c:pt idx="388">
                  <c:v>-8.5249401</c:v>
                </c:pt>
                <c:pt idx="389">
                  <c:v>-8.38227499999999</c:v>
                </c:pt>
                <c:pt idx="390">
                  <c:v>-8.239610000000001</c:v>
                </c:pt>
                <c:pt idx="391">
                  <c:v>-8.0636218</c:v>
                </c:pt>
                <c:pt idx="392">
                  <c:v>-7.88763349999999</c:v>
                </c:pt>
                <c:pt idx="393">
                  <c:v>-7.7116452</c:v>
                </c:pt>
                <c:pt idx="394">
                  <c:v>-7.5356569</c:v>
                </c:pt>
                <c:pt idx="395">
                  <c:v>-7.35966849999999</c:v>
                </c:pt>
                <c:pt idx="396">
                  <c:v>-7.1836802</c:v>
                </c:pt>
                <c:pt idx="397">
                  <c:v>-7.0076919</c:v>
                </c:pt>
                <c:pt idx="398">
                  <c:v>-6.8317036</c:v>
                </c:pt>
                <c:pt idx="399">
                  <c:v>-6.6557152</c:v>
                </c:pt>
                <c:pt idx="400">
                  <c:v>-6.4797269</c:v>
                </c:pt>
                <c:pt idx="401">
                  <c:v>-6.29930979999999</c:v>
                </c:pt>
                <c:pt idx="402">
                  <c:v>-6.11889259999999</c:v>
                </c:pt>
                <c:pt idx="403">
                  <c:v>-5.93847539999999</c:v>
                </c:pt>
                <c:pt idx="404">
                  <c:v>-5.75805819999999</c:v>
                </c:pt>
                <c:pt idx="405">
                  <c:v>-5.5776411</c:v>
                </c:pt>
                <c:pt idx="406">
                  <c:v>-5.3972239</c:v>
                </c:pt>
                <c:pt idx="407">
                  <c:v>-5.2168067</c:v>
                </c:pt>
                <c:pt idx="408">
                  <c:v>-5.0363895</c:v>
                </c:pt>
                <c:pt idx="409">
                  <c:v>-4.85597239999999</c:v>
                </c:pt>
                <c:pt idx="410">
                  <c:v>-4.67555519999999</c:v>
                </c:pt>
                <c:pt idx="411">
                  <c:v>-4.4883578</c:v>
                </c:pt>
                <c:pt idx="412">
                  <c:v>-4.3011603</c:v>
                </c:pt>
                <c:pt idx="413">
                  <c:v>-4.1139628</c:v>
                </c:pt>
                <c:pt idx="414">
                  <c:v>-3.9267653</c:v>
                </c:pt>
                <c:pt idx="415">
                  <c:v>-3.7395678</c:v>
                </c:pt>
                <c:pt idx="416">
                  <c:v>-3.5523703</c:v>
                </c:pt>
                <c:pt idx="417">
                  <c:v>-3.36517279999999</c:v>
                </c:pt>
                <c:pt idx="418">
                  <c:v>-3.17797529999999</c:v>
                </c:pt>
                <c:pt idx="419">
                  <c:v>-2.9907778</c:v>
                </c:pt>
                <c:pt idx="420">
                  <c:v>-2.8035803</c:v>
                </c:pt>
                <c:pt idx="421">
                  <c:v>-2.6200111</c:v>
                </c:pt>
                <c:pt idx="422">
                  <c:v>-2.4364419</c:v>
                </c:pt>
                <c:pt idx="423">
                  <c:v>-2.2528727</c:v>
                </c:pt>
                <c:pt idx="424">
                  <c:v>-2.0693035</c:v>
                </c:pt>
                <c:pt idx="425">
                  <c:v>-1.8857343</c:v>
                </c:pt>
                <c:pt idx="426">
                  <c:v>-1.7021651</c:v>
                </c:pt>
                <c:pt idx="427">
                  <c:v>-1.5185959</c:v>
                </c:pt>
                <c:pt idx="428">
                  <c:v>-1.3350267</c:v>
                </c:pt>
                <c:pt idx="429">
                  <c:v>-1.1514575</c:v>
                </c:pt>
                <c:pt idx="430">
                  <c:v>-0.967888349999999</c:v>
                </c:pt>
                <c:pt idx="431">
                  <c:v>-0.79496065</c:v>
                </c:pt>
                <c:pt idx="432">
                  <c:v>-0.62203302</c:v>
                </c:pt>
                <c:pt idx="433">
                  <c:v>-0.449105389999999</c:v>
                </c:pt>
                <c:pt idx="434">
                  <c:v>-0.27617775</c:v>
                </c:pt>
                <c:pt idx="435">
                  <c:v>-0.10325012</c:v>
                </c:pt>
                <c:pt idx="436" formatCode="0.00E+00">
                  <c:v>0.0696775079999999</c:v>
                </c:pt>
                <c:pt idx="437">
                  <c:v>0.24260514</c:v>
                </c:pt>
                <c:pt idx="438">
                  <c:v>0.41553277</c:v>
                </c:pt>
                <c:pt idx="439">
                  <c:v>0.588460399999999</c:v>
                </c:pt>
                <c:pt idx="440">
                  <c:v>0.761388029999999</c:v>
                </c:pt>
                <c:pt idx="441">
                  <c:v>0.88339031</c:v>
                </c:pt>
                <c:pt idx="442">
                  <c:v>1.0053923</c:v>
                </c:pt>
                <c:pt idx="443">
                  <c:v>1.12739419999999</c:v>
                </c:pt>
                <c:pt idx="444">
                  <c:v>1.2493961</c:v>
                </c:pt>
                <c:pt idx="445">
                  <c:v>1.3713981</c:v>
                </c:pt>
                <c:pt idx="446">
                  <c:v>1.4934</c:v>
                </c:pt>
                <c:pt idx="447">
                  <c:v>1.615402</c:v>
                </c:pt>
                <c:pt idx="448">
                  <c:v>1.73740389999999</c:v>
                </c:pt>
                <c:pt idx="449">
                  <c:v>1.8594059</c:v>
                </c:pt>
                <c:pt idx="450">
                  <c:v>1.98140779999999</c:v>
                </c:pt>
                <c:pt idx="451">
                  <c:v>2.0981743</c:v>
                </c:pt>
                <c:pt idx="452">
                  <c:v>2.2149407</c:v>
                </c:pt>
                <c:pt idx="453">
                  <c:v>2.33170719999999</c:v>
                </c:pt>
                <c:pt idx="454">
                  <c:v>2.44847359999999</c:v>
                </c:pt>
                <c:pt idx="455">
                  <c:v>2.56524</c:v>
                </c:pt>
                <c:pt idx="456">
                  <c:v>2.6820065</c:v>
                </c:pt>
                <c:pt idx="457">
                  <c:v>2.79877289999999</c:v>
                </c:pt>
                <c:pt idx="458">
                  <c:v>2.91553929999999</c:v>
                </c:pt>
                <c:pt idx="459">
                  <c:v>3.0323058</c:v>
                </c:pt>
                <c:pt idx="460">
                  <c:v>3.1490722</c:v>
                </c:pt>
                <c:pt idx="461">
                  <c:v>3.2287819</c:v>
                </c:pt>
                <c:pt idx="462">
                  <c:v>3.3084913</c:v>
                </c:pt>
                <c:pt idx="463">
                  <c:v>3.3882007</c:v>
                </c:pt>
                <c:pt idx="464">
                  <c:v>3.4679101</c:v>
                </c:pt>
                <c:pt idx="465">
                  <c:v>3.5476195</c:v>
                </c:pt>
                <c:pt idx="466">
                  <c:v>3.6273289</c:v>
                </c:pt>
                <c:pt idx="467">
                  <c:v>3.70703829999999</c:v>
                </c:pt>
                <c:pt idx="468">
                  <c:v>3.7867478</c:v>
                </c:pt>
                <c:pt idx="469">
                  <c:v>3.8664572</c:v>
                </c:pt>
                <c:pt idx="470">
                  <c:v>3.9461666</c:v>
                </c:pt>
                <c:pt idx="471">
                  <c:v>4.00561919999999</c:v>
                </c:pt>
                <c:pt idx="472">
                  <c:v>4.06507169999999</c:v>
                </c:pt>
                <c:pt idx="473">
                  <c:v>4.12452419999999</c:v>
                </c:pt>
                <c:pt idx="474">
                  <c:v>4.18397669999999</c:v>
                </c:pt>
                <c:pt idx="475">
                  <c:v>4.24342919999999</c:v>
                </c:pt>
                <c:pt idx="476">
                  <c:v>4.3028817</c:v>
                </c:pt>
                <c:pt idx="477">
                  <c:v>4.3623342</c:v>
                </c:pt>
                <c:pt idx="478">
                  <c:v>4.4217867</c:v>
                </c:pt>
                <c:pt idx="479">
                  <c:v>4.4812393</c:v>
                </c:pt>
                <c:pt idx="480">
                  <c:v>4.5406918</c:v>
                </c:pt>
                <c:pt idx="481">
                  <c:v>4.55560209999999</c:v>
                </c:pt>
                <c:pt idx="482">
                  <c:v>4.5705121</c:v>
                </c:pt>
                <c:pt idx="483">
                  <c:v>4.585422</c:v>
                </c:pt>
                <c:pt idx="484">
                  <c:v>4.60033199999999</c:v>
                </c:pt>
                <c:pt idx="485">
                  <c:v>4.615242</c:v>
                </c:pt>
                <c:pt idx="486">
                  <c:v>4.63015199999999</c:v>
                </c:pt>
                <c:pt idx="487">
                  <c:v>4.645062</c:v>
                </c:pt>
                <c:pt idx="488">
                  <c:v>4.65997199999999</c:v>
                </c:pt>
                <c:pt idx="489">
                  <c:v>4.674882</c:v>
                </c:pt>
                <c:pt idx="490">
                  <c:v>4.68979199999999</c:v>
                </c:pt>
                <c:pt idx="491">
                  <c:v>4.68346579999999</c:v>
                </c:pt>
                <c:pt idx="492">
                  <c:v>4.6771395</c:v>
                </c:pt>
                <c:pt idx="493">
                  <c:v>4.6708132</c:v>
                </c:pt>
                <c:pt idx="494">
                  <c:v>4.66448679999999</c:v>
                </c:pt>
                <c:pt idx="495">
                  <c:v>4.6581605</c:v>
                </c:pt>
                <c:pt idx="496">
                  <c:v>4.65183419999999</c:v>
                </c:pt>
                <c:pt idx="497">
                  <c:v>4.6455079</c:v>
                </c:pt>
                <c:pt idx="498">
                  <c:v>4.63918159999999</c:v>
                </c:pt>
                <c:pt idx="499">
                  <c:v>4.63285519999999</c:v>
                </c:pt>
                <c:pt idx="500">
                  <c:v>4.6265289</c:v>
                </c:pt>
                <c:pt idx="501">
                  <c:v>4.58004269999999</c:v>
                </c:pt>
                <c:pt idx="502">
                  <c:v>4.53355619999999</c:v>
                </c:pt>
                <c:pt idx="503">
                  <c:v>4.4870697</c:v>
                </c:pt>
                <c:pt idx="504">
                  <c:v>4.44058319999999</c:v>
                </c:pt>
                <c:pt idx="505">
                  <c:v>4.3940967</c:v>
                </c:pt>
                <c:pt idx="506">
                  <c:v>4.3476102</c:v>
                </c:pt>
                <c:pt idx="507">
                  <c:v>4.30112369999999</c:v>
                </c:pt>
                <c:pt idx="508">
                  <c:v>4.2546372</c:v>
                </c:pt>
                <c:pt idx="509">
                  <c:v>4.2081507</c:v>
                </c:pt>
                <c:pt idx="510">
                  <c:v>4.16166419999999</c:v>
                </c:pt>
                <c:pt idx="511">
                  <c:v>4.08453079999999</c:v>
                </c:pt>
                <c:pt idx="512">
                  <c:v>4.0073971</c:v>
                </c:pt>
                <c:pt idx="513">
                  <c:v>3.9302635</c:v>
                </c:pt>
                <c:pt idx="514">
                  <c:v>3.8531298</c:v>
                </c:pt>
                <c:pt idx="515">
                  <c:v>3.77599619999999</c:v>
                </c:pt>
                <c:pt idx="516">
                  <c:v>3.6988625</c:v>
                </c:pt>
                <c:pt idx="517">
                  <c:v>3.6217288</c:v>
                </c:pt>
                <c:pt idx="518">
                  <c:v>3.54459519999999</c:v>
                </c:pt>
                <c:pt idx="519">
                  <c:v>3.4674615</c:v>
                </c:pt>
                <c:pt idx="520">
                  <c:v>3.39032789999999</c:v>
                </c:pt>
                <c:pt idx="521">
                  <c:v>3.2904045</c:v>
                </c:pt>
                <c:pt idx="522">
                  <c:v>3.190481</c:v>
                </c:pt>
                <c:pt idx="523">
                  <c:v>3.09055739999999</c:v>
                </c:pt>
                <c:pt idx="524">
                  <c:v>2.9906339</c:v>
                </c:pt>
                <c:pt idx="525">
                  <c:v>2.8907104</c:v>
                </c:pt>
                <c:pt idx="526">
                  <c:v>2.79078679999999</c:v>
                </c:pt>
                <c:pt idx="527">
                  <c:v>2.6908633</c:v>
                </c:pt>
                <c:pt idx="528">
                  <c:v>2.5909398</c:v>
                </c:pt>
                <c:pt idx="529">
                  <c:v>2.49101619999999</c:v>
                </c:pt>
                <c:pt idx="530">
                  <c:v>2.3910927</c:v>
                </c:pt>
                <c:pt idx="531">
                  <c:v>2.2633404</c:v>
                </c:pt>
                <c:pt idx="532">
                  <c:v>2.13558799999999</c:v>
                </c:pt>
                <c:pt idx="533">
                  <c:v>2.0078355</c:v>
                </c:pt>
                <c:pt idx="534">
                  <c:v>1.88008299999999</c:v>
                </c:pt>
                <c:pt idx="535">
                  <c:v>1.7523305</c:v>
                </c:pt>
                <c:pt idx="536">
                  <c:v>1.62457809999999</c:v>
                </c:pt>
                <c:pt idx="537">
                  <c:v>1.4968256</c:v>
                </c:pt>
                <c:pt idx="538">
                  <c:v>1.3690731</c:v>
                </c:pt>
                <c:pt idx="539">
                  <c:v>1.2413206</c:v>
                </c:pt>
                <c:pt idx="540">
                  <c:v>1.1135682</c:v>
                </c:pt>
                <c:pt idx="541">
                  <c:v>0.984446289999999</c:v>
                </c:pt>
                <c:pt idx="542">
                  <c:v>0.85532441</c:v>
                </c:pt>
                <c:pt idx="543">
                  <c:v>0.726202519999999</c:v>
                </c:pt>
                <c:pt idx="544">
                  <c:v>0.59708064</c:v>
                </c:pt>
                <c:pt idx="545">
                  <c:v>0.467958759999999</c:v>
                </c:pt>
                <c:pt idx="546">
                  <c:v>0.33883687</c:v>
                </c:pt>
                <c:pt idx="547">
                  <c:v>0.209714989999999</c:v>
                </c:pt>
                <c:pt idx="548" formatCode="0.00E+00">
                  <c:v>0.0805931089999999</c:v>
                </c:pt>
                <c:pt idx="549" formatCode="0.00E+00">
                  <c:v>-0.0485287739999999</c:v>
                </c:pt>
                <c:pt idx="550">
                  <c:v>-0.177650659999999</c:v>
                </c:pt>
                <c:pt idx="551">
                  <c:v>-0.31724085</c:v>
                </c:pt>
                <c:pt idx="552">
                  <c:v>-0.456831119999999</c:v>
                </c:pt>
                <c:pt idx="553">
                  <c:v>-0.596421399999999</c:v>
                </c:pt>
                <c:pt idx="554">
                  <c:v>-0.73601167</c:v>
                </c:pt>
                <c:pt idx="555">
                  <c:v>-0.875601949999999</c:v>
                </c:pt>
                <c:pt idx="556">
                  <c:v>-1.0151922</c:v>
                </c:pt>
                <c:pt idx="557">
                  <c:v>-1.1547825</c:v>
                </c:pt>
                <c:pt idx="558">
                  <c:v>-1.2943728</c:v>
                </c:pt>
                <c:pt idx="559">
                  <c:v>-1.433963</c:v>
                </c:pt>
                <c:pt idx="560">
                  <c:v>-1.57355329999999</c:v>
                </c:pt>
                <c:pt idx="561">
                  <c:v>-1.6815878</c:v>
                </c:pt>
                <c:pt idx="562">
                  <c:v>-1.7896219</c:v>
                </c:pt>
                <c:pt idx="563">
                  <c:v>-1.8976561</c:v>
                </c:pt>
                <c:pt idx="564">
                  <c:v>-2.00569029999999</c:v>
                </c:pt>
                <c:pt idx="565">
                  <c:v>-2.1137244</c:v>
                </c:pt>
                <c:pt idx="566">
                  <c:v>-2.22175859999999</c:v>
                </c:pt>
                <c:pt idx="567">
                  <c:v>-2.32979279999999</c:v>
                </c:pt>
                <c:pt idx="568">
                  <c:v>-2.437827</c:v>
                </c:pt>
                <c:pt idx="569">
                  <c:v>-2.5458611</c:v>
                </c:pt>
                <c:pt idx="570">
                  <c:v>-2.65389529999999</c:v>
                </c:pt>
                <c:pt idx="571">
                  <c:v>-2.75621869999999</c:v>
                </c:pt>
                <c:pt idx="572">
                  <c:v>-2.85854199999999</c:v>
                </c:pt>
                <c:pt idx="573">
                  <c:v>-2.96086539999999</c:v>
                </c:pt>
                <c:pt idx="574">
                  <c:v>-3.0631887</c:v>
                </c:pt>
                <c:pt idx="575">
                  <c:v>-3.16551209999999</c:v>
                </c:pt>
                <c:pt idx="576">
                  <c:v>-3.2678354</c:v>
                </c:pt>
                <c:pt idx="577">
                  <c:v>-3.3701588</c:v>
                </c:pt>
                <c:pt idx="578">
                  <c:v>-3.4724821</c:v>
                </c:pt>
                <c:pt idx="579">
                  <c:v>-3.5748055</c:v>
                </c:pt>
                <c:pt idx="580">
                  <c:v>-3.6771288</c:v>
                </c:pt>
                <c:pt idx="581">
                  <c:v>-3.734982</c:v>
                </c:pt>
                <c:pt idx="582">
                  <c:v>-3.7928348</c:v>
                </c:pt>
                <c:pt idx="583">
                  <c:v>-3.8506876</c:v>
                </c:pt>
                <c:pt idx="584">
                  <c:v>-3.9085405</c:v>
                </c:pt>
                <c:pt idx="585">
                  <c:v>-3.9663933</c:v>
                </c:pt>
                <c:pt idx="586">
                  <c:v>-4.0242461</c:v>
                </c:pt>
                <c:pt idx="587">
                  <c:v>-4.0820989</c:v>
                </c:pt>
                <c:pt idx="588">
                  <c:v>-4.1399517</c:v>
                </c:pt>
                <c:pt idx="589">
                  <c:v>-4.1978045</c:v>
                </c:pt>
                <c:pt idx="590">
                  <c:v>-4.2556573</c:v>
                </c:pt>
                <c:pt idx="591">
                  <c:v>-4.27878169999999</c:v>
                </c:pt>
                <c:pt idx="592">
                  <c:v>-4.3019058</c:v>
                </c:pt>
                <c:pt idx="593">
                  <c:v>-4.3250298</c:v>
                </c:pt>
                <c:pt idx="594">
                  <c:v>-4.34815389999999</c:v>
                </c:pt>
                <c:pt idx="595">
                  <c:v>-4.371278</c:v>
                </c:pt>
                <c:pt idx="596">
                  <c:v>-4.39440209999999</c:v>
                </c:pt>
                <c:pt idx="597">
                  <c:v>-4.4175262</c:v>
                </c:pt>
                <c:pt idx="598">
                  <c:v>-4.4406502</c:v>
                </c:pt>
                <c:pt idx="599">
                  <c:v>-4.46377429999999</c:v>
                </c:pt>
                <c:pt idx="600">
                  <c:v>-4.4868984</c:v>
                </c:pt>
                <c:pt idx="601">
                  <c:v>-4.46793249999999</c:v>
                </c:pt>
                <c:pt idx="602">
                  <c:v>-4.4489663</c:v>
                </c:pt>
                <c:pt idx="603">
                  <c:v>-4.42999999999999</c:v>
                </c:pt>
                <c:pt idx="604">
                  <c:v>-4.4110338</c:v>
                </c:pt>
                <c:pt idx="605">
                  <c:v>-4.39206749999999</c:v>
                </c:pt>
                <c:pt idx="606">
                  <c:v>-4.3731013</c:v>
                </c:pt>
                <c:pt idx="607">
                  <c:v>-4.354135</c:v>
                </c:pt>
                <c:pt idx="608">
                  <c:v>-4.33516879999999</c:v>
                </c:pt>
                <c:pt idx="609">
                  <c:v>-4.3162025</c:v>
                </c:pt>
                <c:pt idx="610">
                  <c:v>-4.29723629999999</c:v>
                </c:pt>
                <c:pt idx="611">
                  <c:v>-4.2526978</c:v>
                </c:pt>
                <c:pt idx="612">
                  <c:v>-4.20815909999999</c:v>
                </c:pt>
                <c:pt idx="613">
                  <c:v>-4.16362029999999</c:v>
                </c:pt>
                <c:pt idx="614">
                  <c:v>-4.1190816</c:v>
                </c:pt>
                <c:pt idx="615">
                  <c:v>-4.0745429</c:v>
                </c:pt>
                <c:pt idx="616">
                  <c:v>-4.03000419999999</c:v>
                </c:pt>
                <c:pt idx="617">
                  <c:v>-3.98546539999999</c:v>
                </c:pt>
                <c:pt idx="618">
                  <c:v>-3.94092669999999</c:v>
                </c:pt>
                <c:pt idx="619">
                  <c:v>-3.896388</c:v>
                </c:pt>
                <c:pt idx="620">
                  <c:v>-3.8518493</c:v>
                </c:pt>
                <c:pt idx="621">
                  <c:v>-3.7780051</c:v>
                </c:pt>
                <c:pt idx="622">
                  <c:v>-3.70416059999999</c:v>
                </c:pt>
                <c:pt idx="623">
                  <c:v>-3.63031609999999</c:v>
                </c:pt>
                <c:pt idx="624">
                  <c:v>-3.5564716</c:v>
                </c:pt>
                <c:pt idx="625">
                  <c:v>-3.4826271</c:v>
                </c:pt>
                <c:pt idx="626">
                  <c:v>-3.4087825</c:v>
                </c:pt>
                <c:pt idx="627">
                  <c:v>-3.334938</c:v>
                </c:pt>
                <c:pt idx="628">
                  <c:v>-3.26109349999999</c:v>
                </c:pt>
                <c:pt idx="629">
                  <c:v>-3.187249</c:v>
                </c:pt>
                <c:pt idx="630">
                  <c:v>-3.1134045</c:v>
                </c:pt>
                <c:pt idx="631">
                  <c:v>-3.0308166</c:v>
                </c:pt>
                <c:pt idx="632">
                  <c:v>-2.9482287</c:v>
                </c:pt>
                <c:pt idx="633">
                  <c:v>-2.8656407</c:v>
                </c:pt>
                <c:pt idx="634">
                  <c:v>-2.78305269999999</c:v>
                </c:pt>
                <c:pt idx="635">
                  <c:v>-2.70046469999999</c:v>
                </c:pt>
                <c:pt idx="636">
                  <c:v>-2.6178767</c:v>
                </c:pt>
                <c:pt idx="637">
                  <c:v>-2.5352887</c:v>
                </c:pt>
                <c:pt idx="638">
                  <c:v>-2.4527008</c:v>
                </c:pt>
                <c:pt idx="639">
                  <c:v>-2.37011279999999</c:v>
                </c:pt>
                <c:pt idx="640">
                  <c:v>-2.28752479999999</c:v>
                </c:pt>
                <c:pt idx="641">
                  <c:v>-2.19692879999999</c:v>
                </c:pt>
                <c:pt idx="642">
                  <c:v>-2.10633269999999</c:v>
                </c:pt>
                <c:pt idx="643">
                  <c:v>-2.0157367</c:v>
                </c:pt>
                <c:pt idx="644">
                  <c:v>-1.9251406</c:v>
                </c:pt>
                <c:pt idx="645">
                  <c:v>-1.8345445</c:v>
                </c:pt>
                <c:pt idx="646">
                  <c:v>-1.74394849999999</c:v>
                </c:pt>
                <c:pt idx="647">
                  <c:v>-1.65335239999999</c:v>
                </c:pt>
                <c:pt idx="648">
                  <c:v>-1.5627563</c:v>
                </c:pt>
                <c:pt idx="649">
                  <c:v>-1.4721603</c:v>
                </c:pt>
                <c:pt idx="650">
                  <c:v>-1.38156419999999</c:v>
                </c:pt>
                <c:pt idx="651">
                  <c:v>-1.2870921</c:v>
                </c:pt>
                <c:pt idx="652">
                  <c:v>-1.19262</c:v>
                </c:pt>
                <c:pt idx="653">
                  <c:v>-1.0981478</c:v>
                </c:pt>
                <c:pt idx="654">
                  <c:v>-1.0036757</c:v>
                </c:pt>
                <c:pt idx="655">
                  <c:v>-0.90920358</c:v>
                </c:pt>
                <c:pt idx="656">
                  <c:v>-0.81473145</c:v>
                </c:pt>
                <c:pt idx="657">
                  <c:v>-0.720259309999999</c:v>
                </c:pt>
                <c:pt idx="658">
                  <c:v>-0.62578718</c:v>
                </c:pt>
                <c:pt idx="659">
                  <c:v>-0.53131505</c:v>
                </c:pt>
                <c:pt idx="660">
                  <c:v>-0.436842909999999</c:v>
                </c:pt>
                <c:pt idx="661">
                  <c:v>-0.35216649</c:v>
                </c:pt>
                <c:pt idx="662">
                  <c:v>-0.267490149999999</c:v>
                </c:pt>
                <c:pt idx="663">
                  <c:v>-0.182813819999999</c:v>
                </c:pt>
                <c:pt idx="664" formatCode="0.00E+00">
                  <c:v>-0.0981374909999999</c:v>
                </c:pt>
                <c:pt idx="665" formatCode="0.00E+00">
                  <c:v>-0.01346116</c:v>
                </c:pt>
                <c:pt idx="666" formatCode="0.00E+00">
                  <c:v>0.0712151719999999</c:v>
                </c:pt>
                <c:pt idx="667">
                  <c:v>0.155891499999999</c:v>
                </c:pt>
                <c:pt idx="668">
                  <c:v>0.24056784</c:v>
                </c:pt>
                <c:pt idx="669">
                  <c:v>0.32524417</c:v>
                </c:pt>
                <c:pt idx="670">
                  <c:v>0.4099205</c:v>
                </c:pt>
                <c:pt idx="671">
                  <c:v>0.485076779999999</c:v>
                </c:pt>
                <c:pt idx="672">
                  <c:v>0.56023297</c:v>
                </c:pt>
                <c:pt idx="673">
                  <c:v>0.63538916</c:v>
                </c:pt>
                <c:pt idx="674">
                  <c:v>0.710545349999999</c:v>
                </c:pt>
                <c:pt idx="675">
                  <c:v>0.78570154</c:v>
                </c:pt>
                <c:pt idx="676">
                  <c:v>0.860857729999999</c:v>
                </c:pt>
                <c:pt idx="677">
                  <c:v>0.93601392</c:v>
                </c:pt>
                <c:pt idx="678">
                  <c:v>1.0111701</c:v>
                </c:pt>
                <c:pt idx="679">
                  <c:v>1.0863263</c:v>
                </c:pt>
                <c:pt idx="680">
                  <c:v>1.1614825</c:v>
                </c:pt>
                <c:pt idx="681">
                  <c:v>1.2195373</c:v>
                </c:pt>
                <c:pt idx="682">
                  <c:v>1.277592</c:v>
                </c:pt>
                <c:pt idx="683">
                  <c:v>1.3356466</c:v>
                </c:pt>
                <c:pt idx="684">
                  <c:v>1.3937012</c:v>
                </c:pt>
                <c:pt idx="685">
                  <c:v>1.4517559</c:v>
                </c:pt>
                <c:pt idx="686">
                  <c:v>1.50981049999999</c:v>
                </c:pt>
                <c:pt idx="687">
                  <c:v>1.5678652</c:v>
                </c:pt>
                <c:pt idx="688">
                  <c:v>1.62591979999999</c:v>
                </c:pt>
                <c:pt idx="689">
                  <c:v>1.68397449999999</c:v>
                </c:pt>
                <c:pt idx="690">
                  <c:v>1.7420291</c:v>
                </c:pt>
                <c:pt idx="691">
                  <c:v>1.7861798</c:v>
                </c:pt>
                <c:pt idx="692">
                  <c:v>1.8303303</c:v>
                </c:pt>
                <c:pt idx="693">
                  <c:v>1.87448079999999</c:v>
                </c:pt>
                <c:pt idx="694">
                  <c:v>1.9186314</c:v>
                </c:pt>
                <c:pt idx="695">
                  <c:v>1.9627819</c:v>
                </c:pt>
                <c:pt idx="696">
                  <c:v>2.0069324</c:v>
                </c:pt>
                <c:pt idx="697">
                  <c:v>2.05108289999999</c:v>
                </c:pt>
                <c:pt idx="698">
                  <c:v>2.0952335</c:v>
                </c:pt>
                <c:pt idx="699">
                  <c:v>2.139384</c:v>
                </c:pt>
                <c:pt idx="700">
                  <c:v>2.18353449999999</c:v>
                </c:pt>
                <c:pt idx="701">
                  <c:v>2.2076654</c:v>
                </c:pt>
                <c:pt idx="702">
                  <c:v>2.23179609999999</c:v>
                </c:pt>
                <c:pt idx="703">
                  <c:v>2.2559268</c:v>
                </c:pt>
                <c:pt idx="704">
                  <c:v>2.2800574</c:v>
                </c:pt>
                <c:pt idx="705">
                  <c:v>2.3041881</c:v>
                </c:pt>
                <c:pt idx="706">
                  <c:v>2.32831879999999</c:v>
                </c:pt>
                <c:pt idx="707">
                  <c:v>2.3524495</c:v>
                </c:pt>
                <c:pt idx="708">
                  <c:v>2.3765801</c:v>
                </c:pt>
                <c:pt idx="709">
                  <c:v>2.4007108</c:v>
                </c:pt>
                <c:pt idx="710">
                  <c:v>2.42484149999999</c:v>
                </c:pt>
                <c:pt idx="711">
                  <c:v>2.43245729999999</c:v>
                </c:pt>
                <c:pt idx="712">
                  <c:v>2.4400729</c:v>
                </c:pt>
                <c:pt idx="713">
                  <c:v>2.44768849999999</c:v>
                </c:pt>
                <c:pt idx="714">
                  <c:v>2.45530399999999</c:v>
                </c:pt>
                <c:pt idx="715">
                  <c:v>2.4629196</c:v>
                </c:pt>
                <c:pt idx="716">
                  <c:v>2.4705352</c:v>
                </c:pt>
                <c:pt idx="717">
                  <c:v>2.47815079999999</c:v>
                </c:pt>
                <c:pt idx="718">
                  <c:v>2.4857664</c:v>
                </c:pt>
                <c:pt idx="719">
                  <c:v>2.493382</c:v>
                </c:pt>
                <c:pt idx="720">
                  <c:v>2.50099759999999</c:v>
                </c:pt>
                <c:pt idx="721">
                  <c:v>2.49183649999999</c:v>
                </c:pt>
                <c:pt idx="722">
                  <c:v>2.4826752</c:v>
                </c:pt>
                <c:pt idx="723">
                  <c:v>2.47351389999999</c:v>
                </c:pt>
                <c:pt idx="724">
                  <c:v>2.46435259999999</c:v>
                </c:pt>
                <c:pt idx="725">
                  <c:v>2.45519119999999</c:v>
                </c:pt>
                <c:pt idx="726">
                  <c:v>2.4460299</c:v>
                </c:pt>
                <c:pt idx="727">
                  <c:v>2.43686859999999</c:v>
                </c:pt>
                <c:pt idx="728">
                  <c:v>2.42770729999999</c:v>
                </c:pt>
                <c:pt idx="729">
                  <c:v>2.418546</c:v>
                </c:pt>
                <c:pt idx="730">
                  <c:v>2.40938469999999</c:v>
                </c:pt>
                <c:pt idx="731">
                  <c:v>2.38361629999999</c:v>
                </c:pt>
                <c:pt idx="732">
                  <c:v>2.3578478</c:v>
                </c:pt>
                <c:pt idx="733">
                  <c:v>2.3320793</c:v>
                </c:pt>
                <c:pt idx="734">
                  <c:v>2.3063107</c:v>
                </c:pt>
                <c:pt idx="735">
                  <c:v>2.2805422</c:v>
                </c:pt>
                <c:pt idx="736">
                  <c:v>2.2547736</c:v>
                </c:pt>
                <c:pt idx="737">
                  <c:v>2.2290051</c:v>
                </c:pt>
                <c:pt idx="738">
                  <c:v>2.20323659999999</c:v>
                </c:pt>
                <c:pt idx="739">
                  <c:v>2.177468</c:v>
                </c:pt>
                <c:pt idx="740">
                  <c:v>2.15169949999999</c:v>
                </c:pt>
                <c:pt idx="741">
                  <c:v>2.1124577</c:v>
                </c:pt>
                <c:pt idx="742">
                  <c:v>2.07321579999999</c:v>
                </c:pt>
                <c:pt idx="743">
                  <c:v>2.03397389999999</c:v>
                </c:pt>
                <c:pt idx="744">
                  <c:v>1.99473199999999</c:v>
                </c:pt>
                <c:pt idx="745">
                  <c:v>1.9554901</c:v>
                </c:pt>
                <c:pt idx="746">
                  <c:v>1.9162482</c:v>
                </c:pt>
                <c:pt idx="747">
                  <c:v>1.87700629999999</c:v>
                </c:pt>
                <c:pt idx="748">
                  <c:v>1.8377644</c:v>
                </c:pt>
                <c:pt idx="749">
                  <c:v>1.7985225</c:v>
                </c:pt>
                <c:pt idx="750">
                  <c:v>1.75928069999999</c:v>
                </c:pt>
                <c:pt idx="751">
                  <c:v>1.7112854</c:v>
                </c:pt>
                <c:pt idx="752">
                  <c:v>1.66328999999999</c:v>
                </c:pt>
                <c:pt idx="753">
                  <c:v>1.61529459999999</c:v>
                </c:pt>
                <c:pt idx="754">
                  <c:v>1.56729919999999</c:v>
                </c:pt>
                <c:pt idx="755">
                  <c:v>1.51930389999999</c:v>
                </c:pt>
                <c:pt idx="756">
                  <c:v>1.47130849999999</c:v>
                </c:pt>
                <c:pt idx="757">
                  <c:v>1.4233131</c:v>
                </c:pt>
                <c:pt idx="758">
                  <c:v>1.3753177</c:v>
                </c:pt>
                <c:pt idx="759">
                  <c:v>1.32732239999999</c:v>
                </c:pt>
                <c:pt idx="760">
                  <c:v>1.279327</c:v>
                </c:pt>
                <c:pt idx="761">
                  <c:v>1.2198038</c:v>
                </c:pt>
                <c:pt idx="762">
                  <c:v>1.1602805</c:v>
                </c:pt>
                <c:pt idx="763">
                  <c:v>1.1007572</c:v>
                </c:pt>
                <c:pt idx="764">
                  <c:v>1.04123389999999</c:v>
                </c:pt>
                <c:pt idx="765">
                  <c:v>0.981710549999999</c:v>
                </c:pt>
                <c:pt idx="766">
                  <c:v>0.922187239999999</c:v>
                </c:pt>
                <c:pt idx="767">
                  <c:v>0.862663929999999</c:v>
                </c:pt>
                <c:pt idx="768">
                  <c:v>0.80314061</c:v>
                </c:pt>
                <c:pt idx="769">
                  <c:v>0.7436173</c:v>
                </c:pt>
                <c:pt idx="770">
                  <c:v>0.684093979999999</c:v>
                </c:pt>
                <c:pt idx="771">
                  <c:v>0.62018596</c:v>
                </c:pt>
                <c:pt idx="772">
                  <c:v>0.55627788</c:v>
                </c:pt>
                <c:pt idx="773">
                  <c:v>0.4923698</c:v>
                </c:pt>
                <c:pt idx="774">
                  <c:v>0.428461719999999</c:v>
                </c:pt>
                <c:pt idx="775">
                  <c:v>0.36455364</c:v>
                </c:pt>
                <c:pt idx="776">
                  <c:v>0.300645559999999</c:v>
                </c:pt>
                <c:pt idx="777">
                  <c:v>0.23673748</c:v>
                </c:pt>
                <c:pt idx="778">
                  <c:v>0.172829399999999</c:v>
                </c:pt>
                <c:pt idx="779">
                  <c:v>0.10892132</c:v>
                </c:pt>
                <c:pt idx="780" formatCode="0.00E+00">
                  <c:v>0.04501324</c:v>
                </c:pt>
                <c:pt idx="781" formatCode="0.00E+00">
                  <c:v>-0.015439164</c:v>
                </c:pt>
                <c:pt idx="782" formatCode="0.00E+00">
                  <c:v>-0.0758915289999999</c:v>
                </c:pt>
                <c:pt idx="783">
                  <c:v>-0.13634389</c:v>
                </c:pt>
                <c:pt idx="784">
                  <c:v>-0.19679626</c:v>
                </c:pt>
                <c:pt idx="785">
                  <c:v>-0.257248619999999</c:v>
                </c:pt>
                <c:pt idx="786">
                  <c:v>-0.31770099</c:v>
                </c:pt>
                <c:pt idx="787">
                  <c:v>-0.37815335</c:v>
                </c:pt>
                <c:pt idx="788">
                  <c:v>-0.438605709999999</c:v>
                </c:pt>
                <c:pt idx="789">
                  <c:v>-0.49905808</c:v>
                </c:pt>
                <c:pt idx="790">
                  <c:v>-0.55951044</c:v>
                </c:pt>
                <c:pt idx="791">
                  <c:v>-0.617991399999999</c:v>
                </c:pt>
                <c:pt idx="792">
                  <c:v>-0.676472329999999</c:v>
                </c:pt>
                <c:pt idx="793">
                  <c:v>-0.73495326</c:v>
                </c:pt>
                <c:pt idx="794">
                  <c:v>-0.79343419</c:v>
                </c:pt>
                <c:pt idx="795">
                  <c:v>-0.85191512</c:v>
                </c:pt>
                <c:pt idx="796">
                  <c:v>-0.91039605</c:v>
                </c:pt>
                <c:pt idx="797">
                  <c:v>-0.96887698</c:v>
                </c:pt>
                <c:pt idx="798">
                  <c:v>-1.02735789999999</c:v>
                </c:pt>
                <c:pt idx="799">
                  <c:v>-1.0858388</c:v>
                </c:pt>
                <c:pt idx="800">
                  <c:v>-1.1443198</c:v>
                </c:pt>
                <c:pt idx="801">
                  <c:v>-1.1917142</c:v>
                </c:pt>
                <c:pt idx="802">
                  <c:v>-1.2391086</c:v>
                </c:pt>
                <c:pt idx="803">
                  <c:v>-1.28650289999999</c:v>
                </c:pt>
                <c:pt idx="804">
                  <c:v>-1.3338972</c:v>
                </c:pt>
                <c:pt idx="805">
                  <c:v>-1.3812916</c:v>
                </c:pt>
                <c:pt idx="806">
                  <c:v>-1.4286859</c:v>
                </c:pt>
                <c:pt idx="807">
                  <c:v>-1.4760803</c:v>
                </c:pt>
                <c:pt idx="808">
                  <c:v>-1.52347459999999</c:v>
                </c:pt>
                <c:pt idx="809">
                  <c:v>-1.5708689</c:v>
                </c:pt>
                <c:pt idx="810">
                  <c:v>-1.6182633</c:v>
                </c:pt>
                <c:pt idx="811">
                  <c:v>-1.6510909</c:v>
                </c:pt>
                <c:pt idx="812">
                  <c:v>-1.6839183</c:v>
                </c:pt>
                <c:pt idx="813">
                  <c:v>-1.71674569999999</c:v>
                </c:pt>
                <c:pt idx="814">
                  <c:v>-1.74957319999999</c:v>
                </c:pt>
                <c:pt idx="815">
                  <c:v>-1.78240059999999</c:v>
                </c:pt>
                <c:pt idx="816">
                  <c:v>-1.815228</c:v>
                </c:pt>
                <c:pt idx="817">
                  <c:v>-1.8480554</c:v>
                </c:pt>
                <c:pt idx="818">
                  <c:v>-1.8808829</c:v>
                </c:pt>
                <c:pt idx="819">
                  <c:v>-1.9137103</c:v>
                </c:pt>
                <c:pt idx="820">
                  <c:v>-1.94653769999999</c:v>
                </c:pt>
                <c:pt idx="821">
                  <c:v>-1.9636279</c:v>
                </c:pt>
                <c:pt idx="822">
                  <c:v>-1.98071789999999</c:v>
                </c:pt>
                <c:pt idx="823">
                  <c:v>-1.9978079</c:v>
                </c:pt>
                <c:pt idx="824">
                  <c:v>-2.01489789999999</c:v>
                </c:pt>
                <c:pt idx="825">
                  <c:v>-2.03198789999999</c:v>
                </c:pt>
                <c:pt idx="826">
                  <c:v>-2.04907789999999</c:v>
                </c:pt>
                <c:pt idx="827">
                  <c:v>-2.06616789999999</c:v>
                </c:pt>
                <c:pt idx="828">
                  <c:v>-2.0832579</c:v>
                </c:pt>
                <c:pt idx="829">
                  <c:v>-2.1003479</c:v>
                </c:pt>
                <c:pt idx="830">
                  <c:v>-2.1174379</c:v>
                </c:pt>
                <c:pt idx="831">
                  <c:v>-2.1180232</c:v>
                </c:pt>
                <c:pt idx="832">
                  <c:v>-2.1186083</c:v>
                </c:pt>
                <c:pt idx="833">
                  <c:v>-2.11919339999999</c:v>
                </c:pt>
                <c:pt idx="834">
                  <c:v>-2.11977849999999</c:v>
                </c:pt>
                <c:pt idx="835">
                  <c:v>-2.1203636</c:v>
                </c:pt>
                <c:pt idx="836">
                  <c:v>-2.1209487</c:v>
                </c:pt>
                <c:pt idx="837">
                  <c:v>-2.1215337</c:v>
                </c:pt>
                <c:pt idx="838">
                  <c:v>-2.1221188</c:v>
                </c:pt>
                <c:pt idx="839">
                  <c:v>-2.12270389999999</c:v>
                </c:pt>
                <c:pt idx="840">
                  <c:v>-2.123289</c:v>
                </c:pt>
                <c:pt idx="841">
                  <c:v>-2.1084938</c:v>
                </c:pt>
                <c:pt idx="842">
                  <c:v>-2.09369849999999</c:v>
                </c:pt>
                <c:pt idx="843">
                  <c:v>-2.07890309999999</c:v>
                </c:pt>
                <c:pt idx="844">
                  <c:v>-2.0641077</c:v>
                </c:pt>
                <c:pt idx="845">
                  <c:v>-2.04931239999999</c:v>
                </c:pt>
                <c:pt idx="846">
                  <c:v>-2.034517</c:v>
                </c:pt>
                <c:pt idx="847">
                  <c:v>-2.0197216</c:v>
                </c:pt>
                <c:pt idx="848">
                  <c:v>-2.0049263</c:v>
                </c:pt>
                <c:pt idx="849">
                  <c:v>-1.9901309</c:v>
                </c:pt>
                <c:pt idx="850">
                  <c:v>-1.97533549999999</c:v>
                </c:pt>
                <c:pt idx="851">
                  <c:v>-1.9448273</c:v>
                </c:pt>
                <c:pt idx="852">
                  <c:v>-1.9143188</c:v>
                </c:pt>
                <c:pt idx="853">
                  <c:v>-1.88381029999999</c:v>
                </c:pt>
                <c:pt idx="854">
                  <c:v>-1.8533018</c:v>
                </c:pt>
                <c:pt idx="855">
                  <c:v>-1.82279339999999</c:v>
                </c:pt>
                <c:pt idx="856">
                  <c:v>-1.7922849</c:v>
                </c:pt>
                <c:pt idx="857">
                  <c:v>-1.7617764</c:v>
                </c:pt>
                <c:pt idx="858">
                  <c:v>-1.731268</c:v>
                </c:pt>
                <c:pt idx="859">
                  <c:v>-1.7007595</c:v>
                </c:pt>
                <c:pt idx="860">
                  <c:v>-1.67025099999999</c:v>
                </c:pt>
                <c:pt idx="861">
                  <c:v>-1.63217839999999</c:v>
                </c:pt>
                <c:pt idx="862">
                  <c:v>-1.5941057</c:v>
                </c:pt>
                <c:pt idx="863">
                  <c:v>-1.556033</c:v>
                </c:pt>
                <c:pt idx="864">
                  <c:v>-1.51796029999999</c:v>
                </c:pt>
                <c:pt idx="865">
                  <c:v>-1.4798876</c:v>
                </c:pt>
                <c:pt idx="866">
                  <c:v>-1.4418149</c:v>
                </c:pt>
                <c:pt idx="867">
                  <c:v>-1.4037423</c:v>
                </c:pt>
                <c:pt idx="868">
                  <c:v>-1.36566959999999</c:v>
                </c:pt>
                <c:pt idx="869">
                  <c:v>-1.3275969</c:v>
                </c:pt>
                <c:pt idx="870">
                  <c:v>-1.2895242</c:v>
                </c:pt>
                <c:pt idx="871">
                  <c:v>-1.243066</c:v>
                </c:pt>
                <c:pt idx="872">
                  <c:v>-1.19660769999999</c:v>
                </c:pt>
                <c:pt idx="873">
                  <c:v>-1.1501493</c:v>
                </c:pt>
                <c:pt idx="874">
                  <c:v>-1.103691</c:v>
                </c:pt>
                <c:pt idx="875">
                  <c:v>-1.05723269999999</c:v>
                </c:pt>
                <c:pt idx="876">
                  <c:v>-1.0107744</c:v>
                </c:pt>
                <c:pt idx="877">
                  <c:v>-0.9643161</c:v>
                </c:pt>
                <c:pt idx="878">
                  <c:v>-0.917857779999999</c:v>
                </c:pt>
                <c:pt idx="879">
                  <c:v>-0.871399469999999</c:v>
                </c:pt>
                <c:pt idx="880">
                  <c:v>-0.824941159999999</c:v>
                </c:pt>
                <c:pt idx="881">
                  <c:v>-0.7765336</c:v>
                </c:pt>
                <c:pt idx="882">
                  <c:v>-0.72812602</c:v>
                </c:pt>
                <c:pt idx="883">
                  <c:v>-0.679718429999999</c:v>
                </c:pt>
                <c:pt idx="884">
                  <c:v>-0.631310849999999</c:v>
                </c:pt>
                <c:pt idx="885">
                  <c:v>-0.582903269999999</c:v>
                </c:pt>
                <c:pt idx="886">
                  <c:v>-0.53449568</c:v>
                </c:pt>
                <c:pt idx="887">
                  <c:v>-0.4860881</c:v>
                </c:pt>
                <c:pt idx="888">
                  <c:v>-0.43768051</c:v>
                </c:pt>
                <c:pt idx="889">
                  <c:v>-0.38927293</c:v>
                </c:pt>
                <c:pt idx="890">
                  <c:v>-0.34086534</c:v>
                </c:pt>
                <c:pt idx="891">
                  <c:v>-0.29646463</c:v>
                </c:pt>
                <c:pt idx="892">
                  <c:v>-0.25206398</c:v>
                </c:pt>
                <c:pt idx="893">
                  <c:v>-0.20766332</c:v>
                </c:pt>
                <c:pt idx="894">
                  <c:v>-0.16326267</c:v>
                </c:pt>
                <c:pt idx="895">
                  <c:v>-0.11886201</c:v>
                </c:pt>
                <c:pt idx="896" formatCode="0.00E+00">
                  <c:v>-0.074461355</c:v>
                </c:pt>
                <c:pt idx="897" formatCode="0.00E+00">
                  <c:v>-0.030060699</c:v>
                </c:pt>
                <c:pt idx="898" formatCode="0.00E+00">
                  <c:v>0.0143399559999999</c:v>
                </c:pt>
                <c:pt idx="899" formatCode="0.00E+00">
                  <c:v>0.0587406119999999</c:v>
                </c:pt>
                <c:pt idx="900">
                  <c:v>0.103141269999999</c:v>
                </c:pt>
                <c:pt idx="901">
                  <c:v>0.14639627</c:v>
                </c:pt>
                <c:pt idx="902">
                  <c:v>0.189651249999999</c:v>
                </c:pt>
                <c:pt idx="903">
                  <c:v>0.232906229999999</c:v>
                </c:pt>
                <c:pt idx="904">
                  <c:v>0.276161209999999</c:v>
                </c:pt>
                <c:pt idx="905">
                  <c:v>0.319416189999999</c:v>
                </c:pt>
                <c:pt idx="906">
                  <c:v>0.362671179999999</c:v>
                </c:pt>
                <c:pt idx="907">
                  <c:v>0.405926159999999</c:v>
                </c:pt>
                <c:pt idx="908">
                  <c:v>0.449181139999999</c:v>
                </c:pt>
                <c:pt idx="909">
                  <c:v>0.492436119999999</c:v>
                </c:pt>
                <c:pt idx="910">
                  <c:v>0.53569111</c:v>
                </c:pt>
                <c:pt idx="911">
                  <c:v>0.56945825</c:v>
                </c:pt>
                <c:pt idx="912">
                  <c:v>0.60322527</c:v>
                </c:pt>
                <c:pt idx="913">
                  <c:v>0.63699229</c:v>
                </c:pt>
                <c:pt idx="914">
                  <c:v>0.67075931</c:v>
                </c:pt>
                <c:pt idx="915">
                  <c:v>0.70452632</c:v>
                </c:pt>
                <c:pt idx="916">
                  <c:v>0.73829334</c:v>
                </c:pt>
                <c:pt idx="917">
                  <c:v>0.77206036</c:v>
                </c:pt>
                <c:pt idx="918">
                  <c:v>0.805827379999999</c:v>
                </c:pt>
                <c:pt idx="919">
                  <c:v>0.839594399999999</c:v>
                </c:pt>
                <c:pt idx="920">
                  <c:v>0.87336141</c:v>
                </c:pt>
                <c:pt idx="921">
                  <c:v>0.901495779999999</c:v>
                </c:pt>
                <c:pt idx="922">
                  <c:v>0.929630069999999</c:v>
                </c:pt>
                <c:pt idx="923">
                  <c:v>0.957764359999999</c:v>
                </c:pt>
                <c:pt idx="924">
                  <c:v>0.985898649999999</c:v>
                </c:pt>
                <c:pt idx="925">
                  <c:v>1.01403289999999</c:v>
                </c:pt>
                <c:pt idx="926">
                  <c:v>1.0421672</c:v>
                </c:pt>
                <c:pt idx="927">
                  <c:v>1.0703015</c:v>
                </c:pt>
                <c:pt idx="928">
                  <c:v>1.0984358</c:v>
                </c:pt>
                <c:pt idx="929">
                  <c:v>1.12657009999999</c:v>
                </c:pt>
                <c:pt idx="930">
                  <c:v>1.1547044</c:v>
                </c:pt>
                <c:pt idx="931">
                  <c:v>1.1707447</c:v>
                </c:pt>
                <c:pt idx="932">
                  <c:v>1.1867848</c:v>
                </c:pt>
                <c:pt idx="933">
                  <c:v>1.2028249</c:v>
                </c:pt>
                <c:pt idx="934">
                  <c:v>1.21886509999999</c:v>
                </c:pt>
                <c:pt idx="935">
                  <c:v>1.2349052</c:v>
                </c:pt>
                <c:pt idx="936">
                  <c:v>1.25094529999999</c:v>
                </c:pt>
                <c:pt idx="937">
                  <c:v>1.2669854</c:v>
                </c:pt>
                <c:pt idx="938">
                  <c:v>1.2830256</c:v>
                </c:pt>
                <c:pt idx="939">
                  <c:v>1.2990657</c:v>
                </c:pt>
                <c:pt idx="940">
                  <c:v>1.3151058</c:v>
                </c:pt>
                <c:pt idx="941">
                  <c:v>1.3243341</c:v>
                </c:pt>
                <c:pt idx="942">
                  <c:v>1.3335622</c:v>
                </c:pt>
                <c:pt idx="943">
                  <c:v>1.3427903</c:v>
                </c:pt>
                <c:pt idx="944">
                  <c:v>1.3520185</c:v>
                </c:pt>
                <c:pt idx="945">
                  <c:v>1.3612466</c:v>
                </c:pt>
                <c:pt idx="946">
                  <c:v>1.37047469999999</c:v>
                </c:pt>
                <c:pt idx="947">
                  <c:v>1.3797029</c:v>
                </c:pt>
                <c:pt idx="948">
                  <c:v>1.38893099999999</c:v>
                </c:pt>
                <c:pt idx="949">
                  <c:v>1.3981591</c:v>
                </c:pt>
                <c:pt idx="950">
                  <c:v>1.40738729999999</c:v>
                </c:pt>
                <c:pt idx="951">
                  <c:v>1.40230119999999</c:v>
                </c:pt>
                <c:pt idx="952">
                  <c:v>1.397215</c:v>
                </c:pt>
                <c:pt idx="953">
                  <c:v>1.3921288</c:v>
                </c:pt>
                <c:pt idx="954">
                  <c:v>1.3870425</c:v>
                </c:pt>
                <c:pt idx="955">
                  <c:v>1.38195629999999</c:v>
                </c:pt>
                <c:pt idx="956">
                  <c:v>1.37687</c:v>
                </c:pt>
                <c:pt idx="957">
                  <c:v>1.3717838</c:v>
                </c:pt>
                <c:pt idx="958">
                  <c:v>1.36669749999999</c:v>
                </c:pt>
                <c:pt idx="959">
                  <c:v>1.3616113</c:v>
                </c:pt>
                <c:pt idx="960">
                  <c:v>1.3565251</c:v>
                </c:pt>
                <c:pt idx="961">
                  <c:v>1.3462391</c:v>
                </c:pt>
                <c:pt idx="962">
                  <c:v>1.33595299999999</c:v>
                </c:pt>
                <c:pt idx="963">
                  <c:v>1.32566699999999</c:v>
                </c:pt>
                <c:pt idx="964">
                  <c:v>1.3153809</c:v>
                </c:pt>
                <c:pt idx="965">
                  <c:v>1.3050948</c:v>
                </c:pt>
                <c:pt idx="966">
                  <c:v>1.2948088</c:v>
                </c:pt>
                <c:pt idx="967">
                  <c:v>1.28452269999999</c:v>
                </c:pt>
                <c:pt idx="968">
                  <c:v>1.2742367</c:v>
                </c:pt>
                <c:pt idx="969">
                  <c:v>1.2639506</c:v>
                </c:pt>
                <c:pt idx="970">
                  <c:v>1.2536646</c:v>
                </c:pt>
                <c:pt idx="971">
                  <c:v>1.2313882</c:v>
                </c:pt>
                <c:pt idx="972">
                  <c:v>1.2091117</c:v>
                </c:pt>
                <c:pt idx="973">
                  <c:v>1.1868352</c:v>
                </c:pt>
                <c:pt idx="974">
                  <c:v>1.16455869999999</c:v>
                </c:pt>
                <c:pt idx="975">
                  <c:v>1.1422823</c:v>
                </c:pt>
                <c:pt idx="976">
                  <c:v>1.12000579999999</c:v>
                </c:pt>
                <c:pt idx="977">
                  <c:v>1.09772929999999</c:v>
                </c:pt>
                <c:pt idx="978">
                  <c:v>1.0754528</c:v>
                </c:pt>
                <c:pt idx="979">
                  <c:v>1.0531763</c:v>
                </c:pt>
                <c:pt idx="980">
                  <c:v>1.0308998</c:v>
                </c:pt>
                <c:pt idx="981">
                  <c:v>1.0050569</c:v>
                </c:pt>
                <c:pt idx="982">
                  <c:v>0.97921407</c:v>
                </c:pt>
                <c:pt idx="983">
                  <c:v>0.95337119</c:v>
                </c:pt>
                <c:pt idx="984">
                  <c:v>0.92752831</c:v>
                </c:pt>
                <c:pt idx="985">
                  <c:v>0.901685439999999</c:v>
                </c:pt>
                <c:pt idx="986">
                  <c:v>0.87584256</c:v>
                </c:pt>
                <c:pt idx="987">
                  <c:v>0.84999968</c:v>
                </c:pt>
                <c:pt idx="988">
                  <c:v>0.8241568</c:v>
                </c:pt>
                <c:pt idx="989">
                  <c:v>0.798313929999999</c:v>
                </c:pt>
                <c:pt idx="990">
                  <c:v>0.77247105</c:v>
                </c:pt>
                <c:pt idx="991">
                  <c:v>0.741524309999999</c:v>
                </c:pt>
                <c:pt idx="992">
                  <c:v>0.71057749</c:v>
                </c:pt>
                <c:pt idx="993">
                  <c:v>0.679630669999999</c:v>
                </c:pt>
                <c:pt idx="994">
                  <c:v>0.648683849999999</c:v>
                </c:pt>
                <c:pt idx="995">
                  <c:v>0.61773703</c:v>
                </c:pt>
                <c:pt idx="996">
                  <c:v>0.58679022</c:v>
                </c:pt>
                <c:pt idx="997">
                  <c:v>0.555843399999999</c:v>
                </c:pt>
                <c:pt idx="998">
                  <c:v>0.524896579999999</c:v>
                </c:pt>
                <c:pt idx="999">
                  <c:v>0.49394976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556152"/>
        <c:axId val="-2078549832"/>
      </c:scatterChart>
      <c:valAx>
        <c:axId val="-2078556152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 [</a:t>
                </a:r>
                <a:r>
                  <a:rPr lang="fr-FR"/>
                  <a:t>Å 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078549832"/>
        <c:crosses val="autoZero"/>
        <c:crossBetween val="midCat"/>
      </c:valAx>
      <c:valAx>
        <c:axId val="-20785498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7855615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5960416666667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000</a:t>
            </a:r>
            <a:endParaRPr lang="zh-CN" alt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工作表1!$AR$2:$AR$1991</c:f>
              <c:numCache>
                <c:formatCode>0.00E+00</c:formatCode>
                <c:ptCount val="1990"/>
                <c:pt idx="0">
                  <c:v>-615.124573</c:v>
                </c:pt>
                <c:pt idx="1">
                  <c:v>-607.294801</c:v>
                </c:pt>
                <c:pt idx="2">
                  <c:v>-584.814159</c:v>
                </c:pt>
                <c:pt idx="3">
                  <c:v>-551.434874</c:v>
                </c:pt>
                <c:pt idx="4">
                  <c:v>-512.87781</c:v>
                </c:pt>
                <c:pt idx="5">
                  <c:v>-475.219573</c:v>
                </c:pt>
                <c:pt idx="6">
                  <c:v>-443.321285</c:v>
                </c:pt>
                <c:pt idx="7">
                  <c:v>-419.719695</c:v>
                </c:pt>
                <c:pt idx="8">
                  <c:v>-404.250325</c:v>
                </c:pt>
                <c:pt idx="9">
                  <c:v>-394.442769</c:v>
                </c:pt>
                <c:pt idx="10">
                  <c:v>-386.499129</c:v>
                </c:pt>
                <c:pt idx="11">
                  <c:v>-376.511734</c:v>
                </c:pt>
                <c:pt idx="12">
                  <c:v>-361.541494</c:v>
                </c:pt>
                <c:pt idx="13">
                  <c:v>-340.265627</c:v>
                </c:pt>
                <c:pt idx="14">
                  <c:v>-313.072863</c:v>
                </c:pt>
                <c:pt idx="15">
                  <c:v>-281.67034</c:v>
                </c:pt>
                <c:pt idx="16">
                  <c:v>-248.40533</c:v>
                </c:pt>
                <c:pt idx="17">
                  <c:v>-215.556859</c:v>
                </c:pt>
                <c:pt idx="18">
                  <c:v>-184.813289</c:v>
                </c:pt>
                <c:pt idx="19">
                  <c:v>-157.050186</c:v>
                </c:pt>
                <c:pt idx="20">
                  <c:v>-132.4034</c:v>
                </c:pt>
                <c:pt idx="21">
                  <c:v>-110.538585</c:v>
                </c:pt>
                <c:pt idx="22">
                  <c:v>-90.9771727</c:v>
                </c:pt>
                <c:pt idx="23">
                  <c:v>-73.353599</c:v>
                </c:pt>
                <c:pt idx="24">
                  <c:v>-57.5332839</c:v>
                </c:pt>
                <c:pt idx="25">
                  <c:v>-43.5881007</c:v>
                </c:pt>
                <c:pt idx="26">
                  <c:v>-31.6793663</c:v>
                </c:pt>
                <c:pt idx="27">
                  <c:v>-21.9210146</c:v>
                </c:pt>
                <c:pt idx="28">
                  <c:v>-14.2853681</c:v>
                </c:pt>
                <c:pt idx="29">
                  <c:v>-8.58151244</c:v>
                </c:pt>
                <c:pt idx="30">
                  <c:v>-4.49920924</c:v>
                </c:pt>
                <c:pt idx="31">
                  <c:v>-1.68565261</c:v>
                </c:pt>
                <c:pt idx="32">
                  <c:v>0.183523192</c:v>
                </c:pt>
                <c:pt idx="33">
                  <c:v>1.36549167</c:v>
                </c:pt>
                <c:pt idx="34">
                  <c:v>2.04940557</c:v>
                </c:pt>
                <c:pt idx="35">
                  <c:v>2.3807752</c:v>
                </c:pt>
                <c:pt idx="36">
                  <c:v>2.49015248</c:v>
                </c:pt>
                <c:pt idx="37">
                  <c:v>2.5086863</c:v>
                </c:pt>
                <c:pt idx="38">
                  <c:v>2.56403798</c:v>
                </c:pt>
                <c:pt idx="39">
                  <c:v>2.7618101</c:v>
                </c:pt>
                <c:pt idx="40">
                  <c:v>3.16442575</c:v>
                </c:pt>
                <c:pt idx="41">
                  <c:v>3.77909249</c:v>
                </c:pt>
                <c:pt idx="42">
                  <c:v>4.56058984</c:v>
                </c:pt>
                <c:pt idx="43">
                  <c:v>5.42692296</c:v>
                </c:pt>
                <c:pt idx="44">
                  <c:v>6.28035082</c:v>
                </c:pt>
                <c:pt idx="45">
                  <c:v>7.02525505</c:v>
                </c:pt>
                <c:pt idx="46">
                  <c:v>7.57762627</c:v>
                </c:pt>
                <c:pt idx="47">
                  <c:v>7.86636718</c:v>
                </c:pt>
                <c:pt idx="48">
                  <c:v>7.83108483</c:v>
                </c:pt>
                <c:pt idx="49">
                  <c:v>7.42227107</c:v>
                </c:pt>
                <c:pt idx="50">
                  <c:v>6.6073462</c:v>
                </c:pt>
                <c:pt idx="51">
                  <c:v>5.381557059999999</c:v>
                </c:pt>
                <c:pt idx="52">
                  <c:v>3.77880808</c:v>
                </c:pt>
                <c:pt idx="53">
                  <c:v>1.87634687</c:v>
                </c:pt>
                <c:pt idx="54">
                  <c:v>-0.210607413</c:v>
                </c:pt>
                <c:pt idx="55">
                  <c:v>-2.34396482</c:v>
                </c:pt>
                <c:pt idx="56">
                  <c:v>-4.38321457</c:v>
                </c:pt>
                <c:pt idx="57">
                  <c:v>-6.20495389</c:v>
                </c:pt>
                <c:pt idx="58">
                  <c:v>-7.71618714</c:v>
                </c:pt>
                <c:pt idx="59">
                  <c:v>-8.85911427</c:v>
                </c:pt>
                <c:pt idx="60">
                  <c:v>-9.608563200000001</c:v>
                </c:pt>
                <c:pt idx="61">
                  <c:v>-9.96547304</c:v>
                </c:pt>
                <c:pt idx="62">
                  <c:v>-9.950128960000001</c:v>
                </c:pt>
                <c:pt idx="63">
                  <c:v>-9.59743768</c:v>
                </c:pt>
                <c:pt idx="64">
                  <c:v>-8.95440926</c:v>
                </c:pt>
                <c:pt idx="65">
                  <c:v>-8.07834199</c:v>
                </c:pt>
                <c:pt idx="66">
                  <c:v>-7.03378216</c:v>
                </c:pt>
                <c:pt idx="67">
                  <c:v>-5.88724003</c:v>
                </c:pt>
                <c:pt idx="68">
                  <c:v>-4.70028665</c:v>
                </c:pt>
                <c:pt idx="69">
                  <c:v>-3.52306507</c:v>
                </c:pt>
                <c:pt idx="70">
                  <c:v>-2.39059175</c:v>
                </c:pt>
                <c:pt idx="71">
                  <c:v>-1.32324884</c:v>
                </c:pt>
                <c:pt idx="72">
                  <c:v>-0.331061931</c:v>
                </c:pt>
                <c:pt idx="73">
                  <c:v>0.58031535</c:v>
                </c:pt>
                <c:pt idx="74">
                  <c:v>1.40462477</c:v>
                </c:pt>
                <c:pt idx="75">
                  <c:v>2.13302012</c:v>
                </c:pt>
                <c:pt idx="76">
                  <c:v>2.75539441</c:v>
                </c:pt>
                <c:pt idx="77">
                  <c:v>3.26364854</c:v>
                </c:pt>
                <c:pt idx="78">
                  <c:v>3.65470246</c:v>
                </c:pt>
                <c:pt idx="79">
                  <c:v>3.93143186</c:v>
                </c:pt>
                <c:pt idx="80">
                  <c:v>4.10099394</c:v>
                </c:pt>
                <c:pt idx="81">
                  <c:v>4.17144362</c:v>
                </c:pt>
                <c:pt idx="82">
                  <c:v>4.14839426</c:v>
                </c:pt>
                <c:pt idx="83">
                  <c:v>4.03338001</c:v>
                </c:pt>
                <c:pt idx="84">
                  <c:v>3.82466648</c:v>
                </c:pt>
                <c:pt idx="85">
                  <c:v>3.52004356</c:v>
                </c:pt>
                <c:pt idx="86">
                  <c:v>3.12022336</c:v>
                </c:pt>
                <c:pt idx="87">
                  <c:v>2.63127348</c:v>
                </c:pt>
                <c:pt idx="88">
                  <c:v>2.06509498</c:v>
                </c:pt>
                <c:pt idx="89">
                  <c:v>1.43798585</c:v>
                </c:pt>
                <c:pt idx="90">
                  <c:v>0.768279304</c:v>
                </c:pt>
                <c:pt idx="91">
                  <c:v>0.0744193678</c:v>
                </c:pt>
                <c:pt idx="92">
                  <c:v>-0.625555445</c:v>
                </c:pt>
                <c:pt idx="93">
                  <c:v>-1.31308476</c:v>
                </c:pt>
                <c:pt idx="94">
                  <c:v>-1.96762931</c:v>
                </c:pt>
                <c:pt idx="95">
                  <c:v>-2.56601813</c:v>
                </c:pt>
                <c:pt idx="96">
                  <c:v>-3.08357586</c:v>
                </c:pt>
                <c:pt idx="97">
                  <c:v>-3.49706365</c:v>
                </c:pt>
                <c:pt idx="98">
                  <c:v>-3.78846285</c:v>
                </c:pt>
                <c:pt idx="99">
                  <c:v>-3.94811153</c:v>
                </c:pt>
                <c:pt idx="100">
                  <c:v>-3.97593631</c:v>
                </c:pt>
                <c:pt idx="101">
                  <c:v>-3.88036089</c:v>
                </c:pt>
                <c:pt idx="102">
                  <c:v>-3.67547101</c:v>
                </c:pt>
                <c:pt idx="103">
                  <c:v>-3.3776812</c:v>
                </c:pt>
                <c:pt idx="104">
                  <c:v>-3.00319489</c:v>
                </c:pt>
                <c:pt idx="105">
                  <c:v>-2.56701079</c:v>
                </c:pt>
                <c:pt idx="106">
                  <c:v>-2.08340623</c:v>
                </c:pt>
                <c:pt idx="107">
                  <c:v>-1.56712767</c:v>
                </c:pt>
                <c:pt idx="108">
                  <c:v>-1.0342585</c:v>
                </c:pt>
                <c:pt idx="109">
                  <c:v>-0.502010957</c:v>
                </c:pt>
                <c:pt idx="110">
                  <c:v>0.0126566291</c:v>
                </c:pt>
                <c:pt idx="111">
                  <c:v>0.495006641</c:v>
                </c:pt>
                <c:pt idx="112">
                  <c:v>0.93411611</c:v>
                </c:pt>
                <c:pt idx="113">
                  <c:v>1.32329441</c:v>
                </c:pt>
                <c:pt idx="114">
                  <c:v>1.65911568</c:v>
                </c:pt>
                <c:pt idx="115">
                  <c:v>1.93957251</c:v>
                </c:pt>
                <c:pt idx="116">
                  <c:v>2.16230358</c:v>
                </c:pt>
                <c:pt idx="117">
                  <c:v>2.32378296</c:v>
                </c:pt>
                <c:pt idx="118">
                  <c:v>2.41982676</c:v>
                </c:pt>
                <c:pt idx="119">
                  <c:v>2.44707514</c:v>
                </c:pt>
                <c:pt idx="120">
                  <c:v>2.40462404</c:v>
                </c:pt>
                <c:pt idx="121">
                  <c:v>2.29495469</c:v>
                </c:pt>
                <c:pt idx="122">
                  <c:v>2.12372297</c:v>
                </c:pt>
                <c:pt idx="123">
                  <c:v>1.89857822</c:v>
                </c:pt>
                <c:pt idx="124">
                  <c:v>1.62765844</c:v>
                </c:pt>
                <c:pt idx="125">
                  <c:v>1.3185261</c:v>
                </c:pt>
                <c:pt idx="126">
                  <c:v>0.978035165</c:v>
                </c:pt>
                <c:pt idx="127">
                  <c:v>0.613113121</c:v>
                </c:pt>
                <c:pt idx="128">
                  <c:v>0.231961043</c:v>
                </c:pt>
                <c:pt idx="129">
                  <c:v>-0.155049277</c:v>
                </c:pt>
                <c:pt idx="130">
                  <c:v>-0.535363923</c:v>
                </c:pt>
                <c:pt idx="131">
                  <c:v>-0.895273563</c:v>
                </c:pt>
                <c:pt idx="132">
                  <c:v>-1.22161992</c:v>
                </c:pt>
                <c:pt idx="133">
                  <c:v>-1.50348941</c:v>
                </c:pt>
                <c:pt idx="134">
                  <c:v>-1.73321656</c:v>
                </c:pt>
                <c:pt idx="135">
                  <c:v>-1.90637833</c:v>
                </c:pt>
                <c:pt idx="136">
                  <c:v>-2.02097105</c:v>
                </c:pt>
                <c:pt idx="137">
                  <c:v>-2.07634967</c:v>
                </c:pt>
                <c:pt idx="138">
                  <c:v>-2.07256732</c:v>
                </c:pt>
                <c:pt idx="139">
                  <c:v>-2.01046168</c:v>
                </c:pt>
                <c:pt idx="140">
                  <c:v>-1.89236823</c:v>
                </c:pt>
                <c:pt idx="141">
                  <c:v>-1.72296309</c:v>
                </c:pt>
                <c:pt idx="142">
                  <c:v>-1.50965195</c:v>
                </c:pt>
                <c:pt idx="143">
                  <c:v>-1.26215649</c:v>
                </c:pt>
                <c:pt idx="144">
                  <c:v>-0.991364765</c:v>
                </c:pt>
                <c:pt idx="145">
                  <c:v>-0.707882024</c:v>
                </c:pt>
                <c:pt idx="146">
                  <c:v>-0.420859279</c:v>
                </c:pt>
                <c:pt idx="147">
                  <c:v>-0.137532698</c:v>
                </c:pt>
                <c:pt idx="148">
                  <c:v>0.136439114</c:v>
                </c:pt>
                <c:pt idx="149">
                  <c:v>0.396126868</c:v>
                </c:pt>
                <c:pt idx="150">
                  <c:v>0.636481857</c:v>
                </c:pt>
                <c:pt idx="151">
                  <c:v>0.851966937</c:v>
                </c:pt>
                <c:pt idx="152">
                  <c:v>1.03688039</c:v>
                </c:pt>
                <c:pt idx="153">
                  <c:v>1.18621474</c:v>
                </c:pt>
                <c:pt idx="154">
                  <c:v>1.29660543</c:v>
                </c:pt>
                <c:pt idx="155">
                  <c:v>1.36687132</c:v>
                </c:pt>
                <c:pt idx="156">
                  <c:v>1.39786186</c:v>
                </c:pt>
                <c:pt idx="157">
                  <c:v>1.39169152</c:v>
                </c:pt>
                <c:pt idx="158">
                  <c:v>1.35076323</c:v>
                </c:pt>
                <c:pt idx="159">
                  <c:v>1.27708358</c:v>
                </c:pt>
                <c:pt idx="160">
                  <c:v>1.17220221</c:v>
                </c:pt>
                <c:pt idx="161">
                  <c:v>1.03776584</c:v>
                </c:pt>
                <c:pt idx="162">
                  <c:v>0.876353692</c:v>
                </c:pt>
                <c:pt idx="163">
                  <c:v>0.692126216</c:v>
                </c:pt>
                <c:pt idx="164">
                  <c:v>0.490931276</c:v>
                </c:pt>
                <c:pt idx="165">
                  <c:v>0.279795966</c:v>
                </c:pt>
                <c:pt idx="166">
                  <c:v>0.0660327922</c:v>
                </c:pt>
                <c:pt idx="167">
                  <c:v>-0.143643862</c:v>
                </c:pt>
                <c:pt idx="168">
                  <c:v>-0.343630899</c:v>
                </c:pt>
                <c:pt idx="169">
                  <c:v>-0.529425955</c:v>
                </c:pt>
                <c:pt idx="170">
                  <c:v>-0.697207622</c:v>
                </c:pt>
                <c:pt idx="171">
                  <c:v>-0.84331844</c:v>
                </c:pt>
                <c:pt idx="172">
                  <c:v>-0.963995697</c:v>
                </c:pt>
                <c:pt idx="173">
                  <c:v>-1.05554978</c:v>
                </c:pt>
                <c:pt idx="174">
                  <c:v>-1.11493978</c:v>
                </c:pt>
                <c:pt idx="175">
                  <c:v>-1.14047084</c:v>
                </c:pt>
                <c:pt idx="176">
                  <c:v>-1.13225752</c:v>
                </c:pt>
                <c:pt idx="177">
                  <c:v>-1.09220946</c:v>
                </c:pt>
                <c:pt idx="178">
                  <c:v>-1.0235404</c:v>
                </c:pt>
                <c:pt idx="179">
                  <c:v>-0.930044787</c:v>
                </c:pt>
                <c:pt idx="180">
                  <c:v>-0.815492839</c:v>
                </c:pt>
                <c:pt idx="181">
                  <c:v>-0.683407148</c:v>
                </c:pt>
                <c:pt idx="182">
                  <c:v>-0.537256635</c:v>
                </c:pt>
                <c:pt idx="183">
                  <c:v>-0.380868296</c:v>
                </c:pt>
                <c:pt idx="184">
                  <c:v>-0.218743731</c:v>
                </c:pt>
                <c:pt idx="185">
                  <c:v>-0.0560314723</c:v>
                </c:pt>
                <c:pt idx="186">
                  <c:v>0.101897</c:v>
                </c:pt>
                <c:pt idx="187">
                  <c:v>0.25010145</c:v>
                </c:pt>
                <c:pt idx="188">
                  <c:v>0.384665915</c:v>
                </c:pt>
                <c:pt idx="189">
                  <c:v>0.502965665</c:v>
                </c:pt>
                <c:pt idx="190">
                  <c:v>0.60350232</c:v>
                </c:pt>
                <c:pt idx="191">
                  <c:v>0.685411527</c:v>
                </c:pt>
                <c:pt idx="192">
                  <c:v>0.747905897</c:v>
                </c:pt>
                <c:pt idx="193">
                  <c:v>0.789945054</c:v>
                </c:pt>
                <c:pt idx="194">
                  <c:v>0.810307935</c:v>
                </c:pt>
                <c:pt idx="195">
                  <c:v>0.8080344</c:v>
                </c:pt>
                <c:pt idx="196">
                  <c:v>0.783006925</c:v>
                </c:pt>
                <c:pt idx="197">
                  <c:v>0.736361751</c:v>
                </c:pt>
                <c:pt idx="198">
                  <c:v>0.670499766</c:v>
                </c:pt>
                <c:pt idx="199">
                  <c:v>0.58867212</c:v>
                </c:pt>
                <c:pt idx="200">
                  <c:v>0.494335674</c:v>
                </c:pt>
                <c:pt idx="201">
                  <c:v>0.390589118</c:v>
                </c:pt>
                <c:pt idx="202">
                  <c:v>0.279949408</c:v>
                </c:pt>
                <c:pt idx="203">
                  <c:v>0.164540408</c:v>
                </c:pt>
                <c:pt idx="204">
                  <c:v>0.0465465542</c:v>
                </c:pt>
                <c:pt idx="205">
                  <c:v>-0.0713483803</c:v>
                </c:pt>
                <c:pt idx="206">
                  <c:v>-0.185798354</c:v>
                </c:pt>
                <c:pt idx="207">
                  <c:v>-0.293017346</c:v>
                </c:pt>
                <c:pt idx="208">
                  <c:v>-0.389297404</c:v>
                </c:pt>
                <c:pt idx="209">
                  <c:v>-0.471588911</c:v>
                </c:pt>
                <c:pt idx="210">
                  <c:v>-0.537886784</c:v>
                </c:pt>
                <c:pt idx="211">
                  <c:v>-0.587268553</c:v>
                </c:pt>
                <c:pt idx="212">
                  <c:v>-0.619602542</c:v>
                </c:pt>
                <c:pt idx="213">
                  <c:v>-0.63510179</c:v>
                </c:pt>
                <c:pt idx="214">
                  <c:v>-0.633966289</c:v>
                </c:pt>
                <c:pt idx="215">
                  <c:v>-0.616299957</c:v>
                </c:pt>
                <c:pt idx="216">
                  <c:v>-0.582336775</c:v>
                </c:pt>
                <c:pt idx="217">
                  <c:v>-0.532839448</c:v>
                </c:pt>
                <c:pt idx="218">
                  <c:v>-0.469433828</c:v>
                </c:pt>
                <c:pt idx="219">
                  <c:v>-0.394669311</c:v>
                </c:pt>
                <c:pt idx="220">
                  <c:v>-0.311737562</c:v>
                </c:pt>
                <c:pt idx="221">
                  <c:v>-0.223963078</c:v>
                </c:pt>
                <c:pt idx="222">
                  <c:v>-0.134299234</c:v>
                </c:pt>
                <c:pt idx="223">
                  <c:v>-0.045056717</c:v>
                </c:pt>
                <c:pt idx="224">
                  <c:v>0.0420363819</c:v>
                </c:pt>
                <c:pt idx="225">
                  <c:v>0.125518968</c:v>
                </c:pt>
                <c:pt idx="226">
                  <c:v>0.203828916</c:v>
                </c:pt>
              </c:numCache>
            </c:numRef>
          </c:yVal>
          <c:smooth val="1"/>
        </c:ser>
        <c:ser>
          <c:idx val="3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工作表1!$AV$2:$AV$1991</c:f>
              <c:numCache>
                <c:formatCode>0.00E+00</c:formatCode>
                <c:ptCount val="1990"/>
                <c:pt idx="0">
                  <c:v>-410.603541</c:v>
                </c:pt>
                <c:pt idx="1">
                  <c:v>-413.141467</c:v>
                </c:pt>
                <c:pt idx="2">
                  <c:v>-419.766328</c:v>
                </c:pt>
                <c:pt idx="3">
                  <c:v>-428.74033</c:v>
                </c:pt>
                <c:pt idx="4">
                  <c:v>-438.164664</c:v>
                </c:pt>
                <c:pt idx="5">
                  <c:v>-446.199679</c:v>
                </c:pt>
                <c:pt idx="6">
                  <c:v>-451.286367</c:v>
                </c:pt>
                <c:pt idx="7">
                  <c:v>-452.316065</c:v>
                </c:pt>
                <c:pt idx="8">
                  <c:v>-448.720177</c:v>
                </c:pt>
                <c:pt idx="9">
                  <c:v>-440.474278</c:v>
                </c:pt>
                <c:pt idx="10">
                  <c:v>-428.02707</c:v>
                </c:pt>
                <c:pt idx="11">
                  <c:v>-412.173306</c:v>
                </c:pt>
                <c:pt idx="12">
                  <c:v>-393.894252</c:v>
                </c:pt>
                <c:pt idx="13">
                  <c:v>-374.192253</c:v>
                </c:pt>
                <c:pt idx="14">
                  <c:v>-353.947052</c:v>
                </c:pt>
                <c:pt idx="15">
                  <c:v>-333.817841</c:v>
                </c:pt>
                <c:pt idx="16">
                  <c:v>-314.204784</c:v>
                </c:pt>
                <c:pt idx="17">
                  <c:v>-295.268793</c:v>
                </c:pt>
                <c:pt idx="18">
                  <c:v>-276.994001</c:v>
                </c:pt>
                <c:pt idx="19">
                  <c:v>-259.268954</c:v>
                </c:pt>
                <c:pt idx="20">
                  <c:v>-241.962739</c:v>
                </c:pt>
                <c:pt idx="21">
                  <c:v>-224.979343</c:v>
                </c:pt>
                <c:pt idx="22">
                  <c:v>-208.283592</c:v>
                </c:pt>
                <c:pt idx="23">
                  <c:v>-191.900914</c:v>
                </c:pt>
                <c:pt idx="24">
                  <c:v>-175.899012</c:v>
                </c:pt>
                <c:pt idx="25">
                  <c:v>-160.361859</c:v>
                </c:pt>
                <c:pt idx="26">
                  <c:v>-145.365956</c:v>
                </c:pt>
                <c:pt idx="27">
                  <c:v>-130.966058</c:v>
                </c:pt>
                <c:pt idx="28">
                  <c:v>-117.193147</c:v>
                </c:pt>
                <c:pt idx="29">
                  <c:v>-104.062693</c:v>
                </c:pt>
                <c:pt idx="30">
                  <c:v>-91.5876108</c:v>
                </c:pt>
                <c:pt idx="31">
                  <c:v>-79.789413</c:v>
                </c:pt>
                <c:pt idx="32">
                  <c:v>-68.70294579999999</c:v>
                </c:pt>
                <c:pt idx="33">
                  <c:v>-58.3736489</c:v>
                </c:pt>
                <c:pt idx="34">
                  <c:v>-48.849559</c:v>
                </c:pt>
                <c:pt idx="35">
                  <c:v>-40.1718463</c:v>
                </c:pt>
                <c:pt idx="36">
                  <c:v>-32.3672944</c:v>
                </c:pt>
                <c:pt idx="37">
                  <c:v>-25.4445788</c:v>
                </c:pt>
                <c:pt idx="38">
                  <c:v>-19.3945282</c:v>
                </c:pt>
                <c:pt idx="39">
                  <c:v>-14.1933849</c:v>
                </c:pt>
                <c:pt idx="40">
                  <c:v>-9.80752765</c:v>
                </c:pt>
                <c:pt idx="41">
                  <c:v>-6.19802791</c:v>
                </c:pt>
                <c:pt idx="42">
                  <c:v>-3.32372665</c:v>
                </c:pt>
                <c:pt idx="43">
                  <c:v>-1.14221562</c:v>
                </c:pt>
                <c:pt idx="44">
                  <c:v>0.390978627</c:v>
                </c:pt>
                <c:pt idx="45">
                  <c:v>1.32398138</c:v>
                </c:pt>
                <c:pt idx="46">
                  <c:v>1.70975873</c:v>
                </c:pt>
                <c:pt idx="47">
                  <c:v>1.60625075</c:v>
                </c:pt>
                <c:pt idx="48">
                  <c:v>1.07557741</c:v>
                </c:pt>
                <c:pt idx="49">
                  <c:v>0.182955675</c:v>
                </c:pt>
                <c:pt idx="50">
                  <c:v>-1.00410139</c:v>
                </c:pt>
                <c:pt idx="51">
                  <c:v>-2.41621932</c:v>
                </c:pt>
                <c:pt idx="52">
                  <c:v>-3.98260401</c:v>
                </c:pt>
                <c:pt idx="53">
                  <c:v>-5.63194679</c:v>
                </c:pt>
                <c:pt idx="54">
                  <c:v>-7.29396806</c:v>
                </c:pt>
                <c:pt idx="55">
                  <c:v>-8.90141882</c:v>
                </c:pt>
                <c:pt idx="56">
                  <c:v>-10.3922022</c:v>
                </c:pt>
                <c:pt idx="57">
                  <c:v>-11.7113528</c:v>
                </c:pt>
                <c:pt idx="58">
                  <c:v>-12.8127544</c:v>
                </c:pt>
                <c:pt idx="59">
                  <c:v>-13.6605199</c:v>
                </c:pt>
                <c:pt idx="60">
                  <c:v>-14.2299101</c:v>
                </c:pt>
                <c:pt idx="61">
                  <c:v>-14.5076609</c:v>
                </c:pt>
                <c:pt idx="62">
                  <c:v>-14.4916942</c:v>
                </c:pt>
                <c:pt idx="63">
                  <c:v>-14.190358</c:v>
                </c:pt>
                <c:pt idx="64">
                  <c:v>-13.6214096</c:v>
                </c:pt>
                <c:pt idx="65">
                  <c:v>-12.8108622</c:v>
                </c:pt>
                <c:pt idx="66">
                  <c:v>-11.7916536</c:v>
                </c:pt>
                <c:pt idx="67">
                  <c:v>-10.60203</c:v>
                </c:pt>
                <c:pt idx="68">
                  <c:v>-9.28364561</c:v>
                </c:pt>
                <c:pt idx="69">
                  <c:v>-7.87957811</c:v>
                </c:pt>
                <c:pt idx="70">
                  <c:v>-6.43254993</c:v>
                </c:pt>
                <c:pt idx="71">
                  <c:v>-4.98355455</c:v>
                </c:pt>
                <c:pt idx="72">
                  <c:v>-3.57087381</c:v>
                </c:pt>
                <c:pt idx="73">
                  <c:v>-2.22931775</c:v>
                </c:pt>
                <c:pt idx="74">
                  <c:v>-0.989528216</c:v>
                </c:pt>
                <c:pt idx="75">
                  <c:v>0.122679978</c:v>
                </c:pt>
                <c:pt idx="76">
                  <c:v>1.08684864</c:v>
                </c:pt>
                <c:pt idx="77">
                  <c:v>1.88817841</c:v>
                </c:pt>
                <c:pt idx="78">
                  <c:v>2.51758664</c:v>
                </c:pt>
                <c:pt idx="79">
                  <c:v>2.97157216</c:v>
                </c:pt>
                <c:pt idx="80">
                  <c:v>3.25192929</c:v>
                </c:pt>
                <c:pt idx="81">
                  <c:v>3.36529849</c:v>
                </c:pt>
                <c:pt idx="82">
                  <c:v>3.32252345</c:v>
                </c:pt>
                <c:pt idx="83">
                  <c:v>3.13784178</c:v>
                </c:pt>
                <c:pt idx="84">
                  <c:v>2.82801697</c:v>
                </c:pt>
                <c:pt idx="85">
                  <c:v>2.41153876</c:v>
                </c:pt>
                <c:pt idx="86">
                  <c:v>1.90794941</c:v>
                </c:pt>
                <c:pt idx="87">
                  <c:v>1.33725808</c:v>
                </c:pt>
                <c:pt idx="88">
                  <c:v>0.719376816</c:v>
                </c:pt>
                <c:pt idx="89">
                  <c:v>0.073576323</c:v>
                </c:pt>
                <c:pt idx="90">
                  <c:v>-0.581949484</c:v>
                </c:pt>
                <c:pt idx="91">
                  <c:v>-1.23030394</c:v>
                </c:pt>
                <c:pt idx="92">
                  <c:v>-1.85587536</c:v>
                </c:pt>
                <c:pt idx="93">
                  <c:v>-2.44420269</c:v>
                </c:pt>
                <c:pt idx="94">
                  <c:v>-2.98189172</c:v>
                </c:pt>
                <c:pt idx="95">
                  <c:v>-3.45670116</c:v>
                </c:pt>
                <c:pt idx="96">
                  <c:v>-3.85779572</c:v>
                </c:pt>
                <c:pt idx="97">
                  <c:v>-4.17606932</c:v>
                </c:pt>
                <c:pt idx="98">
                  <c:v>-4.40443267</c:v>
                </c:pt>
                <c:pt idx="99">
                  <c:v>-4.53801464</c:v>
                </c:pt>
                <c:pt idx="100">
                  <c:v>-4.57428227</c:v>
                </c:pt>
                <c:pt idx="101">
                  <c:v>-4.51309765</c:v>
                </c:pt>
                <c:pt idx="102">
                  <c:v>-4.35671845</c:v>
                </c:pt>
                <c:pt idx="103">
                  <c:v>-4.10974918</c:v>
                </c:pt>
                <c:pt idx="104">
                  <c:v>-3.77907264</c:v>
                </c:pt>
                <c:pt idx="105">
                  <c:v>-3.37380101</c:v>
                </c:pt>
                <c:pt idx="106">
                  <c:v>-2.90524797</c:v>
                </c:pt>
                <c:pt idx="107">
                  <c:v>-2.38684862</c:v>
                </c:pt>
                <c:pt idx="108">
                  <c:v>-1.83390495</c:v>
                </c:pt>
                <c:pt idx="109">
                  <c:v>-1.26306755</c:v>
                </c:pt>
                <c:pt idx="110">
                  <c:v>-0.691575954</c:v>
                </c:pt>
                <c:pt idx="111">
                  <c:v>-0.136396394</c:v>
                </c:pt>
                <c:pt idx="112">
                  <c:v>0.386563416</c:v>
                </c:pt>
                <c:pt idx="113">
                  <c:v>0.86304259</c:v>
                </c:pt>
                <c:pt idx="114">
                  <c:v>1.28080695</c:v>
                </c:pt>
                <c:pt idx="115">
                  <c:v>1.62988802</c:v>
                </c:pt>
                <c:pt idx="116">
                  <c:v>1.90275664</c:v>
                </c:pt>
                <c:pt idx="117">
                  <c:v>2.09446438</c:v>
                </c:pt>
                <c:pt idx="118">
                  <c:v>2.20274191</c:v>
                </c:pt>
                <c:pt idx="119">
                  <c:v>2.22802913</c:v>
                </c:pt>
                <c:pt idx="120">
                  <c:v>2.17341522</c:v>
                </c:pt>
                <c:pt idx="121">
                  <c:v>2.04446786</c:v>
                </c:pt>
                <c:pt idx="122">
                  <c:v>1.84892555</c:v>
                </c:pt>
                <c:pt idx="123">
                  <c:v>1.59623985</c:v>
                </c:pt>
                <c:pt idx="124">
                  <c:v>1.29700171</c:v>
                </c:pt>
                <c:pt idx="125">
                  <c:v>0.962347195</c:v>
                </c:pt>
                <c:pt idx="126">
                  <c:v>0.603466129</c:v>
                </c:pt>
                <c:pt idx="127">
                  <c:v>0.231295863</c:v>
                </c:pt>
                <c:pt idx="128">
                  <c:v>-0.143610134</c:v>
                </c:pt>
                <c:pt idx="129">
                  <c:v>-0.51113269</c:v>
                </c:pt>
                <c:pt idx="130">
                  <c:v>-0.861668229</c:v>
                </c:pt>
                <c:pt idx="131">
                  <c:v>-1.18629896</c:v>
                </c:pt>
                <c:pt idx="132">
                  <c:v>-1.47703101</c:v>
                </c:pt>
                <c:pt idx="133">
                  <c:v>-1.72703258</c:v>
                </c:pt>
                <c:pt idx="134">
                  <c:v>-1.93081197</c:v>
                </c:pt>
                <c:pt idx="135">
                  <c:v>-2.08431362</c:v>
                </c:pt>
                <c:pt idx="136">
                  <c:v>-2.18494237</c:v>
                </c:pt>
                <c:pt idx="137">
                  <c:v>-2.23153393</c:v>
                </c:pt>
                <c:pt idx="138">
                  <c:v>-2.22428647</c:v>
                </c:pt>
                <c:pt idx="139">
                  <c:v>-2.16467217</c:v>
                </c:pt>
                <c:pt idx="140">
                  <c:v>-2.0553568</c:v>
                </c:pt>
                <c:pt idx="141">
                  <c:v>-1.90015115</c:v>
                </c:pt>
                <c:pt idx="142">
                  <c:v>-1.70398794</c:v>
                </c:pt>
                <c:pt idx="143">
                  <c:v>-1.47287859</c:v>
                </c:pt>
                <c:pt idx="144">
                  <c:v>-1.21379077</c:v>
                </c:pt>
                <c:pt idx="145">
                  <c:v>-0.934419058</c:v>
                </c:pt>
                <c:pt idx="146">
                  <c:v>-0.642879605</c:v>
                </c:pt>
                <c:pt idx="147">
                  <c:v>-0.347401197</c:v>
                </c:pt>
                <c:pt idx="148">
                  <c:v>-0.0560761766</c:v>
                </c:pt>
                <c:pt idx="149">
                  <c:v>0.223315897</c:v>
                </c:pt>
                <c:pt idx="150">
                  <c:v>0.483450337</c:v>
                </c:pt>
                <c:pt idx="151">
                  <c:v>0.71761702</c:v>
                </c:pt>
                <c:pt idx="152">
                  <c:v>0.919920548</c:v>
                </c:pt>
                <c:pt idx="153">
                  <c:v>1.08550131</c:v>
                </c:pt>
                <c:pt idx="154">
                  <c:v>1.21073464</c:v>
                </c:pt>
                <c:pt idx="155">
                  <c:v>1.29337049</c:v>
                </c:pt>
                <c:pt idx="156">
                  <c:v>1.33259361</c:v>
                </c:pt>
                <c:pt idx="157">
                  <c:v>1.32899731</c:v>
                </c:pt>
                <c:pt idx="158">
                  <c:v>1.2844695</c:v>
                </c:pt>
                <c:pt idx="159">
                  <c:v>1.20200298</c:v>
                </c:pt>
                <c:pt idx="160">
                  <c:v>1.08546494</c:v>
                </c:pt>
                <c:pt idx="161">
                  <c:v>0.939381527</c:v>
                </c:pt>
                <c:pt idx="162">
                  <c:v>0.768786185</c:v>
                </c:pt>
                <c:pt idx="163">
                  <c:v>0.579140315</c:v>
                </c:pt>
                <c:pt idx="164">
                  <c:v>0.376283032</c:v>
                </c:pt>
                <c:pt idx="165">
                  <c:v>0.166341707</c:v>
                </c:pt>
                <c:pt idx="166">
                  <c:v>-0.0444435293</c:v>
                </c:pt>
                <c:pt idx="167">
                  <c:v>-0.249974258</c:v>
                </c:pt>
                <c:pt idx="168">
                  <c:v>-0.444572017</c:v>
                </c:pt>
                <c:pt idx="169">
                  <c:v>-0.623212857</c:v>
                </c:pt>
                <c:pt idx="170">
                  <c:v>-0.781674848</c:v>
                </c:pt>
                <c:pt idx="171">
                  <c:v>-0.916591595</c:v>
                </c:pt>
                <c:pt idx="172">
                  <c:v>-1.02542965</c:v>
                </c:pt>
                <c:pt idx="173">
                  <c:v>-1.10641624</c:v>
                </c:pt>
                <c:pt idx="174">
                  <c:v>-1.15844665</c:v>
                </c:pt>
                <c:pt idx="175">
                  <c:v>-1.18100532</c:v>
                </c:pt>
                <c:pt idx="176">
                  <c:v>-1.17413551</c:v>
                </c:pt>
                <c:pt idx="177">
                  <c:v>-1.13847488</c:v>
                </c:pt>
                <c:pt idx="178">
                  <c:v>-1.07533943</c:v>
                </c:pt>
                <c:pt idx="179">
                  <c:v>-0.986804202</c:v>
                </c:pt>
                <c:pt idx="180">
                  <c:v>-0.875721524</c:v>
                </c:pt>
                <c:pt idx="181">
                  <c:v>-0.745644666</c:v>
                </c:pt>
                <c:pt idx="182">
                  <c:v>-0.600669227</c:v>
                </c:pt>
                <c:pt idx="183">
                  <c:v>-0.445235519</c:v>
                </c:pt>
                <c:pt idx="184">
                  <c:v>-0.283935945</c:v>
                </c:pt>
                <c:pt idx="185">
                  <c:v>-0.12134963</c:v>
                </c:pt>
                <c:pt idx="186">
                  <c:v>0.0380946451</c:v>
                </c:pt>
                <c:pt idx="187">
                  <c:v>0.190231571</c:v>
                </c:pt>
                <c:pt idx="188">
                  <c:v>0.331247043</c:v>
                </c:pt>
                <c:pt idx="189">
                  <c:v>0.457737514</c:v>
                </c:pt>
                <c:pt idx="190">
                  <c:v>0.566748368</c:v>
                </c:pt>
                <c:pt idx="191">
                  <c:v>0.655811743</c:v>
                </c:pt>
                <c:pt idx="192">
                  <c:v>0.723003788</c:v>
                </c:pt>
                <c:pt idx="193">
                  <c:v>0.767022566</c:v>
                </c:pt>
                <c:pt idx="194">
                  <c:v>0.78726404</c:v>
                </c:pt>
                <c:pt idx="195">
                  <c:v>0.783864413</c:v>
                </c:pt>
                <c:pt idx="196">
                  <c:v>0.757689981</c:v>
                </c:pt>
                <c:pt idx="197">
                  <c:v>0.710278645</c:v>
                </c:pt>
                <c:pt idx="198">
                  <c:v>0.643751161</c:v>
                </c:pt>
                <c:pt idx="199">
                  <c:v>0.560706799</c:v>
                </c:pt>
                <c:pt idx="200">
                  <c:v>0.464106801</c:v>
                </c:pt>
                <c:pt idx="201">
                  <c:v>0.357145634</c:v>
                </c:pt>
                <c:pt idx="202">
                  <c:v>0.243119543</c:v>
                </c:pt>
                <c:pt idx="203">
                  <c:v>0.125313288</c:v>
                </c:pt>
                <c:pt idx="204">
                  <c:v>0.00692379125</c:v>
                </c:pt>
                <c:pt idx="205">
                  <c:v>-0.108979176</c:v>
                </c:pt>
                <c:pt idx="206">
                  <c:v>-0.219476447</c:v>
                </c:pt>
                <c:pt idx="207">
                  <c:v>-0.321834262</c:v>
                </c:pt>
                <c:pt idx="208">
                  <c:v>-0.4135635</c:v>
                </c:pt>
                <c:pt idx="209">
                  <c:v>-0.492494565</c:v>
                </c:pt>
                <c:pt idx="210">
                  <c:v>-0.556847715</c:v>
                </c:pt>
                <c:pt idx="211">
                  <c:v>-0.605284156</c:v>
                </c:pt>
                <c:pt idx="212">
                  <c:v>-0.63693656</c:v>
                </c:pt>
                <c:pt idx="213">
                  <c:v>-0.651424357</c:v>
                </c:pt>
                <c:pt idx="214">
                  <c:v>-0.648854547</c:v>
                </c:pt>
                <c:pt idx="215">
                  <c:v>-0.629801784</c:v>
                </c:pt>
                <c:pt idx="216">
                  <c:v>-0.59526358</c:v>
                </c:pt>
                <c:pt idx="217">
                  <c:v>-0.546598495</c:v>
                </c:pt>
                <c:pt idx="218">
                  <c:v>-0.485465529</c:v>
                </c:pt>
                <c:pt idx="219">
                  <c:v>-0.413779451</c:v>
                </c:pt>
                <c:pt idx="220">
                  <c:v>-0.333680119</c:v>
                </c:pt>
                <c:pt idx="221">
                  <c:v>-0.247497855</c:v>
                </c:pt>
                <c:pt idx="222">
                  <c:v>-0.157696262</c:v>
                </c:pt>
                <c:pt idx="223">
                  <c:v>-0.0667894674</c:v>
                </c:pt>
                <c:pt idx="224">
                  <c:v>0.0227508641</c:v>
                </c:pt>
                <c:pt idx="225">
                  <c:v>0.108577723</c:v>
                </c:pt>
                <c:pt idx="226">
                  <c:v>0.188529181</c:v>
                </c:pt>
              </c:numCache>
            </c:numRef>
          </c:yVal>
          <c:smooth val="1"/>
        </c:ser>
        <c:ser>
          <c:idx val="0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4.11</c:v>
                </c:pt>
                <c:pt idx="412">
                  <c:v>4.12</c:v>
                </c:pt>
                <c:pt idx="413">
                  <c:v>4.13</c:v>
                </c:pt>
                <c:pt idx="414">
                  <c:v>4.14</c:v>
                </c:pt>
                <c:pt idx="415">
                  <c:v>4.15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4.36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4.61</c:v>
                </c:pt>
                <c:pt idx="462">
                  <c:v>4.62</c:v>
                </c:pt>
                <c:pt idx="463">
                  <c:v>4.63</c:v>
                </c:pt>
                <c:pt idx="464">
                  <c:v>4.64</c:v>
                </c:pt>
                <c:pt idx="465">
                  <c:v>4.65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4.86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5.11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工作表1!$G$2:$G$2004</c:f>
              <c:numCache>
                <c:formatCode>General</c:formatCode>
                <c:ptCount val="2003"/>
                <c:pt idx="0">
                  <c:v>-440.014056387141</c:v>
                </c:pt>
                <c:pt idx="1">
                  <c:v>-440.117289042127</c:v>
                </c:pt>
                <c:pt idx="2">
                  <c:v>-440.272360733529</c:v>
                </c:pt>
                <c:pt idx="3">
                  <c:v>-440.473986027045</c:v>
                </c:pt>
                <c:pt idx="4">
                  <c:v>-440.716879488368</c:v>
                </c:pt>
                <c:pt idx="5">
                  <c:v>-440.995755683194</c:v>
                </c:pt>
                <c:pt idx="6">
                  <c:v>-441.305329177219</c:v>
                </c:pt>
                <c:pt idx="7">
                  <c:v>-441.640314536138</c:v>
                </c:pt>
                <c:pt idx="8">
                  <c:v>-441.995426325646</c:v>
                </c:pt>
                <c:pt idx="9">
                  <c:v>-442.365379111438</c:v>
                </c:pt>
                <c:pt idx="10">
                  <c:v>-442.744887459211</c:v>
                </c:pt>
                <c:pt idx="11">
                  <c:v>-443.128665934659</c:v>
                </c:pt>
                <c:pt idx="12">
                  <c:v>-443.511429103478</c:v>
                </c:pt>
                <c:pt idx="13">
                  <c:v>-443.887891531362</c:v>
                </c:pt>
                <c:pt idx="14">
                  <c:v>-444.252767784008</c:v>
                </c:pt>
                <c:pt idx="15">
                  <c:v>-444.600772427111</c:v>
                </c:pt>
                <c:pt idx="16">
                  <c:v>-444.926620026366</c:v>
                </c:pt>
                <c:pt idx="17">
                  <c:v>-445.225025147468</c:v>
                </c:pt>
                <c:pt idx="18">
                  <c:v>-445.487383409662</c:v>
                </c:pt>
                <c:pt idx="19">
                  <c:v>-445.709965452706</c:v>
                </c:pt>
                <c:pt idx="20">
                  <c:v>-445.890684175003</c:v>
                </c:pt>
                <c:pt idx="21">
                  <c:v>-446.025155681166</c:v>
                </c:pt>
                <c:pt idx="22">
                  <c:v>-446.108996075812</c:v>
                </c:pt>
                <c:pt idx="23">
                  <c:v>-446.137821463555</c:v>
                </c:pt>
                <c:pt idx="24">
                  <c:v>-446.103659404795</c:v>
                </c:pt>
                <c:pt idx="25">
                  <c:v>-446.002023704369</c:v>
                </c:pt>
                <c:pt idx="26">
                  <c:v>-445.834056673186</c:v>
                </c:pt>
                <c:pt idx="27">
                  <c:v>-445.596634707218</c:v>
                </c:pt>
                <c:pt idx="28">
                  <c:v>-445.286634202436</c:v>
                </c:pt>
                <c:pt idx="29">
                  <c:v>-444.900931554811</c:v>
                </c:pt>
                <c:pt idx="30">
                  <c:v>-444.433689701048</c:v>
                </c:pt>
                <c:pt idx="31">
                  <c:v>-443.879231657874</c:v>
                </c:pt>
                <c:pt idx="32">
                  <c:v>-443.241487627884</c:v>
                </c:pt>
                <c:pt idx="33">
                  <c:v>-442.518687360661</c:v>
                </c:pt>
                <c:pt idx="34">
                  <c:v>-441.709060605793</c:v>
                </c:pt>
                <c:pt idx="35">
                  <c:v>-440.810837112865</c:v>
                </c:pt>
                <c:pt idx="36">
                  <c:v>-439.82056914287</c:v>
                </c:pt>
                <c:pt idx="37">
                  <c:v>-438.731141264903</c:v>
                </c:pt>
                <c:pt idx="38">
                  <c:v>-437.549523672704</c:v>
                </c:pt>
                <c:pt idx="39">
                  <c:v>-436.275396367791</c:v>
                </c:pt>
                <c:pt idx="40">
                  <c:v>-434.908439351682</c:v>
                </c:pt>
                <c:pt idx="41">
                  <c:v>-433.448332625893</c:v>
                </c:pt>
                <c:pt idx="42">
                  <c:v>-431.894458162529</c:v>
                </c:pt>
                <c:pt idx="43">
                  <c:v>-430.241134842334</c:v>
                </c:pt>
                <c:pt idx="44">
                  <c:v>-428.494728684607</c:v>
                </c:pt>
                <c:pt idx="45">
                  <c:v>-426.655899027964</c:v>
                </c:pt>
                <c:pt idx="46">
                  <c:v>-424.725305211023</c:v>
                </c:pt>
                <c:pt idx="47">
                  <c:v>-422.703606572401</c:v>
                </c:pt>
                <c:pt idx="48">
                  <c:v>-420.591462450716</c:v>
                </c:pt>
                <c:pt idx="49">
                  <c:v>-418.385614333598</c:v>
                </c:pt>
                <c:pt idx="50">
                  <c:v>-416.090894281758</c:v>
                </c:pt>
                <c:pt idx="51">
                  <c:v>-413.709044901548</c:v>
                </c:pt>
                <c:pt idx="52">
                  <c:v>-411.24142517544</c:v>
                </c:pt>
                <c:pt idx="53">
                  <c:v>-408.68939408591</c:v>
                </c:pt>
                <c:pt idx="54">
                  <c:v>-406.054310615432</c:v>
                </c:pt>
                <c:pt idx="55">
                  <c:v>-403.335165806088</c:v>
                </c:pt>
                <c:pt idx="56">
                  <c:v>-400.535379145562</c:v>
                </c:pt>
                <c:pt idx="57">
                  <c:v>-397.657494337961</c:v>
                </c:pt>
                <c:pt idx="58">
                  <c:v>-394.703364138738</c:v>
                </c:pt>
                <c:pt idx="59">
                  <c:v>-391.674841303344</c:v>
                </c:pt>
                <c:pt idx="60">
                  <c:v>-388.573778587232</c:v>
                </c:pt>
                <c:pt idx="61">
                  <c:v>-385.401911851913</c:v>
                </c:pt>
                <c:pt idx="62">
                  <c:v>-382.161163559619</c:v>
                </c:pt>
                <c:pt idx="63">
                  <c:v>-378.853481877251</c:v>
                </c:pt>
                <c:pt idx="64">
                  <c:v>-375.480748951574</c:v>
                </c:pt>
                <c:pt idx="65">
                  <c:v>-372.044846929354</c:v>
                </c:pt>
                <c:pt idx="66">
                  <c:v>-368.547657957356</c:v>
                </c:pt>
                <c:pt idx="67">
                  <c:v>-364.990923508318</c:v>
                </c:pt>
                <c:pt idx="68">
                  <c:v>-361.376550940997</c:v>
                </c:pt>
                <c:pt idx="69">
                  <c:v>-357.706605149555</c:v>
                </c:pt>
                <c:pt idx="70">
                  <c:v>-353.983012993591</c:v>
                </c:pt>
                <c:pt idx="71">
                  <c:v>-350.207701332704</c:v>
                </c:pt>
                <c:pt idx="72">
                  <c:v>-346.38259702649</c:v>
                </c:pt>
                <c:pt idx="73">
                  <c:v>-342.509656691704</c:v>
                </c:pt>
                <c:pt idx="74">
                  <c:v>-338.5908232229</c:v>
                </c:pt>
                <c:pt idx="75">
                  <c:v>-334.627960026299</c:v>
                </c:pt>
                <c:pt idx="76">
                  <c:v>-330.622981059705</c:v>
                </c:pt>
                <c:pt idx="77">
                  <c:v>-326.577800280921</c:v>
                </c:pt>
                <c:pt idx="78">
                  <c:v>-322.494331647751</c:v>
                </c:pt>
                <c:pt idx="79">
                  <c:v>-318.374595760658</c:v>
                </c:pt>
                <c:pt idx="80">
                  <c:v>-314.22072897988</c:v>
                </c:pt>
                <c:pt idx="81">
                  <c:v>-310.034226152412</c:v>
                </c:pt>
                <c:pt idx="82">
                  <c:v>-305.81692819006</c:v>
                </c:pt>
                <c:pt idx="83">
                  <c:v>-301.57067600463</c:v>
                </c:pt>
                <c:pt idx="84">
                  <c:v>-297.297310507925</c:v>
                </c:pt>
                <c:pt idx="85">
                  <c:v>-292.998624588069</c:v>
                </c:pt>
                <c:pt idx="86">
                  <c:v>-288.676077839772</c:v>
                </c:pt>
                <c:pt idx="87">
                  <c:v>-284.332027009609</c:v>
                </c:pt>
                <c:pt idx="88">
                  <c:v>-279.968391848133</c:v>
                </c:pt>
                <c:pt idx="89">
                  <c:v>-275.587092105897</c:v>
                </c:pt>
                <c:pt idx="90">
                  <c:v>-271.190047533456</c:v>
                </c:pt>
                <c:pt idx="91">
                  <c:v>-266.779177881363</c:v>
                </c:pt>
                <c:pt idx="92">
                  <c:v>-262.356097420468</c:v>
                </c:pt>
                <c:pt idx="93">
                  <c:v>-257.9230686453</c:v>
                </c:pt>
                <c:pt idx="94">
                  <c:v>-253.482075868417</c:v>
                </c:pt>
                <c:pt idx="95">
                  <c:v>-249.035090761647</c:v>
                </c:pt>
                <c:pt idx="96">
                  <c:v>-244.58408499682</c:v>
                </c:pt>
                <c:pt idx="97">
                  <c:v>-240.131030245764</c:v>
                </c:pt>
                <c:pt idx="98">
                  <c:v>-235.67762828446</c:v>
                </c:pt>
                <c:pt idx="99">
                  <c:v>-231.226106308809</c:v>
                </c:pt>
                <c:pt idx="100">
                  <c:v>-226.778547250585</c:v>
                </c:pt>
                <c:pt idx="101">
                  <c:v>-222.33697586424</c:v>
                </c:pt>
                <c:pt idx="102">
                  <c:v>-217.903416904224</c:v>
                </c:pt>
                <c:pt idx="103">
                  <c:v>-213.479895124986</c:v>
                </c:pt>
                <c:pt idx="104">
                  <c:v>-209.06860432688</c:v>
                </c:pt>
                <c:pt idx="105">
                  <c:v>-204.671449906999</c:v>
                </c:pt>
                <c:pt idx="106">
                  <c:v>-200.290340063984</c:v>
                </c:pt>
                <c:pt idx="107">
                  <c:v>-195.927259969462</c:v>
                </c:pt>
                <c:pt idx="108">
                  <c:v>-191.584194795061</c:v>
                </c:pt>
                <c:pt idx="109">
                  <c:v>-187.263129712409</c:v>
                </c:pt>
                <c:pt idx="110">
                  <c:v>-182.966543229748</c:v>
                </c:pt>
                <c:pt idx="111">
                  <c:v>-178.696247183221</c:v>
                </c:pt>
                <c:pt idx="112">
                  <c:v>-174.453684243669</c:v>
                </c:pt>
                <c:pt idx="113">
                  <c:v>-170.240696348748</c:v>
                </c:pt>
                <c:pt idx="114">
                  <c:v>-166.059125436109</c:v>
                </c:pt>
                <c:pt idx="115">
                  <c:v>-161.910813443408</c:v>
                </c:pt>
                <c:pt idx="116">
                  <c:v>-157.798293911513</c:v>
                </c:pt>
                <c:pt idx="117">
                  <c:v>-153.723567135589</c:v>
                </c:pt>
                <c:pt idx="118">
                  <c:v>-149.687249154911</c:v>
                </c:pt>
                <c:pt idx="119">
                  <c:v>-145.690916689146</c:v>
                </c:pt>
                <c:pt idx="120">
                  <c:v>-141.736146457963</c:v>
                </c:pt>
                <c:pt idx="121">
                  <c:v>-137.82451518103</c:v>
                </c:pt>
                <c:pt idx="122">
                  <c:v>-133.958224816284</c:v>
                </c:pt>
                <c:pt idx="123">
                  <c:v>-130.139704282167</c:v>
                </c:pt>
                <c:pt idx="124">
                  <c:v>-126.368598292069</c:v>
                </c:pt>
                <c:pt idx="125">
                  <c:v>-122.646128858356</c:v>
                </c:pt>
                <c:pt idx="126">
                  <c:v>-118.973517993388</c:v>
                </c:pt>
                <c:pt idx="127">
                  <c:v>-115.35198770953</c:v>
                </c:pt>
                <c:pt idx="128">
                  <c:v>-111.783119864737</c:v>
                </c:pt>
                <c:pt idx="129">
                  <c:v>-108.269791091215</c:v>
                </c:pt>
                <c:pt idx="130">
                  <c:v>-104.810757467729</c:v>
                </c:pt>
                <c:pt idx="131">
                  <c:v>-101.406846917811</c:v>
                </c:pt>
                <c:pt idx="132">
                  <c:v>-98.0588873649932</c:v>
                </c:pt>
                <c:pt idx="133">
                  <c:v>-94.7677067328091</c:v>
                </c:pt>
                <c:pt idx="134">
                  <c:v>-91.5341573129153</c:v>
                </c:pt>
                <c:pt idx="135">
                  <c:v>-88.3614617900503</c:v>
                </c:pt>
                <c:pt idx="136">
                  <c:v>-85.2476247191461</c:v>
                </c:pt>
                <c:pt idx="137">
                  <c:v>-82.1930736679151</c:v>
                </c:pt>
                <c:pt idx="138">
                  <c:v>-79.1982362040702</c:v>
                </c:pt>
                <c:pt idx="139">
                  <c:v>-76.2635398953237</c:v>
                </c:pt>
                <c:pt idx="140">
                  <c:v>-73.3894123093885</c:v>
                </c:pt>
                <c:pt idx="141">
                  <c:v>-70.57823856881311</c:v>
                </c:pt>
                <c:pt idx="142">
                  <c:v>-67.8284587324641</c:v>
                </c:pt>
                <c:pt idx="143">
                  <c:v>-65.13984750891839</c:v>
                </c:pt>
                <c:pt idx="144">
                  <c:v>-62.5124680591789</c:v>
                </c:pt>
                <c:pt idx="145">
                  <c:v>-59.9463835442486</c:v>
                </c:pt>
                <c:pt idx="146">
                  <c:v>-57.4416571251303</c:v>
                </c:pt>
                <c:pt idx="147">
                  <c:v>-54.9997118612808</c:v>
                </c:pt>
                <c:pt idx="148">
                  <c:v>-52.6195205856691</c:v>
                </c:pt>
                <c:pt idx="149">
                  <c:v>-50.3003589370323</c:v>
                </c:pt>
                <c:pt idx="150">
                  <c:v>-48.0419920317704</c:v>
                </c:pt>
                <c:pt idx="151">
                  <c:v>-45.8441849862832</c:v>
                </c:pt>
                <c:pt idx="152">
                  <c:v>-43.7067029169707</c:v>
                </c:pt>
                <c:pt idx="153">
                  <c:v>-41.6302788507394</c:v>
                </c:pt>
                <c:pt idx="154">
                  <c:v>-39.6141979235061</c:v>
                </c:pt>
                <c:pt idx="155">
                  <c:v>-37.6573228066555</c:v>
                </c:pt>
                <c:pt idx="156">
                  <c:v>-35.7591598520008</c:v>
                </c:pt>
                <c:pt idx="157">
                  <c:v>-33.9192154113549</c:v>
                </c:pt>
                <c:pt idx="158">
                  <c:v>-32.136995836531</c:v>
                </c:pt>
                <c:pt idx="159">
                  <c:v>-30.4126168363778</c:v>
                </c:pt>
                <c:pt idx="160">
                  <c:v>-28.7455747393096</c:v>
                </c:pt>
                <c:pt idx="161">
                  <c:v>-27.1344692888101</c:v>
                </c:pt>
                <c:pt idx="162">
                  <c:v>-25.578597235947</c:v>
                </c:pt>
                <c:pt idx="163">
                  <c:v>-24.0772553317881</c:v>
                </c:pt>
                <c:pt idx="164">
                  <c:v>-22.6297403274012</c:v>
                </c:pt>
                <c:pt idx="165">
                  <c:v>-21.2356966838223</c:v>
                </c:pt>
                <c:pt idx="166">
                  <c:v>-19.8947171185383</c:v>
                </c:pt>
                <c:pt idx="167">
                  <c:v>-18.6052307777202</c:v>
                </c:pt>
                <c:pt idx="168">
                  <c:v>-17.3663660577937</c:v>
                </c:pt>
                <c:pt idx="169">
                  <c:v>-16.1772513551845</c:v>
                </c:pt>
                <c:pt idx="170">
                  <c:v>-15.0370150663181</c:v>
                </c:pt>
                <c:pt idx="171">
                  <c:v>-13.9449426592954</c:v>
                </c:pt>
                <c:pt idx="172">
                  <c:v>-12.9006215494568</c:v>
                </c:pt>
                <c:pt idx="173">
                  <c:v>-11.9024099661949</c:v>
                </c:pt>
                <c:pt idx="174">
                  <c:v>-10.9493072816983</c:v>
                </c:pt>
                <c:pt idx="175">
                  <c:v>-10.0403128681553</c:v>
                </c:pt>
                <c:pt idx="176">
                  <c:v>-9.17442609775466</c:v>
                </c:pt>
                <c:pt idx="177">
                  <c:v>-8.35067619347452</c:v>
                </c:pt>
                <c:pt idx="178">
                  <c:v>-7.56849962946644</c:v>
                </c:pt>
                <c:pt idx="179">
                  <c:v>-6.82634232019891</c:v>
                </c:pt>
                <c:pt idx="180">
                  <c:v>-6.12312189315962</c:v>
                </c:pt>
                <c:pt idx="181">
                  <c:v>-5.45775597583622</c:v>
                </c:pt>
                <c:pt idx="182">
                  <c:v>-4.82916219571641</c:v>
                </c:pt>
                <c:pt idx="183">
                  <c:v>-4.23625818028786</c:v>
                </c:pt>
                <c:pt idx="184">
                  <c:v>-3.67815883642213</c:v>
                </c:pt>
                <c:pt idx="185">
                  <c:v>-3.15356934735133</c:v>
                </c:pt>
                <c:pt idx="186">
                  <c:v>-2.66135546292837</c:v>
                </c:pt>
                <c:pt idx="187">
                  <c:v>-2.2003999344476</c:v>
                </c:pt>
                <c:pt idx="188">
                  <c:v>-1.76958551320336</c:v>
                </c:pt>
                <c:pt idx="189">
                  <c:v>-1.36779495049</c:v>
                </c:pt>
                <c:pt idx="190">
                  <c:v>-0.993827567772529</c:v>
                </c:pt>
                <c:pt idx="191">
                  <c:v>-0.646640052541338</c:v>
                </c:pt>
                <c:pt idx="192">
                  <c:v>-0.325155357205774</c:v>
                </c:pt>
                <c:pt idx="193" formatCode="0.00E+00">
                  <c:v>-0.0282734226491518</c:v>
                </c:pt>
                <c:pt idx="194">
                  <c:v>0.245105810245222</c:v>
                </c:pt>
                <c:pt idx="195">
                  <c:v>0.49608240059404</c:v>
                </c:pt>
                <c:pt idx="196">
                  <c:v>0.726020543855788</c:v>
                </c:pt>
                <c:pt idx="197">
                  <c:v>0.935856655014092</c:v>
                </c:pt>
                <c:pt idx="198">
                  <c:v>1.12648228619518</c:v>
                </c:pt>
                <c:pt idx="199">
                  <c:v>1.29893205152135</c:v>
                </c:pt>
                <c:pt idx="200">
                  <c:v>1.45424056511493</c:v>
                </c:pt>
                <c:pt idx="201">
                  <c:v>1.5934424410982</c:v>
                </c:pt>
                <c:pt idx="202">
                  <c:v>1.71792098847331</c:v>
                </c:pt>
                <c:pt idx="203">
                  <c:v>1.82863545691006</c:v>
                </c:pt>
                <c:pt idx="204">
                  <c:v>1.92618239297529</c:v>
                </c:pt>
                <c:pt idx="205">
                  <c:v>2.01148763990824</c:v>
                </c:pt>
                <c:pt idx="206">
                  <c:v>2.0854770409481</c:v>
                </c:pt>
                <c:pt idx="207">
                  <c:v>2.14907643933411</c:v>
                </c:pt>
                <c:pt idx="208">
                  <c:v>2.20354404428049</c:v>
                </c:pt>
                <c:pt idx="209">
                  <c:v>2.24996214705959</c:v>
                </c:pt>
                <c:pt idx="210">
                  <c:v>2.28857416791038</c:v>
                </c:pt>
                <c:pt idx="211">
                  <c:v>2.32016551122681</c:v>
                </c:pt>
                <c:pt idx="212">
                  <c:v>2.34552158140281</c:v>
                </c:pt>
                <c:pt idx="213">
                  <c:v>2.36542778283232</c:v>
                </c:pt>
                <c:pt idx="214">
                  <c:v>2.38091405625248</c:v>
                </c:pt>
                <c:pt idx="215">
                  <c:v>2.39323482228706</c:v>
                </c:pt>
                <c:pt idx="216">
                  <c:v>2.40226207793221</c:v>
                </c:pt>
                <c:pt idx="217">
                  <c:v>2.40862040451537</c:v>
                </c:pt>
                <c:pt idx="218">
                  <c:v>2.41293438336397</c:v>
                </c:pt>
                <c:pt idx="219">
                  <c:v>2.41582859580543</c:v>
                </c:pt>
                <c:pt idx="220">
                  <c:v>2.41804278290217</c:v>
                </c:pt>
                <c:pt idx="221">
                  <c:v>2.42101100374282</c:v>
                </c:pt>
                <c:pt idx="222">
                  <c:v>2.4242429609617</c:v>
                </c:pt>
                <c:pt idx="223">
                  <c:v>2.42819134672236</c:v>
                </c:pt>
                <c:pt idx="224">
                  <c:v>2.43330885318836</c:v>
                </c:pt>
                <c:pt idx="225">
                  <c:v>2.44004817252326</c:v>
                </c:pt>
                <c:pt idx="226">
                  <c:v>2.44886199689062</c:v>
                </c:pt>
                <c:pt idx="227">
                  <c:v>2.46124260247887</c:v>
                </c:pt>
                <c:pt idx="228">
                  <c:v>2.47646523738885</c:v>
                </c:pt>
                <c:pt idx="229">
                  <c:v>2.49477548634606</c:v>
                </c:pt>
                <c:pt idx="230">
                  <c:v>2.51645100516262</c:v>
                </c:pt>
                <c:pt idx="231">
                  <c:v>2.54176944965067</c:v>
                </c:pt>
                <c:pt idx="232">
                  <c:v>2.57100847562236</c:v>
                </c:pt>
                <c:pt idx="233">
                  <c:v>2.60533160086011</c:v>
                </c:pt>
                <c:pt idx="234">
                  <c:v>2.64416513306028</c:v>
                </c:pt>
                <c:pt idx="235">
                  <c:v>2.68743609210748</c:v>
                </c:pt>
                <c:pt idx="236">
                  <c:v>2.73524985081586</c:v>
                </c:pt>
                <c:pt idx="237">
                  <c:v>2.78771178199956</c:v>
                </c:pt>
                <c:pt idx="238">
                  <c:v>2.84492725847274</c:v>
                </c:pt>
                <c:pt idx="239">
                  <c:v>2.90769229453479</c:v>
                </c:pt>
                <c:pt idx="240">
                  <c:v>2.97561069575572</c:v>
                </c:pt>
                <c:pt idx="241">
                  <c:v>3.04832771870104</c:v>
                </c:pt>
                <c:pt idx="242">
                  <c:v>3.12578920586851</c:v>
                </c:pt>
                <c:pt idx="243">
                  <c:v>3.2079409997559</c:v>
                </c:pt>
                <c:pt idx="244">
                  <c:v>3.29472894286099</c:v>
                </c:pt>
                <c:pt idx="245">
                  <c:v>3.38657018023029</c:v>
                </c:pt>
                <c:pt idx="246">
                  <c:v>3.48323041645995</c:v>
                </c:pt>
                <c:pt idx="247">
                  <c:v>3.58415406350391</c:v>
                </c:pt>
                <c:pt idx="248">
                  <c:v>3.68915244534118</c:v>
                </c:pt>
                <c:pt idx="249">
                  <c:v>3.79803688595075</c:v>
                </c:pt>
                <c:pt idx="250">
                  <c:v>3.91061870931162</c:v>
                </c:pt>
                <c:pt idx="251">
                  <c:v>4.02697007504913</c:v>
                </c:pt>
                <c:pt idx="252">
                  <c:v>4.14694807943747</c:v>
                </c:pt>
                <c:pt idx="253">
                  <c:v>4.2699178955985</c:v>
                </c:pt>
                <c:pt idx="254">
                  <c:v>4.39559307132372</c:v>
                </c:pt>
                <c:pt idx="255">
                  <c:v>4.52368715440464</c:v>
                </c:pt>
                <c:pt idx="256">
                  <c:v>4.65391369263274</c:v>
                </c:pt>
                <c:pt idx="257">
                  <c:v>4.78608876892058</c:v>
                </c:pt>
                <c:pt idx="258">
                  <c:v>4.92005382028669</c:v>
                </c:pt>
                <c:pt idx="259">
                  <c:v>5.05521935068052</c:v>
                </c:pt>
                <c:pt idx="260">
                  <c:v>5.19124266748207</c:v>
                </c:pt>
                <c:pt idx="261">
                  <c:v>5.3277810780714</c:v>
                </c:pt>
                <c:pt idx="262">
                  <c:v>5.46449188982851</c:v>
                </c:pt>
                <c:pt idx="263">
                  <c:v>5.60105097290952</c:v>
                </c:pt>
                <c:pt idx="264">
                  <c:v>5.73719322749756</c:v>
                </c:pt>
                <c:pt idx="265">
                  <c:v>5.87245778428149</c:v>
                </c:pt>
                <c:pt idx="266">
                  <c:v>6.0064828896944</c:v>
                </c:pt>
                <c:pt idx="267">
                  <c:v>6.13890679016941</c:v>
                </c:pt>
                <c:pt idx="268">
                  <c:v>6.26936773213959</c:v>
                </c:pt>
                <c:pt idx="269">
                  <c:v>6.39750302269819</c:v>
                </c:pt>
                <c:pt idx="270">
                  <c:v>6.5229057292774</c:v>
                </c:pt>
                <c:pt idx="271">
                  <c:v>6.64526808284602</c:v>
                </c:pt>
                <c:pt idx="272">
                  <c:v>6.76423604633205</c:v>
                </c:pt>
                <c:pt idx="273">
                  <c:v>6.87945558266352</c:v>
                </c:pt>
                <c:pt idx="274">
                  <c:v>6.99057265476842</c:v>
                </c:pt>
                <c:pt idx="275">
                  <c:v>7.09723322557479</c:v>
                </c:pt>
                <c:pt idx="276">
                  <c:v>7.1989345141094</c:v>
                </c:pt>
                <c:pt idx="277">
                  <c:v>7.2954754107346</c:v>
                </c:pt>
                <c:pt idx="278">
                  <c:v>7.38654929794034</c:v>
                </c:pt>
                <c:pt idx="279">
                  <c:v>7.47182953658846</c:v>
                </c:pt>
                <c:pt idx="280">
                  <c:v>7.55098948754074</c:v>
                </c:pt>
                <c:pt idx="281">
                  <c:v>7.623702511659029</c:v>
                </c:pt>
                <c:pt idx="282">
                  <c:v>7.68943194552447</c:v>
                </c:pt>
                <c:pt idx="283">
                  <c:v>7.74802325853772</c:v>
                </c:pt>
                <c:pt idx="284">
                  <c:v>7.79926715388618</c:v>
                </c:pt>
                <c:pt idx="285">
                  <c:v>7.8428824431148</c:v>
                </c:pt>
                <c:pt idx="286">
                  <c:v>7.87858793776853</c:v>
                </c:pt>
                <c:pt idx="287">
                  <c:v>7.90610244939229</c:v>
                </c:pt>
                <c:pt idx="288">
                  <c:v>7.92488111103989</c:v>
                </c:pt>
                <c:pt idx="289">
                  <c:v>7.93478040254538</c:v>
                </c:pt>
                <c:pt idx="290">
                  <c:v>7.93575698525153</c:v>
                </c:pt>
                <c:pt idx="291">
                  <c:v>7.92759906732516</c:v>
                </c:pt>
                <c:pt idx="292">
                  <c:v>7.91009485693306</c:v>
                </c:pt>
                <c:pt idx="293">
                  <c:v>7.88303256224206</c:v>
                </c:pt>
                <c:pt idx="294">
                  <c:v>7.84590794828645</c:v>
                </c:pt>
                <c:pt idx="295">
                  <c:v>7.79852665150376</c:v>
                </c:pt>
                <c:pt idx="296">
                  <c:v>7.74109734677461</c:v>
                </c:pt>
                <c:pt idx="297">
                  <c:v>7.67350680691447</c:v>
                </c:pt>
                <c:pt idx="298">
                  <c:v>7.59564180473881</c:v>
                </c:pt>
                <c:pt idx="299">
                  <c:v>7.50738911306309</c:v>
                </c:pt>
                <c:pt idx="300">
                  <c:v>7.40836405631589</c:v>
                </c:pt>
                <c:pt idx="301">
                  <c:v>7.29824534755478</c:v>
                </c:pt>
                <c:pt idx="302">
                  <c:v>7.17757035364281</c:v>
                </c:pt>
                <c:pt idx="303">
                  <c:v>7.04635354567833</c:v>
                </c:pt>
                <c:pt idx="304">
                  <c:v>6.9046093947597</c:v>
                </c:pt>
                <c:pt idx="305">
                  <c:v>6.75235237198527</c:v>
                </c:pt>
                <c:pt idx="306">
                  <c:v>6.58940901186371</c:v>
                </c:pt>
                <c:pt idx="307">
                  <c:v>6.41528904838458</c:v>
                </c:pt>
                <c:pt idx="308">
                  <c:v>6.23087673539568</c:v>
                </c:pt>
                <c:pt idx="309">
                  <c:v>6.03633366490163</c:v>
                </c:pt>
                <c:pt idx="310">
                  <c:v>5.83182142890706</c:v>
                </c:pt>
                <c:pt idx="311">
                  <c:v>5.61750161941657</c:v>
                </c:pt>
                <c:pt idx="312">
                  <c:v>5.3934724883794</c:v>
                </c:pt>
                <c:pt idx="313">
                  <c:v>5.15911952113483</c:v>
                </c:pt>
                <c:pt idx="314">
                  <c:v>4.91560253324327</c:v>
                </c:pt>
                <c:pt idx="315">
                  <c:v>4.66323179807937</c:v>
                </c:pt>
                <c:pt idx="316">
                  <c:v>4.4023175890178</c:v>
                </c:pt>
                <c:pt idx="317">
                  <c:v>4.13317017943321</c:v>
                </c:pt>
                <c:pt idx="318">
                  <c:v>3.85609984270028</c:v>
                </c:pt>
                <c:pt idx="319">
                  <c:v>3.57068942734323</c:v>
                </c:pt>
                <c:pt idx="320">
                  <c:v>3.27804097522208</c:v>
                </c:pt>
                <c:pt idx="321">
                  <c:v>2.97864640256613</c:v>
                </c:pt>
                <c:pt idx="322">
                  <c:v>2.67294330494968</c:v>
                </c:pt>
                <c:pt idx="323">
                  <c:v>2.36136927794694</c:v>
                </c:pt>
                <c:pt idx="324">
                  <c:v>2.04436191713217</c:v>
                </c:pt>
                <c:pt idx="325">
                  <c:v>1.72193848378684</c:v>
                </c:pt>
                <c:pt idx="326">
                  <c:v>1.39491565784482</c:v>
                </c:pt>
                <c:pt idx="327">
                  <c:v>1.06392599732701</c:v>
                </c:pt>
                <c:pt idx="328">
                  <c:v>0.729492680662951</c:v>
                </c:pt>
                <c:pt idx="329">
                  <c:v>0.392138886282084</c:v>
                </c:pt>
                <c:pt idx="330" formatCode="0.00E+00">
                  <c:v>0.0523877926139329</c:v>
                </c:pt>
                <c:pt idx="331">
                  <c:v>-0.289371274637668</c:v>
                </c:pt>
                <c:pt idx="332">
                  <c:v>-0.632529219183407</c:v>
                </c:pt>
                <c:pt idx="333">
                  <c:v>-0.976460652161066</c:v>
                </c:pt>
                <c:pt idx="334">
                  <c:v>-1.3206097016425</c:v>
                </c:pt>
                <c:pt idx="335">
                  <c:v>-1.66442049569955</c:v>
                </c:pt>
                <c:pt idx="336">
                  <c:v>-2.00733716240407</c:v>
                </c:pt>
                <c:pt idx="337">
                  <c:v>-2.34872255042845</c:v>
                </c:pt>
                <c:pt idx="338">
                  <c:v>-2.68804124530664</c:v>
                </c:pt>
                <c:pt idx="339">
                  <c:v>-3.02483613741078</c:v>
                </c:pt>
                <c:pt idx="340">
                  <c:v>-3.35857624679737</c:v>
                </c:pt>
                <c:pt idx="341">
                  <c:v>-3.68873059352286</c:v>
                </c:pt>
                <c:pt idx="342">
                  <c:v>-4.01476819764375</c:v>
                </c:pt>
                <c:pt idx="343">
                  <c:v>-4.33596601849675</c:v>
                </c:pt>
                <c:pt idx="344">
                  <c:v>-4.65171511162706</c:v>
                </c:pt>
                <c:pt idx="345">
                  <c:v>-4.96186439556267</c:v>
                </c:pt>
                <c:pt idx="346">
                  <c:v>-5.26596203264959</c:v>
                </c:pt>
                <c:pt idx="347">
                  <c:v>-5.56355618523377</c:v>
                </c:pt>
                <c:pt idx="348">
                  <c:v>-5.85419501566122</c:v>
                </c:pt>
                <c:pt idx="349">
                  <c:v>-6.13723561368113</c:v>
                </c:pt>
                <c:pt idx="350">
                  <c:v>-6.41188922243589</c:v>
                </c:pt>
                <c:pt idx="351">
                  <c:v>-6.67838334602957</c:v>
                </c:pt>
                <c:pt idx="352">
                  <c:v>-6.93638699474634</c:v>
                </c:pt>
                <c:pt idx="353">
                  <c:v>-7.18556917887032</c:v>
                </c:pt>
                <c:pt idx="354">
                  <c:v>-7.42559890868565</c:v>
                </c:pt>
                <c:pt idx="355">
                  <c:v>-7.65603686663813</c:v>
                </c:pt>
                <c:pt idx="356">
                  <c:v>-7.87587287497522</c:v>
                </c:pt>
                <c:pt idx="357">
                  <c:v>-8.085728962139481</c:v>
                </c:pt>
                <c:pt idx="358">
                  <c:v>-8.28542237596512</c:v>
                </c:pt>
                <c:pt idx="359">
                  <c:v>-8.47477036428636</c:v>
                </c:pt>
                <c:pt idx="360">
                  <c:v>-8.6535901749374</c:v>
                </c:pt>
                <c:pt idx="361">
                  <c:v>-8.82169905575247</c:v>
                </c:pt>
                <c:pt idx="362">
                  <c:v>-8.97801295039503</c:v>
                </c:pt>
                <c:pt idx="363">
                  <c:v>-9.1233794200985</c:v>
                </c:pt>
                <c:pt idx="364">
                  <c:v>-9.25778443742494</c:v>
                </c:pt>
                <c:pt idx="365">
                  <c:v>-9.38119558040061</c:v>
                </c:pt>
                <c:pt idx="366">
                  <c:v>-9.49358042705173</c:v>
                </c:pt>
                <c:pt idx="367">
                  <c:v>-9.59490655540457</c:v>
                </c:pt>
                <c:pt idx="368">
                  <c:v>-9.6844388859945</c:v>
                </c:pt>
                <c:pt idx="369">
                  <c:v>-9.76283010047757</c:v>
                </c:pt>
                <c:pt idx="370">
                  <c:v>-9.83031461631189</c:v>
                </c:pt>
                <c:pt idx="371">
                  <c:v>-9.88699515495361</c:v>
                </c:pt>
                <c:pt idx="372">
                  <c:v>-9.93297443785888</c:v>
                </c:pt>
                <c:pt idx="373">
                  <c:v>-9.968355186483871</c:v>
                </c:pt>
                <c:pt idx="374">
                  <c:v>-9.99279232612734</c:v>
                </c:pt>
                <c:pt idx="375">
                  <c:v>-10.006722574864</c:v>
                </c:pt>
                <c:pt idx="376">
                  <c:v>-10.0105368394817</c:v>
                </c:pt>
                <c:pt idx="377">
                  <c:v>-10.0044398990202</c:v>
                </c:pt>
                <c:pt idx="378">
                  <c:v>-9.98863653251912</c:v>
                </c:pt>
                <c:pt idx="379">
                  <c:v>-9.96333151901796</c:v>
                </c:pt>
                <c:pt idx="380">
                  <c:v>-9.92851251905517</c:v>
                </c:pt>
                <c:pt idx="381">
                  <c:v>-9.88447377248521</c:v>
                </c:pt>
                <c:pt idx="382">
                  <c:v>-9.83164355592821</c:v>
                </c:pt>
                <c:pt idx="383">
                  <c:v>-9.77028758555839</c:v>
                </c:pt>
                <c:pt idx="384">
                  <c:v>-9.70067157754998</c:v>
                </c:pt>
                <c:pt idx="385">
                  <c:v>-9.623061248077191</c:v>
                </c:pt>
                <c:pt idx="386">
                  <c:v>-9.53765933367667</c:v>
                </c:pt>
                <c:pt idx="387">
                  <c:v>-9.44472368797082</c:v>
                </c:pt>
                <c:pt idx="388">
                  <c:v>-9.34462405253953</c:v>
                </c:pt>
                <c:pt idx="389">
                  <c:v>-9.23764923824413</c:v>
                </c:pt>
                <c:pt idx="390">
                  <c:v>-9.12408805594597</c:v>
                </c:pt>
                <c:pt idx="391">
                  <c:v>-9.00422931650637</c:v>
                </c:pt>
                <c:pt idx="392">
                  <c:v>-8.87837504082866</c:v>
                </c:pt>
                <c:pt idx="393">
                  <c:v>-8.74682908576076</c:v>
                </c:pt>
                <c:pt idx="394">
                  <c:v>-8.60984288253412</c:v>
                </c:pt>
                <c:pt idx="395">
                  <c:v>-8.4676982287106</c:v>
                </c:pt>
                <c:pt idx="396">
                  <c:v>-8.32067692185203</c:v>
                </c:pt>
                <c:pt idx="397">
                  <c:v>-8.16906075952027</c:v>
                </c:pt>
                <c:pt idx="398">
                  <c:v>-8.01315948866823</c:v>
                </c:pt>
                <c:pt idx="399">
                  <c:v>-7.85336142204971</c:v>
                </c:pt>
                <c:pt idx="400">
                  <c:v>-7.68978242072651</c:v>
                </c:pt>
                <c:pt idx="401">
                  <c:v>-7.5226772677394</c:v>
                </c:pt>
                <c:pt idx="402">
                  <c:v>-7.35230074612923</c:v>
                </c:pt>
                <c:pt idx="403">
                  <c:v>-7.17890763893677</c:v>
                </c:pt>
                <c:pt idx="404">
                  <c:v>-7.00275938203273</c:v>
                </c:pt>
                <c:pt idx="405">
                  <c:v>-6.82431946021468</c:v>
                </c:pt>
                <c:pt idx="406">
                  <c:v>-6.64358980858195</c:v>
                </c:pt>
                <c:pt idx="407">
                  <c:v>-6.46078877584505</c:v>
                </c:pt>
                <c:pt idx="408">
                  <c:v>-6.27613471071449</c:v>
                </c:pt>
                <c:pt idx="409">
                  <c:v>-6.08984596190081</c:v>
                </c:pt>
                <c:pt idx="410">
                  <c:v>-5.90214087811449</c:v>
                </c:pt>
                <c:pt idx="411">
                  <c:v>-5.7134466329262</c:v>
                </c:pt>
                <c:pt idx="412">
                  <c:v>-5.52376427828195</c:v>
                </c:pt>
                <c:pt idx="413">
                  <c:v>-5.33324856528988</c:v>
                </c:pt>
                <c:pt idx="414">
                  <c:v>-5.14207977375878</c:v>
                </c:pt>
                <c:pt idx="415">
                  <c:v>-4.95043818349752</c:v>
                </c:pt>
                <c:pt idx="416">
                  <c:v>-4.7585040743149</c:v>
                </c:pt>
                <c:pt idx="417">
                  <c:v>-4.56662608654618</c:v>
                </c:pt>
                <c:pt idx="418">
                  <c:v>-4.37484362833175</c:v>
                </c:pt>
                <c:pt idx="419">
                  <c:v>-4.18324626251044</c:v>
                </c:pt>
                <c:pt idx="420">
                  <c:v>-3.99197828658283</c:v>
                </c:pt>
                <c:pt idx="421">
                  <c:v>-3.80118399804954</c:v>
                </c:pt>
                <c:pt idx="422">
                  <c:v>-3.61100769441115</c:v>
                </c:pt>
                <c:pt idx="423">
                  <c:v>-3.42171684325108</c:v>
                </c:pt>
                <c:pt idx="424">
                  <c:v>-3.23338830400766</c:v>
                </c:pt>
                <c:pt idx="425">
                  <c:v>-3.04605888889964</c:v>
                </c:pt>
                <c:pt idx="426">
                  <c:v>-2.85984097458549</c:v>
                </c:pt>
                <c:pt idx="427">
                  <c:v>-2.67484693772373</c:v>
                </c:pt>
                <c:pt idx="428">
                  <c:v>-2.49118915497282</c:v>
                </c:pt>
                <c:pt idx="429">
                  <c:v>-2.30906251737492</c:v>
                </c:pt>
                <c:pt idx="430">
                  <c:v>-2.12857106432736</c:v>
                </c:pt>
                <c:pt idx="431">
                  <c:v>-1.94971250101788</c:v>
                </c:pt>
                <c:pt idx="432">
                  <c:v>-1.77257194252676</c:v>
                </c:pt>
                <c:pt idx="433">
                  <c:v>-1.5972345039343</c:v>
                </c:pt>
                <c:pt idx="434">
                  <c:v>-1.42378530032079</c:v>
                </c:pt>
                <c:pt idx="435">
                  <c:v>-1.25236215187704</c:v>
                </c:pt>
                <c:pt idx="436">
                  <c:v>-1.08308635208302</c:v>
                </c:pt>
                <c:pt idx="437">
                  <c:v>-0.915921596353329</c:v>
                </c:pt>
                <c:pt idx="438">
                  <c:v>-0.750928889387226</c:v>
                </c:pt>
                <c:pt idx="439">
                  <c:v>-0.588169235883967</c:v>
                </c:pt>
                <c:pt idx="440">
                  <c:v>-0.427703640542848</c:v>
                </c:pt>
                <c:pt idx="441">
                  <c:v>-0.269620638443402</c:v>
                </c:pt>
                <c:pt idx="442">
                  <c:v>-0.114049183016637</c:v>
                </c:pt>
                <c:pt idx="443" formatCode="0.00E+00">
                  <c:v>0.039070167935886</c:v>
                </c:pt>
                <c:pt idx="444">
                  <c:v>0.189696984168811</c:v>
                </c:pt>
                <c:pt idx="445">
                  <c:v>0.337790835436823</c:v>
                </c:pt>
                <c:pt idx="446">
                  <c:v>0.483311291494593</c:v>
                </c:pt>
                <c:pt idx="447">
                  <c:v>0.626209361871414</c:v>
                </c:pt>
                <c:pt idx="448">
                  <c:v>0.766355072559038</c:v>
                </c:pt>
                <c:pt idx="449">
                  <c:v>0.903825044508913</c:v>
                </c:pt>
                <c:pt idx="450">
                  <c:v>1.03859643026011</c:v>
                </c:pt>
                <c:pt idx="451">
                  <c:v>1.17064638235174</c:v>
                </c:pt>
                <c:pt idx="452">
                  <c:v>1.29995205332284</c:v>
                </c:pt>
                <c:pt idx="453">
                  <c:v>1.4264905957125</c:v>
                </c:pt>
                <c:pt idx="454">
                  <c:v>1.55016455662099</c:v>
                </c:pt>
                <c:pt idx="455">
                  <c:v>1.6710331406141</c:v>
                </c:pt>
                <c:pt idx="456">
                  <c:v>1.78909116016868</c:v>
                </c:pt>
                <c:pt idx="457">
                  <c:v>1.90432869800132</c:v>
                </c:pt>
                <c:pt idx="458">
                  <c:v>2.0167358368286</c:v>
                </c:pt>
                <c:pt idx="459">
                  <c:v>2.12630265936713</c:v>
                </c:pt>
                <c:pt idx="460">
                  <c:v>2.23297510405862</c:v>
                </c:pt>
                <c:pt idx="461">
                  <c:v>2.33678374128693</c:v>
                </c:pt>
                <c:pt idx="462">
                  <c:v>2.43773835208621</c:v>
                </c:pt>
                <c:pt idx="463">
                  <c:v>2.53583790277376</c:v>
                </c:pt>
                <c:pt idx="464">
                  <c:v>2.63108135966684</c:v>
                </c:pt>
                <c:pt idx="465">
                  <c:v>2.72346768908271</c:v>
                </c:pt>
                <c:pt idx="466">
                  <c:v>2.81298037222284</c:v>
                </c:pt>
                <c:pt idx="467">
                  <c:v>2.89962865455751</c:v>
                </c:pt>
                <c:pt idx="468">
                  <c:v>2.98342293476563</c:v>
                </c:pt>
                <c:pt idx="469">
                  <c:v>3.0643659079191</c:v>
                </c:pt>
                <c:pt idx="470">
                  <c:v>3.14246026908988</c:v>
                </c:pt>
                <c:pt idx="471">
                  <c:v>3.21770871334989</c:v>
                </c:pt>
                <c:pt idx="472">
                  <c:v>3.29010923095502</c:v>
                </c:pt>
                <c:pt idx="473">
                  <c:v>3.35966586249516</c:v>
                </c:pt>
                <c:pt idx="474">
                  <c:v>3.42638683291689</c:v>
                </c:pt>
                <c:pt idx="475">
                  <c:v>3.49027625236262</c:v>
                </c:pt>
                <c:pt idx="476">
                  <c:v>3.55133823097473</c:v>
                </c:pt>
                <c:pt idx="477">
                  <c:v>3.60957687889559</c:v>
                </c:pt>
                <c:pt idx="478">
                  <c:v>3.6649937756958</c:v>
                </c:pt>
                <c:pt idx="479">
                  <c:v>3.71759216025835</c:v>
                </c:pt>
                <c:pt idx="480">
                  <c:v>3.76738096711016</c:v>
                </c:pt>
                <c:pt idx="481">
                  <c:v>3.81436532395678</c:v>
                </c:pt>
                <c:pt idx="482">
                  <c:v>3.85855035850378</c:v>
                </c:pt>
                <c:pt idx="483">
                  <c:v>3.89994119845674</c:v>
                </c:pt>
                <c:pt idx="484">
                  <c:v>3.93854055311205</c:v>
                </c:pt>
                <c:pt idx="485">
                  <c:v>3.97434963222567</c:v>
                </c:pt>
                <c:pt idx="486">
                  <c:v>4.00738175905943</c:v>
                </c:pt>
                <c:pt idx="487">
                  <c:v>4.03764353445619</c:v>
                </c:pt>
                <c:pt idx="488">
                  <c:v>4.06514155925882</c:v>
                </c:pt>
                <c:pt idx="489">
                  <c:v>4.08988243431017</c:v>
                </c:pt>
                <c:pt idx="490">
                  <c:v>4.11187118699948</c:v>
                </c:pt>
                <c:pt idx="491">
                  <c:v>4.13110555481993</c:v>
                </c:pt>
                <c:pt idx="492">
                  <c:v>4.14760481568538</c:v>
                </c:pt>
                <c:pt idx="493">
                  <c:v>4.16137755978367</c:v>
                </c:pt>
                <c:pt idx="494">
                  <c:v>4.17243237730263</c:v>
                </c:pt>
                <c:pt idx="495">
                  <c:v>4.18077785843009</c:v>
                </c:pt>
                <c:pt idx="496">
                  <c:v>4.18642259335389</c:v>
                </c:pt>
                <c:pt idx="497">
                  <c:v>4.18936132187175</c:v>
                </c:pt>
                <c:pt idx="498">
                  <c:v>4.18961861011675</c:v>
                </c:pt>
                <c:pt idx="499">
                  <c:v>4.18720547774569</c:v>
                </c:pt>
                <c:pt idx="500">
                  <c:v>4.18213280367321</c:v>
                </c:pt>
                <c:pt idx="501">
                  <c:v>4.17441146681398</c:v>
                </c:pt>
                <c:pt idx="502">
                  <c:v>4.16405234608263</c:v>
                </c:pt>
                <c:pt idx="503">
                  <c:v>4.15105637965087</c:v>
                </c:pt>
                <c:pt idx="504">
                  <c:v>4.13544427478276</c:v>
                </c:pt>
                <c:pt idx="505">
                  <c:v>4.11723052937315</c:v>
                </c:pt>
                <c:pt idx="506">
                  <c:v>4.09642791339353</c:v>
                </c:pt>
                <c:pt idx="507">
                  <c:v>4.07304919681536</c:v>
                </c:pt>
                <c:pt idx="508">
                  <c:v>4.04710714961012</c:v>
                </c:pt>
                <c:pt idx="509">
                  <c:v>4.01860507500426</c:v>
                </c:pt>
                <c:pt idx="510">
                  <c:v>3.98756298491093</c:v>
                </c:pt>
                <c:pt idx="511">
                  <c:v>3.95399953298223</c:v>
                </c:pt>
                <c:pt idx="512">
                  <c:v>3.91792961842453</c:v>
                </c:pt>
                <c:pt idx="513">
                  <c:v>3.87936814044423</c:v>
                </c:pt>
                <c:pt idx="514">
                  <c:v>3.83832999824769</c:v>
                </c:pt>
                <c:pt idx="515">
                  <c:v>3.79481805228544</c:v>
                </c:pt>
                <c:pt idx="516">
                  <c:v>3.74885250961434</c:v>
                </c:pt>
                <c:pt idx="517">
                  <c:v>3.70046025977843</c:v>
                </c:pt>
                <c:pt idx="518">
                  <c:v>3.64965952555</c:v>
                </c:pt>
                <c:pt idx="519">
                  <c:v>3.59646852970134</c:v>
                </c:pt>
                <c:pt idx="520">
                  <c:v>3.54090549500475</c:v>
                </c:pt>
                <c:pt idx="521">
                  <c:v>3.48297052433748</c:v>
                </c:pt>
                <c:pt idx="522">
                  <c:v>3.4226804655408</c:v>
                </c:pt>
                <c:pt idx="523">
                  <c:v>3.36008244116487</c:v>
                </c:pt>
                <c:pt idx="524">
                  <c:v>3.29520117569997</c:v>
                </c:pt>
                <c:pt idx="525">
                  <c:v>3.22806139363639</c:v>
                </c:pt>
                <c:pt idx="526">
                  <c:v>3.15868781946441</c:v>
                </c:pt>
                <c:pt idx="527">
                  <c:v>3.08708579572342</c:v>
                </c:pt>
                <c:pt idx="528">
                  <c:v>3.01325993985815</c:v>
                </c:pt>
                <c:pt idx="529">
                  <c:v>2.93728753233361</c:v>
                </c:pt>
                <c:pt idx="530">
                  <c:v>2.85920326786612</c:v>
                </c:pt>
                <c:pt idx="531">
                  <c:v>2.77904184117203</c:v>
                </c:pt>
                <c:pt idx="532">
                  <c:v>2.69683794696767</c:v>
                </c:pt>
                <c:pt idx="533">
                  <c:v>2.61261188695788</c:v>
                </c:pt>
                <c:pt idx="534">
                  <c:v>2.52634822640649</c:v>
                </c:pt>
                <c:pt idx="535">
                  <c:v>2.43816161841817</c:v>
                </c:pt>
                <c:pt idx="536">
                  <c:v>2.34809989802107</c:v>
                </c:pt>
                <c:pt idx="537">
                  <c:v>2.25621090024336</c:v>
                </c:pt>
                <c:pt idx="538">
                  <c:v>2.16254246011322</c:v>
                </c:pt>
                <c:pt idx="539">
                  <c:v>2.06713875787583</c:v>
                </c:pt>
                <c:pt idx="540">
                  <c:v>1.96996354316939</c:v>
                </c:pt>
                <c:pt idx="541">
                  <c:v>1.87116798502601</c:v>
                </c:pt>
                <c:pt idx="542">
                  <c:v>1.77081493034461</c:v>
                </c:pt>
                <c:pt idx="543">
                  <c:v>1.66896722602412</c:v>
                </c:pt>
                <c:pt idx="544">
                  <c:v>1.56568771896351</c:v>
                </c:pt>
                <c:pt idx="545">
                  <c:v>1.4610392560617</c:v>
                </c:pt>
                <c:pt idx="546">
                  <c:v>1.35499788016231</c:v>
                </c:pt>
                <c:pt idx="547">
                  <c:v>1.24771783204156</c:v>
                </c:pt>
                <c:pt idx="548">
                  <c:v>1.13928717059775</c:v>
                </c:pt>
                <c:pt idx="549">
                  <c:v>1.02978440454361</c:v>
                </c:pt>
                <c:pt idx="550">
                  <c:v>0.919288042591848</c:v>
                </c:pt>
                <c:pt idx="551">
                  <c:v>0.807876593455172</c:v>
                </c:pt>
                <c:pt idx="552">
                  <c:v>0.695562573653741</c:v>
                </c:pt>
                <c:pt idx="553">
                  <c:v>0.582480820580565</c:v>
                </c:pt>
                <c:pt idx="554">
                  <c:v>0.468744121376013</c:v>
                </c:pt>
                <c:pt idx="555">
                  <c:v>0.354444915883796</c:v>
                </c:pt>
                <c:pt idx="556">
                  <c:v>0.239675643947657</c:v>
                </c:pt>
                <c:pt idx="557">
                  <c:v>0.124528745411308</c:v>
                </c:pt>
                <c:pt idx="558" formatCode="0.00E+00">
                  <c:v>0.00905697131966287</c:v>
                </c:pt>
                <c:pt idx="559">
                  <c:v>-0.106624529744439</c:v>
                </c:pt>
                <c:pt idx="560">
                  <c:v>-0.222389814279805</c:v>
                </c:pt>
                <c:pt idx="561">
                  <c:v>-0.338136311481491</c:v>
                </c:pt>
                <c:pt idx="562">
                  <c:v>-0.453761450544542</c:v>
                </c:pt>
                <c:pt idx="563">
                  <c:v>-0.569162660664005</c:v>
                </c:pt>
                <c:pt idx="564">
                  <c:v>-0.684251952157476</c:v>
                </c:pt>
                <c:pt idx="565">
                  <c:v>-0.798924700143469</c:v>
                </c:pt>
                <c:pt idx="566">
                  <c:v>-0.913058743881473</c:v>
                </c:pt>
                <c:pt idx="567">
                  <c:v>-1.02654678843637</c:v>
                </c:pt>
                <c:pt idx="568">
                  <c:v>-1.13928153887305</c:v>
                </c:pt>
                <c:pt idx="569">
                  <c:v>-1.25115570025637</c:v>
                </c:pt>
                <c:pt idx="570">
                  <c:v>-1.36205742980794</c:v>
                </c:pt>
                <c:pt idx="571">
                  <c:v>-1.47187665197582</c:v>
                </c:pt>
                <c:pt idx="572">
                  <c:v>-1.5805161528034</c:v>
                </c:pt>
                <c:pt idx="573">
                  <c:v>-1.68787066255667</c:v>
                </c:pt>
                <c:pt idx="574">
                  <c:v>-1.79383491150166</c:v>
                </c:pt>
                <c:pt idx="575">
                  <c:v>-1.8983036299044</c:v>
                </c:pt>
                <c:pt idx="576">
                  <c:v>-2.00115766977955</c:v>
                </c:pt>
                <c:pt idx="577">
                  <c:v>-2.1022602651524</c:v>
                </c:pt>
                <c:pt idx="578">
                  <c:v>-2.20156365768132</c:v>
                </c:pt>
                <c:pt idx="579">
                  <c:v>-2.29897249988567</c:v>
                </c:pt>
                <c:pt idx="580">
                  <c:v>-2.39439144428478</c:v>
                </c:pt>
                <c:pt idx="581">
                  <c:v>-2.487725143398</c:v>
                </c:pt>
                <c:pt idx="582">
                  <c:v>-2.57886925944708</c:v>
                </c:pt>
                <c:pt idx="583">
                  <c:v>-2.66764693796366</c:v>
                </c:pt>
                <c:pt idx="584">
                  <c:v>-2.75407117684614</c:v>
                </c:pt>
                <c:pt idx="585">
                  <c:v>-2.83806304367291</c:v>
                </c:pt>
                <c:pt idx="586">
                  <c:v>-2.91954360602242</c:v>
                </c:pt>
                <c:pt idx="587">
                  <c:v>-2.99843393147309</c:v>
                </c:pt>
                <c:pt idx="588">
                  <c:v>-3.07465508760335</c:v>
                </c:pt>
                <c:pt idx="589">
                  <c:v>-3.14800099361284</c:v>
                </c:pt>
                <c:pt idx="590">
                  <c:v>-3.21853397305202</c:v>
                </c:pt>
                <c:pt idx="591">
                  <c:v>-3.28620357099278</c:v>
                </c:pt>
                <c:pt idx="592">
                  <c:v>-3.35095267785186</c:v>
                </c:pt>
                <c:pt idx="593">
                  <c:v>-3.41272418404602</c:v>
                </c:pt>
                <c:pt idx="594">
                  <c:v>-3.471460979992</c:v>
                </c:pt>
                <c:pt idx="595">
                  <c:v>-3.52698044477263</c:v>
                </c:pt>
                <c:pt idx="596">
                  <c:v>-3.57934246052552</c:v>
                </c:pt>
                <c:pt idx="597">
                  <c:v>-3.62854376603462</c:v>
                </c:pt>
                <c:pt idx="598">
                  <c:v>-3.67455221981713</c:v>
                </c:pt>
                <c:pt idx="599">
                  <c:v>-3.71733568039026</c:v>
                </c:pt>
                <c:pt idx="600">
                  <c:v>-3.75686200627123</c:v>
                </c:pt>
                <c:pt idx="601">
                  <c:v>-3.79299164690755</c:v>
                </c:pt>
                <c:pt idx="602">
                  <c:v>-3.82576604944786</c:v>
                </c:pt>
                <c:pt idx="603">
                  <c:v>-3.85522972673101</c:v>
                </c:pt>
                <c:pt idx="604">
                  <c:v>-3.88137604071765</c:v>
                </c:pt>
                <c:pt idx="605">
                  <c:v>-3.90419835336842</c:v>
                </c:pt>
                <c:pt idx="606">
                  <c:v>-3.92369002664397</c:v>
                </c:pt>
                <c:pt idx="607">
                  <c:v>-3.93976158818193</c:v>
                </c:pt>
                <c:pt idx="608">
                  <c:v>-3.95243283059193</c:v>
                </c:pt>
                <c:pt idx="609">
                  <c:v>-3.96179130129467</c:v>
                </c:pt>
                <c:pt idx="610">
                  <c:v>-3.9678548386605</c:v>
                </c:pt>
                <c:pt idx="611">
                  <c:v>-3.97064128105977</c:v>
                </c:pt>
                <c:pt idx="612">
                  <c:v>-3.97016846686284</c:v>
                </c:pt>
                <c:pt idx="613">
                  <c:v>-3.96639788856397</c:v>
                </c:pt>
                <c:pt idx="614">
                  <c:v>-3.95933129458827</c:v>
                </c:pt>
                <c:pt idx="615">
                  <c:v>-3.94909010122554</c:v>
                </c:pt>
                <c:pt idx="616">
                  <c:v>-3.9357142695272</c:v>
                </c:pt>
                <c:pt idx="617">
                  <c:v>-3.91924376054464</c:v>
                </c:pt>
                <c:pt idx="618">
                  <c:v>-3.89971853532928</c:v>
                </c:pt>
                <c:pt idx="619">
                  <c:v>-3.87714857866343</c:v>
                </c:pt>
                <c:pt idx="620">
                  <c:v>-3.85152927776474</c:v>
                </c:pt>
                <c:pt idx="621">
                  <c:v>-3.82299754006654</c:v>
                </c:pt>
                <c:pt idx="622">
                  <c:v>-3.79161093698827</c:v>
                </c:pt>
                <c:pt idx="623">
                  <c:v>-3.75742703994938</c:v>
                </c:pt>
                <c:pt idx="624">
                  <c:v>-3.72050342036934</c:v>
                </c:pt>
                <c:pt idx="625">
                  <c:v>-3.68088715903561</c:v>
                </c:pt>
                <c:pt idx="626">
                  <c:v>-3.63858252311691</c:v>
                </c:pt>
                <c:pt idx="627">
                  <c:v>-3.59372486889409</c:v>
                </c:pt>
                <c:pt idx="628">
                  <c:v>-3.54638408471572</c:v>
                </c:pt>
                <c:pt idx="629">
                  <c:v>-3.49663005893039</c:v>
                </c:pt>
                <c:pt idx="630">
                  <c:v>-3.4445326798867</c:v>
                </c:pt>
                <c:pt idx="631">
                  <c:v>-3.39016183593322</c:v>
                </c:pt>
                <c:pt idx="632">
                  <c:v>-3.33353719458713</c:v>
                </c:pt>
                <c:pt idx="633">
                  <c:v>-3.27478708167937</c:v>
                </c:pt>
                <c:pt idx="634">
                  <c:v>-3.2139896133509</c:v>
                </c:pt>
                <c:pt idx="635">
                  <c:v>-3.15122290058313</c:v>
                </c:pt>
                <c:pt idx="636">
                  <c:v>-3.08656505435742</c:v>
                </c:pt>
                <c:pt idx="637">
                  <c:v>-3.02009418565516</c:v>
                </c:pt>
                <c:pt idx="638">
                  <c:v>-2.95188015721605</c:v>
                </c:pt>
                <c:pt idx="639">
                  <c:v>-2.88200934539265</c:v>
                </c:pt>
                <c:pt idx="640">
                  <c:v>-2.81056273728571</c:v>
                </c:pt>
                <c:pt idx="641">
                  <c:v>-2.73761999604876</c:v>
                </c:pt>
                <c:pt idx="642">
                  <c:v>-2.66326078483533</c:v>
                </c:pt>
                <c:pt idx="643">
                  <c:v>-2.58756476679892</c:v>
                </c:pt>
                <c:pt idx="644">
                  <c:v>-2.51061764616706</c:v>
                </c:pt>
                <c:pt idx="645">
                  <c:v>-2.43249435227714</c:v>
                </c:pt>
                <c:pt idx="646">
                  <c:v>-2.35327092347575</c:v>
                </c:pt>
                <c:pt idx="647">
                  <c:v>-2.27302568179392</c:v>
                </c:pt>
                <c:pt idx="648">
                  <c:v>-2.1918369492627</c:v>
                </c:pt>
                <c:pt idx="649">
                  <c:v>-2.10978304791311</c:v>
                </c:pt>
                <c:pt idx="650">
                  <c:v>-2.02695985284074</c:v>
                </c:pt>
                <c:pt idx="651">
                  <c:v>-1.94343746137088</c:v>
                </c:pt>
                <c:pt idx="652">
                  <c:v>-1.85927727460964</c:v>
                </c:pt>
                <c:pt idx="653">
                  <c:v>-1.77455284578763</c:v>
                </c:pt>
                <c:pt idx="654">
                  <c:v>-1.68933772813545</c:v>
                </c:pt>
                <c:pt idx="655">
                  <c:v>-1.60370547488371</c:v>
                </c:pt>
                <c:pt idx="656">
                  <c:v>-1.51774991126854</c:v>
                </c:pt>
                <c:pt idx="657">
                  <c:v>-1.43154517801582</c:v>
                </c:pt>
                <c:pt idx="658">
                  <c:v>-1.34513359919512</c:v>
                </c:pt>
                <c:pt idx="659">
                  <c:v>-1.25858160699577</c:v>
                </c:pt>
                <c:pt idx="660">
                  <c:v>-1.17195563360716</c:v>
                </c:pt>
                <c:pt idx="661">
                  <c:v>-1.08532211121864</c:v>
                </c:pt>
                <c:pt idx="662">
                  <c:v>-0.99876385147993</c:v>
                </c:pt>
                <c:pt idx="663">
                  <c:v>-0.912362715365335</c:v>
                </c:pt>
                <c:pt idx="664">
                  <c:v>-0.826142537475412</c:v>
                </c:pt>
                <c:pt idx="665">
                  <c:v>-0.740161578111675</c:v>
                </c:pt>
                <c:pt idx="666">
                  <c:v>-0.654478097575645</c:v>
                </c:pt>
                <c:pt idx="667">
                  <c:v>-0.569150356168846</c:v>
                </c:pt>
                <c:pt idx="668">
                  <c:v>-0.484245929500821</c:v>
                </c:pt>
                <c:pt idx="669">
                  <c:v>-0.399852786850503</c:v>
                </c:pt>
                <c:pt idx="670">
                  <c:v>-0.315980620423167</c:v>
                </c:pt>
                <c:pt idx="671">
                  <c:v>-0.232679632591585</c:v>
                </c:pt>
                <c:pt idx="672">
                  <c:v>-0.150000025728519</c:v>
                </c:pt>
                <c:pt idx="673" formatCode="0.00E+00">
                  <c:v>-0.0679920022067559</c:v>
                </c:pt>
                <c:pt idx="674" formatCode="0.00E+00">
                  <c:v>0.0132916608689734</c:v>
                </c:pt>
                <c:pt idx="675" formatCode="0.00E+00">
                  <c:v>0.0937544451025451</c:v>
                </c:pt>
                <c:pt idx="676">
                  <c:v>0.173403909611799</c:v>
                </c:pt>
                <c:pt idx="677">
                  <c:v>0.252198312698539</c:v>
                </c:pt>
                <c:pt idx="678">
                  <c:v>0.330095912664588</c:v>
                </c:pt>
                <c:pt idx="679">
                  <c:v>0.407054967811762</c:v>
                </c:pt>
                <c:pt idx="680">
                  <c:v>0.483033736441885</c:v>
                </c:pt>
                <c:pt idx="681">
                  <c:v>0.557951964941369</c:v>
                </c:pt>
                <c:pt idx="682">
                  <c:v>0.631808924266383</c:v>
                </c:pt>
                <c:pt idx="683">
                  <c:v>0.704573526424513</c:v>
                </c:pt>
                <c:pt idx="684">
                  <c:v>0.776210907738737</c:v>
                </c:pt>
                <c:pt idx="685">
                  <c:v>0.846686204532013</c:v>
                </c:pt>
                <c:pt idx="686">
                  <c:v>0.915964553127318</c:v>
                </c:pt>
                <c:pt idx="687">
                  <c:v>0.983980501511975</c:v>
                </c:pt>
                <c:pt idx="688">
                  <c:v>1.05072579787059</c:v>
                </c:pt>
                <c:pt idx="689">
                  <c:v>1.11618088829417</c:v>
                </c:pt>
                <c:pt idx="690">
                  <c:v>1.18031728830982</c:v>
                </c:pt>
                <c:pt idx="691">
                  <c:v>1.24310651344461</c:v>
                </c:pt>
                <c:pt idx="692">
                  <c:v>1.30452007922564</c:v>
                </c:pt>
                <c:pt idx="693">
                  <c:v>1.36450629270517</c:v>
                </c:pt>
                <c:pt idx="694">
                  <c:v>1.42305050379174</c:v>
                </c:pt>
                <c:pt idx="695">
                  <c:v>1.48014317794735</c:v>
                </c:pt>
                <c:pt idx="696">
                  <c:v>1.5357616671357</c:v>
                </c:pt>
                <c:pt idx="697">
                  <c:v>1.58988332332049</c:v>
                </c:pt>
                <c:pt idx="698">
                  <c:v>1.6424854984654</c:v>
                </c:pt>
                <c:pt idx="699">
                  <c:v>1.693526298759</c:v>
                </c:pt>
                <c:pt idx="700">
                  <c:v>1.74298652513129</c:v>
                </c:pt>
                <c:pt idx="701">
                  <c:v>1.79086853130961</c:v>
                </c:pt>
                <c:pt idx="702">
                  <c:v>1.83715578645508</c:v>
                </c:pt>
                <c:pt idx="703">
                  <c:v>1.88183175972885</c:v>
                </c:pt>
                <c:pt idx="704">
                  <c:v>1.92487992029205</c:v>
                </c:pt>
                <c:pt idx="705">
                  <c:v>1.96627175132141</c:v>
                </c:pt>
                <c:pt idx="706">
                  <c:v>2.0059842546483</c:v>
                </c:pt>
                <c:pt idx="707">
                  <c:v>2.0440264680476</c:v>
                </c:pt>
                <c:pt idx="708">
                  <c:v>2.08038705875635</c:v>
                </c:pt>
                <c:pt idx="709">
                  <c:v>2.1150546940116</c:v>
                </c:pt>
                <c:pt idx="710">
                  <c:v>2.14801804105038</c:v>
                </c:pt>
                <c:pt idx="711">
                  <c:v>2.17925763004422</c:v>
                </c:pt>
                <c:pt idx="712">
                  <c:v>2.20874514380156</c:v>
                </c:pt>
                <c:pt idx="713">
                  <c:v>2.23650124564722</c:v>
                </c:pt>
                <c:pt idx="714">
                  <c:v>2.26252017877223</c:v>
                </c:pt>
                <c:pt idx="715">
                  <c:v>2.28679618636761</c:v>
                </c:pt>
                <c:pt idx="716">
                  <c:v>2.30932351162439</c:v>
                </c:pt>
                <c:pt idx="717">
                  <c:v>2.33009321376837</c:v>
                </c:pt>
                <c:pt idx="718">
                  <c:v>2.34907422178305</c:v>
                </c:pt>
                <c:pt idx="719">
                  <c:v>2.36629501696041</c:v>
                </c:pt>
                <c:pt idx="720">
                  <c:v>2.38175507487818</c:v>
                </c:pt>
                <c:pt idx="721">
                  <c:v>2.39545387111408</c:v>
                </c:pt>
                <c:pt idx="722">
                  <c:v>2.40739088124585</c:v>
                </c:pt>
                <c:pt idx="723">
                  <c:v>2.41756558085121</c:v>
                </c:pt>
                <c:pt idx="724">
                  <c:v>2.42595216052214</c:v>
                </c:pt>
                <c:pt idx="725">
                  <c:v>2.43257846241682</c:v>
                </c:pt>
                <c:pt idx="726">
                  <c:v>2.43744930922566</c:v>
                </c:pt>
                <c:pt idx="727">
                  <c:v>2.44056847454824</c:v>
                </c:pt>
                <c:pt idx="728">
                  <c:v>2.44193973198415</c:v>
                </c:pt>
                <c:pt idx="729">
                  <c:v>2.44156685513297</c:v>
                </c:pt>
                <c:pt idx="730">
                  <c:v>2.43942684769367</c:v>
                </c:pt>
                <c:pt idx="731">
                  <c:v>2.43554882369749</c:v>
                </c:pt>
                <c:pt idx="732">
                  <c:v>2.42994759676202</c:v>
                </c:pt>
                <c:pt idx="733">
                  <c:v>2.42263220615639</c:v>
                </c:pt>
                <c:pt idx="734">
                  <c:v>2.41361169114975</c:v>
                </c:pt>
                <c:pt idx="735">
                  <c:v>2.40289509101125</c:v>
                </c:pt>
                <c:pt idx="736">
                  <c:v>2.39047070601859</c:v>
                </c:pt>
                <c:pt idx="737">
                  <c:v>2.37636221414061</c:v>
                </c:pt>
                <c:pt idx="738">
                  <c:v>2.36059295906217</c:v>
                </c:pt>
                <c:pt idx="739">
                  <c:v>2.34317683686269</c:v>
                </c:pt>
                <c:pt idx="740">
                  <c:v>2.32412774362161</c:v>
                </c:pt>
                <c:pt idx="741">
                  <c:v>2.30345957541839</c:v>
                </c:pt>
                <c:pt idx="742">
                  <c:v>2.2811640863284</c:v>
                </c:pt>
                <c:pt idx="743">
                  <c:v>2.2572629449323</c:v>
                </c:pt>
                <c:pt idx="744">
                  <c:v>2.23179440420575</c:v>
                </c:pt>
                <c:pt idx="745">
                  <c:v>2.20477879001853</c:v>
                </c:pt>
                <c:pt idx="746">
                  <c:v>2.17623642824045</c:v>
                </c:pt>
                <c:pt idx="747">
                  <c:v>2.14618764474132</c:v>
                </c:pt>
                <c:pt idx="748">
                  <c:v>2.11463753836984</c:v>
                </c:pt>
                <c:pt idx="749">
                  <c:v>2.08160294003062</c:v>
                </c:pt>
                <c:pt idx="750">
                  <c:v>2.04713117631528</c:v>
                </c:pt>
                <c:pt idx="751">
                  <c:v>2.01124841388347</c:v>
                </c:pt>
                <c:pt idx="752">
                  <c:v>1.97398081939485</c:v>
                </c:pt>
                <c:pt idx="753">
                  <c:v>1.93535455950906</c:v>
                </c:pt>
                <c:pt idx="754">
                  <c:v>1.89538521582949</c:v>
                </c:pt>
                <c:pt idx="755">
                  <c:v>1.85408452734129</c:v>
                </c:pt>
                <c:pt idx="756">
                  <c:v>1.81151136871467</c:v>
                </c:pt>
                <c:pt idx="757">
                  <c:v>1.76769791166582</c:v>
                </c:pt>
                <c:pt idx="758">
                  <c:v>1.72267632791094</c:v>
                </c:pt>
                <c:pt idx="759">
                  <c:v>1.67647878916623</c:v>
                </c:pt>
                <c:pt idx="760">
                  <c:v>1.62913206078549</c:v>
                </c:pt>
                <c:pt idx="761">
                  <c:v>1.58064343050043</c:v>
                </c:pt>
                <c:pt idx="762">
                  <c:v>1.5310821474383</c:v>
                </c:pt>
                <c:pt idx="763">
                  <c:v>1.48048630812251</c:v>
                </c:pt>
                <c:pt idx="764">
                  <c:v>1.42889400907648</c:v>
                </c:pt>
                <c:pt idx="765">
                  <c:v>1.37634334682365</c:v>
                </c:pt>
                <c:pt idx="766">
                  <c:v>1.32287220145326</c:v>
                </c:pt>
                <c:pt idx="767">
                  <c:v>1.26849717331345</c:v>
                </c:pt>
                <c:pt idx="768">
                  <c:v>1.21328169897227</c:v>
                </c:pt>
                <c:pt idx="769">
                  <c:v>1.15726746789608</c:v>
                </c:pt>
                <c:pt idx="770">
                  <c:v>1.10049616955125</c:v>
                </c:pt>
                <c:pt idx="771">
                  <c:v>1.04300949340413</c:v>
                </c:pt>
                <c:pt idx="772">
                  <c:v>0.984849128921088</c:v>
                </c:pt>
                <c:pt idx="773">
                  <c:v>0.926034399189012</c:v>
                </c:pt>
                <c:pt idx="774">
                  <c:v>0.866629699507882</c:v>
                </c:pt>
                <c:pt idx="775">
                  <c:v>0.80668418221558</c:v>
                </c:pt>
                <c:pt idx="776">
                  <c:v>0.746243700905948</c:v>
                </c:pt>
                <c:pt idx="777">
                  <c:v>0.685354109172844</c:v>
                </c:pt>
                <c:pt idx="778">
                  <c:v>0.624061260610113</c:v>
                </c:pt>
                <c:pt idx="779">
                  <c:v>0.562403580102694</c:v>
                </c:pt>
                <c:pt idx="780">
                  <c:v>0.500432877273711</c:v>
                </c:pt>
                <c:pt idx="781">
                  <c:v>0.438199307689217</c:v>
                </c:pt>
                <c:pt idx="782">
                  <c:v>0.375750353062995</c:v>
                </c:pt>
                <c:pt idx="783">
                  <c:v>0.313133495108837</c:v>
                </c:pt>
                <c:pt idx="784">
                  <c:v>0.250396215540529</c:v>
                </c:pt>
                <c:pt idx="785">
                  <c:v>0.187581825963583</c:v>
                </c:pt>
                <c:pt idx="786">
                  <c:v>0.124739874896351</c:v>
                </c:pt>
                <c:pt idx="787" formatCode="0.00E+00">
                  <c:v>0.0619217334268934</c:v>
                </c:pt>
                <c:pt idx="788" formatCode="0.00E+00">
                  <c:v>-0.000824001714536864</c:v>
                </c:pt>
                <c:pt idx="789" formatCode="0.00E+00">
                  <c:v>-0.0634487337976687</c:v>
                </c:pt>
                <c:pt idx="790">
                  <c:v>-0.125903866092248</c:v>
                </c:pt>
                <c:pt idx="791">
                  <c:v>-0.188139586414825</c:v>
                </c:pt>
                <c:pt idx="792">
                  <c:v>-0.250107317476441</c:v>
                </c:pt>
                <c:pt idx="793">
                  <c:v>-0.311760271551982</c:v>
                </c:pt>
                <c:pt idx="794">
                  <c:v>-0.373050270079736</c:v>
                </c:pt>
                <c:pt idx="795">
                  <c:v>-0.433929134497981</c:v>
                </c:pt>
                <c:pt idx="796">
                  <c:v>-0.494348686244997</c:v>
                </c:pt>
                <c:pt idx="797">
                  <c:v>-0.554256616390365</c:v>
                </c:pt>
                <c:pt idx="798">
                  <c:v>-0.613601226939704</c:v>
                </c:pt>
                <c:pt idx="799">
                  <c:v>-0.672344649730517</c:v>
                </c:pt>
                <c:pt idx="800">
                  <c:v>-0.730440706650607</c:v>
                </c:pt>
                <c:pt idx="801">
                  <c:v>-0.787843219587775</c:v>
                </c:pt>
                <c:pt idx="802">
                  <c:v>-0.844506010429823</c:v>
                </c:pt>
                <c:pt idx="803">
                  <c:v>-0.900377749880755</c:v>
                </c:pt>
                <c:pt idx="804">
                  <c:v>-0.955397192918781</c:v>
                </c:pt>
                <c:pt idx="805">
                  <c:v>-1.00954343465462</c:v>
                </c:pt>
                <c:pt idx="806">
                  <c:v>-1.06277453051652</c:v>
                </c:pt>
                <c:pt idx="807">
                  <c:v>-1.11504853593273</c:v>
                </c:pt>
                <c:pt idx="808">
                  <c:v>-1.1663235063315</c:v>
                </c:pt>
                <c:pt idx="809">
                  <c:v>-1.21655566229249</c:v>
                </c:pt>
                <c:pt idx="810">
                  <c:v>-1.26567613891859</c:v>
                </c:pt>
                <c:pt idx="811">
                  <c:v>-1.31367707268896</c:v>
                </c:pt>
                <c:pt idx="812">
                  <c:v>-1.36052155230768</c:v>
                </c:pt>
                <c:pt idx="813">
                  <c:v>-1.40617266647886</c:v>
                </c:pt>
                <c:pt idx="814">
                  <c:v>-1.45059350390661</c:v>
                </c:pt>
                <c:pt idx="815">
                  <c:v>-1.49374715329503</c:v>
                </c:pt>
                <c:pt idx="816">
                  <c:v>-1.53555099514271</c:v>
                </c:pt>
                <c:pt idx="817">
                  <c:v>-1.57601733443698</c:v>
                </c:pt>
                <c:pt idx="818">
                  <c:v>-1.61512128586614</c:v>
                </c:pt>
                <c:pt idx="819">
                  <c:v>-1.6528340195316</c:v>
                </c:pt>
                <c:pt idx="820">
                  <c:v>-1.68912670553478</c:v>
                </c:pt>
                <c:pt idx="821">
                  <c:v>-1.72397051397708</c:v>
                </c:pt>
                <c:pt idx="822">
                  <c:v>-1.75729355667589</c:v>
                </c:pt>
                <c:pt idx="823">
                  <c:v>-1.78910515529872</c:v>
                </c:pt>
                <c:pt idx="824">
                  <c:v>-1.81939723591207</c:v>
                </c:pt>
                <c:pt idx="825">
                  <c:v>-1.84814984128552</c:v>
                </c:pt>
                <c:pt idx="826">
                  <c:v>-1.87534301418866</c:v>
                </c:pt>
                <c:pt idx="827">
                  <c:v>-1.90095679739107</c:v>
                </c:pt>
                <c:pt idx="828">
                  <c:v>-1.92492764680262</c:v>
                </c:pt>
                <c:pt idx="829">
                  <c:v>-1.94726259931634</c:v>
                </c:pt>
                <c:pt idx="830">
                  <c:v>-1.96797611694449</c:v>
                </c:pt>
                <c:pt idx="831">
                  <c:v>-1.98705904378144</c:v>
                </c:pt>
                <c:pt idx="832">
                  <c:v>-2.00450222392155</c:v>
                </c:pt>
                <c:pt idx="833">
                  <c:v>-2.02029650145917</c:v>
                </c:pt>
                <c:pt idx="834">
                  <c:v>-2.03439854845265</c:v>
                </c:pt>
                <c:pt idx="835">
                  <c:v>-2.0468065941461</c:v>
                </c:pt>
                <c:pt idx="836">
                  <c:v>-2.05755441297425</c:v>
                </c:pt>
                <c:pt idx="837">
                  <c:v>-2.06664350852924</c:v>
                </c:pt>
                <c:pt idx="838">
                  <c:v>-2.07407538440326</c:v>
                </c:pt>
                <c:pt idx="839">
                  <c:v>-2.07985154418844</c:v>
                </c:pt>
                <c:pt idx="840">
                  <c:v>-2.08394821745587</c:v>
                </c:pt>
                <c:pt idx="841">
                  <c:v>-2.08635499392868</c:v>
                </c:pt>
                <c:pt idx="842">
                  <c:v>-2.08712529057016</c:v>
                </c:pt>
                <c:pt idx="843">
                  <c:v>-2.08627129296371</c:v>
                </c:pt>
                <c:pt idx="844">
                  <c:v>-2.08380518669273</c:v>
                </c:pt>
                <c:pt idx="845">
                  <c:v>-2.07973915734066</c:v>
                </c:pt>
                <c:pt idx="846">
                  <c:v>-2.07407273490021</c:v>
                </c:pt>
                <c:pt idx="847">
                  <c:v>-2.06679381077049</c:v>
                </c:pt>
                <c:pt idx="848">
                  <c:v>-2.0579618668969</c:v>
                </c:pt>
                <c:pt idx="849">
                  <c:v>-2.0475974154257</c:v>
                </c:pt>
                <c:pt idx="850">
                  <c:v>-2.03572096850316</c:v>
                </c:pt>
                <c:pt idx="851">
                  <c:v>-2.02235303827555</c:v>
                </c:pt>
                <c:pt idx="852">
                  <c:v>-2.00750948691506</c:v>
                </c:pt>
                <c:pt idx="853">
                  <c:v>-1.99117810150064</c:v>
                </c:pt>
                <c:pt idx="854">
                  <c:v>-1.97342445772796</c:v>
                </c:pt>
                <c:pt idx="855">
                  <c:v>-1.95427601498103</c:v>
                </c:pt>
                <c:pt idx="856">
                  <c:v>-1.93376023264386</c:v>
                </c:pt>
                <c:pt idx="857">
                  <c:v>-1.91190457010047</c:v>
                </c:pt>
                <c:pt idx="858">
                  <c:v>-1.88873648673489</c:v>
                </c:pt>
                <c:pt idx="859">
                  <c:v>-1.86425616726062</c:v>
                </c:pt>
                <c:pt idx="860">
                  <c:v>-1.83852196232208</c:v>
                </c:pt>
                <c:pt idx="861">
                  <c:v>-1.81156676497386</c:v>
                </c:pt>
                <c:pt idx="862">
                  <c:v>-1.78342262685365</c:v>
                </c:pt>
                <c:pt idx="863">
                  <c:v>-1.75412159959914</c:v>
                </c:pt>
                <c:pt idx="864">
                  <c:v>-1.72369573484801</c:v>
                </c:pt>
                <c:pt idx="865">
                  <c:v>-1.69216054807596</c:v>
                </c:pt>
                <c:pt idx="866">
                  <c:v>-1.65956398047223</c:v>
                </c:pt>
                <c:pt idx="867">
                  <c:v>-1.6259446316371</c:v>
                </c:pt>
                <c:pt idx="868">
                  <c:v>-1.59133776949612</c:v>
                </c:pt>
                <c:pt idx="869">
                  <c:v>-1.55577866197481</c:v>
                </c:pt>
                <c:pt idx="870">
                  <c:v>-1.51930257699871</c:v>
                </c:pt>
                <c:pt idx="871">
                  <c:v>-1.48193521510576</c:v>
                </c:pt>
                <c:pt idx="872">
                  <c:v>-1.44371879041964</c:v>
                </c:pt>
                <c:pt idx="873">
                  <c:v>-1.40469494707532</c:v>
                </c:pt>
                <c:pt idx="874">
                  <c:v>-1.36490116326376</c:v>
                </c:pt>
                <c:pt idx="875">
                  <c:v>-1.32437491717595</c:v>
                </c:pt>
                <c:pt idx="876">
                  <c:v>-1.28315368700288</c:v>
                </c:pt>
                <c:pt idx="877">
                  <c:v>-1.24127437637037</c:v>
                </c:pt>
                <c:pt idx="878">
                  <c:v>-1.19877468289586</c:v>
                </c:pt>
                <c:pt idx="879">
                  <c:v>-1.15569269627265</c:v>
                </c:pt>
                <c:pt idx="880">
                  <c:v>-1.11206605871194</c:v>
                </c:pt>
                <c:pt idx="881">
                  <c:v>-1.06793241242494</c:v>
                </c:pt>
                <c:pt idx="882">
                  <c:v>-1.02332939962284</c:v>
                </c:pt>
                <c:pt idx="883">
                  <c:v>-0.978294176585358</c:v>
                </c:pt>
                <c:pt idx="884">
                  <c:v>-0.932864299988827</c:v>
                </c:pt>
                <c:pt idx="885">
                  <c:v>-0.887078243518494</c:v>
                </c:pt>
                <c:pt idx="886">
                  <c:v>-0.840973831582839</c:v>
                </c:pt>
                <c:pt idx="887">
                  <c:v>-0.79458888859037</c:v>
                </c:pt>
                <c:pt idx="888">
                  <c:v>-0.747961238949567</c:v>
                </c:pt>
                <c:pt idx="889">
                  <c:v>-0.701131813162686</c:v>
                </c:pt>
                <c:pt idx="890">
                  <c:v>-0.654142313367358</c:v>
                </c:pt>
                <c:pt idx="891">
                  <c:v>-0.60702137970685</c:v>
                </c:pt>
                <c:pt idx="892">
                  <c:v>-0.559805132317707</c:v>
                </c:pt>
                <c:pt idx="893">
                  <c:v>-0.512529691336475</c:v>
                </c:pt>
                <c:pt idx="894">
                  <c:v>-0.465231176899691</c:v>
                </c:pt>
                <c:pt idx="895">
                  <c:v>-0.417948146071485</c:v>
                </c:pt>
                <c:pt idx="896">
                  <c:v>-0.370726915253432</c:v>
                </c:pt>
                <c:pt idx="897">
                  <c:v>-0.323588078840451</c:v>
                </c:pt>
                <c:pt idx="898">
                  <c:v>-0.276565253031225</c:v>
                </c:pt>
                <c:pt idx="899">
                  <c:v>-0.229692054024434</c:v>
                </c:pt>
                <c:pt idx="900">
                  <c:v>-0.183002098018761</c:v>
                </c:pt>
                <c:pt idx="901">
                  <c:v>-0.136529404237432</c:v>
                </c:pt>
                <c:pt idx="902" formatCode="0.00E+00">
                  <c:v>-0.0903270777494197</c:v>
                </c:pt>
                <c:pt idx="903" formatCode="0.00E+00">
                  <c:v>-0.0444054507072801</c:v>
                </c:pt>
                <c:pt idx="904" formatCode="0.00E+00">
                  <c:v>0.00120518861266794</c:v>
                </c:pt>
                <c:pt idx="905" formatCode="0.00E+00">
                  <c:v>0.0464745519341302</c:v>
                </c:pt>
                <c:pt idx="906" formatCode="0.00E+00">
                  <c:v>0.0913723509808044</c:v>
                </c:pt>
                <c:pt idx="907">
                  <c:v>0.135868297476387</c:v>
                </c:pt>
                <c:pt idx="908">
                  <c:v>0.179908196467957</c:v>
                </c:pt>
                <c:pt idx="909">
                  <c:v>0.223486335831993</c:v>
                </c:pt>
                <c:pt idx="910">
                  <c:v>0.266580052422062</c:v>
                </c:pt>
                <c:pt idx="911">
                  <c:v>0.309163462021567</c:v>
                </c:pt>
                <c:pt idx="912">
                  <c:v>0.351210680413885</c:v>
                </c:pt>
                <c:pt idx="913">
                  <c:v>0.392695823382419</c:v>
                </c:pt>
                <c:pt idx="914">
                  <c:v>0.433572875741985</c:v>
                </c:pt>
                <c:pt idx="915">
                  <c:v>0.473832449728671</c:v>
                </c:pt>
                <c:pt idx="916">
                  <c:v>0.513459908412121</c:v>
                </c:pt>
                <c:pt idx="917">
                  <c:v>0.55243372403672</c:v>
                </c:pt>
                <c:pt idx="918">
                  <c:v>0.590732368846853</c:v>
                </c:pt>
                <c:pt idx="919">
                  <c:v>0.628334315086913</c:v>
                </c:pt>
                <c:pt idx="920">
                  <c:v>0.665200194750911</c:v>
                </c:pt>
                <c:pt idx="921">
                  <c:v>0.701317789933699</c:v>
                </c:pt>
                <c:pt idx="922">
                  <c:v>0.736681671033748</c:v>
                </c:pt>
                <c:pt idx="923">
                  <c:v>0.771275006291503</c:v>
                </c:pt>
                <c:pt idx="924">
                  <c:v>0.805080963947411</c:v>
                </c:pt>
                <c:pt idx="925">
                  <c:v>0.838082712241918</c:v>
                </c:pt>
                <c:pt idx="926">
                  <c:v>0.87025126842166</c:v>
                </c:pt>
                <c:pt idx="927">
                  <c:v>0.901570519573445</c:v>
                </c:pt>
                <c:pt idx="928">
                  <c:v>0.932041110446227</c:v>
                </c:pt>
                <c:pt idx="929">
                  <c:v>0.961650305486087</c:v>
                </c:pt>
                <c:pt idx="930">
                  <c:v>0.990385369139126</c:v>
                </c:pt>
                <c:pt idx="931">
                  <c:v>1.01823356585143</c:v>
                </c:pt>
                <c:pt idx="932">
                  <c:v>1.04517395960799</c:v>
                </c:pt>
                <c:pt idx="933">
                  <c:v>1.07118752251529</c:v>
                </c:pt>
                <c:pt idx="934">
                  <c:v>1.09628118167271</c:v>
                </c:pt>
                <c:pt idx="935">
                  <c:v>1.12044606048922</c:v>
                </c:pt>
                <c:pt idx="936">
                  <c:v>1.14367328237379</c:v>
                </c:pt>
                <c:pt idx="937">
                  <c:v>1.16595397073539</c:v>
                </c:pt>
                <c:pt idx="938">
                  <c:v>1.18727532933415</c:v>
                </c:pt>
                <c:pt idx="939">
                  <c:v>1.2076179545415</c:v>
                </c:pt>
                <c:pt idx="940">
                  <c:v>1.22699111007141</c:v>
                </c:pt>
                <c:pt idx="941">
                  <c:v>1.24538898771707</c:v>
                </c:pt>
                <c:pt idx="942">
                  <c:v>1.26280577927165</c:v>
                </c:pt>
                <c:pt idx="943">
                  <c:v>1.27923567652833</c:v>
                </c:pt>
                <c:pt idx="944">
                  <c:v>1.29467147159218</c:v>
                </c:pt>
                <c:pt idx="945">
                  <c:v>1.30909017630054</c:v>
                </c:pt>
                <c:pt idx="946">
                  <c:v>1.32250807563764</c:v>
                </c:pt>
                <c:pt idx="947">
                  <c:v>1.33492265174825</c:v>
                </c:pt>
                <c:pt idx="948">
                  <c:v>1.34633138677715</c:v>
                </c:pt>
                <c:pt idx="949">
                  <c:v>1.35673176286911</c:v>
                </c:pt>
                <c:pt idx="950">
                  <c:v>1.3661212621689</c:v>
                </c:pt>
                <c:pt idx="951">
                  <c:v>1.37448286703495</c:v>
                </c:pt>
                <c:pt idx="952">
                  <c:v>1.38182984024765</c:v>
                </c:pt>
                <c:pt idx="953">
                  <c:v>1.38816328660776</c:v>
                </c:pt>
                <c:pt idx="954">
                  <c:v>1.39348322643763</c:v>
                </c:pt>
                <c:pt idx="955">
                  <c:v>1.3977896800596</c:v>
                </c:pt>
                <c:pt idx="956">
                  <c:v>1.40108266779602</c:v>
                </c:pt>
                <c:pt idx="957">
                  <c:v>1.40334130267243</c:v>
                </c:pt>
                <c:pt idx="958">
                  <c:v>1.40458445740113</c:v>
                </c:pt>
                <c:pt idx="959">
                  <c:v>1.40482185361086</c:v>
                </c:pt>
                <c:pt idx="960">
                  <c:v>1.40405776908475</c:v>
                </c:pt>
                <c:pt idx="961">
                  <c:v>1.40229648160589</c:v>
                </c:pt>
                <c:pt idx="962">
                  <c:v>1.39954226895742</c:v>
                </c:pt>
                <c:pt idx="963">
                  <c:v>1.39578643170808</c:v>
                </c:pt>
                <c:pt idx="964">
                  <c:v>1.39104157731852</c:v>
                </c:pt>
                <c:pt idx="965">
                  <c:v>1.38532189297301</c:v>
                </c:pt>
                <c:pt idx="966">
                  <c:v>1.37863482612516</c:v>
                </c:pt>
                <c:pt idx="967">
                  <c:v>1.37098782422858</c:v>
                </c:pt>
                <c:pt idx="968">
                  <c:v>1.36238833473687</c:v>
                </c:pt>
                <c:pt idx="969">
                  <c:v>1.35282981536222</c:v>
                </c:pt>
                <c:pt idx="970">
                  <c:v>1.34232322971769</c:v>
                </c:pt>
                <c:pt idx="971">
                  <c:v>1.33089302994593</c:v>
                </c:pt>
                <c:pt idx="972">
                  <c:v>1.31855094862899</c:v>
                </c:pt>
                <c:pt idx="973">
                  <c:v>1.30530871834891</c:v>
                </c:pt>
                <c:pt idx="974">
                  <c:v>1.29117807168774</c:v>
                </c:pt>
                <c:pt idx="975">
                  <c:v>1.27616256091116</c:v>
                </c:pt>
                <c:pt idx="976">
                  <c:v>1.26027059258129</c:v>
                </c:pt>
                <c:pt idx="977">
                  <c:v>1.24353008623398</c:v>
                </c:pt>
                <c:pt idx="978">
                  <c:v>1.22595614616828</c:v>
                </c:pt>
                <c:pt idx="979">
                  <c:v>1.20756387668325</c:v>
                </c:pt>
                <c:pt idx="980">
                  <c:v>1.18836838207793</c:v>
                </c:pt>
                <c:pt idx="981">
                  <c:v>1.16837980149973</c:v>
                </c:pt>
                <c:pt idx="982">
                  <c:v>1.14760447655531</c:v>
                </c:pt>
                <c:pt idx="983">
                  <c:v>1.12607517355893</c:v>
                </c:pt>
                <c:pt idx="984">
                  <c:v>1.10381013836611</c:v>
                </c:pt>
                <c:pt idx="985">
                  <c:v>1.08082761683238</c:v>
                </c:pt>
                <c:pt idx="986">
                  <c:v>1.05714585481327</c:v>
                </c:pt>
                <c:pt idx="987">
                  <c:v>1.03278163880733</c:v>
                </c:pt>
                <c:pt idx="988">
                  <c:v>1.0077440543885</c:v>
                </c:pt>
                <c:pt idx="989">
                  <c:v>0.982064198357392</c:v>
                </c:pt>
                <c:pt idx="990">
                  <c:v>0.955762315291415</c:v>
                </c:pt>
                <c:pt idx="991">
                  <c:v>0.928858649768</c:v>
                </c:pt>
                <c:pt idx="992">
                  <c:v>0.901373446364574</c:v>
                </c:pt>
                <c:pt idx="993">
                  <c:v>0.87332694965856</c:v>
                </c:pt>
                <c:pt idx="994">
                  <c:v>0.844724388656542</c:v>
                </c:pt>
                <c:pt idx="995">
                  <c:v>0.815603171163722</c:v>
                </c:pt>
                <c:pt idx="996">
                  <c:v>0.785986354525507</c:v>
                </c:pt>
                <c:pt idx="997">
                  <c:v>0.75589668803626</c:v>
                </c:pt>
                <c:pt idx="998">
                  <c:v>0.725356920990347</c:v>
                </c:pt>
                <c:pt idx="999">
                  <c:v>0.694389802682129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897176"/>
        <c:axId val="2073987720"/>
      </c:scatterChart>
      <c:valAx>
        <c:axId val="2073897176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 [</a:t>
                </a:r>
                <a:r>
                  <a:rPr lang="fr-FR"/>
                  <a:t>Å 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2073987720"/>
        <c:crosses val="autoZero"/>
        <c:crossBetween val="midCat"/>
      </c:valAx>
      <c:valAx>
        <c:axId val="20739877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738971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1550694444444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110</a:t>
            </a:r>
            <a:endParaRPr lang="zh-CN" alt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工作表1!$AS$2:$AS$1991</c:f>
              <c:numCache>
                <c:formatCode>0.00E+00</c:formatCode>
                <c:ptCount val="1990"/>
                <c:pt idx="0">
                  <c:v>-497.408786875751</c:v>
                </c:pt>
                <c:pt idx="1">
                  <c:v>-495.7341639447578</c:v>
                </c:pt>
                <c:pt idx="2">
                  <c:v>-490.8452929237711</c:v>
                </c:pt>
                <c:pt idx="3">
                  <c:v>-483.110652033644</c:v>
                </c:pt>
                <c:pt idx="4">
                  <c:v>-473.0340290363674</c:v>
                </c:pt>
                <c:pt idx="5">
                  <c:v>-461.1253535460962</c:v>
                </c:pt>
                <c:pt idx="6">
                  <c:v>-447.7800874032144</c:v>
                </c:pt>
                <c:pt idx="7">
                  <c:v>-433.203019634955</c:v>
                </c:pt>
                <c:pt idx="8">
                  <c:v>-417.39720038279</c:v>
                </c:pt>
                <c:pt idx="9">
                  <c:v>-400.2178371274101</c:v>
                </c:pt>
                <c:pt idx="10">
                  <c:v>-381.4711705411247</c:v>
                </c:pt>
                <c:pt idx="11">
                  <c:v>-361.026086109852</c:v>
                </c:pt>
                <c:pt idx="12">
                  <c:v>-338.9048441505704</c:v>
                </c:pt>
                <c:pt idx="13">
                  <c:v>-315.3283850642938</c:v>
                </c:pt>
                <c:pt idx="14">
                  <c:v>-290.7074213987668</c:v>
                </c:pt>
                <c:pt idx="15">
                  <c:v>-265.5870555238935</c:v>
                </c:pt>
                <c:pt idx="16">
                  <c:v>-240.564945427232</c:v>
                </c:pt>
                <c:pt idx="17">
                  <c:v>-216.2072863934208</c:v>
                </c:pt>
                <c:pt idx="18">
                  <c:v>-192.983429550295</c:v>
                </c:pt>
                <c:pt idx="19">
                  <c:v>-171.2306602693039</c:v>
                </c:pt>
                <c:pt idx="20">
                  <c:v>-151.1498553945215</c:v>
                </c:pt>
                <c:pt idx="21">
                  <c:v>-132.8240986319054</c:v>
                </c:pt>
                <c:pt idx="22">
                  <c:v>-116.2482291628695</c:v>
                </c:pt>
                <c:pt idx="23">
                  <c:v>-101.3581652644556</c:v>
                </c:pt>
                <c:pt idx="24">
                  <c:v>-88.05314574695878</c:v>
                </c:pt>
                <c:pt idx="25">
                  <c:v>-76.20935547801526</c:v>
                </c:pt>
                <c:pt idx="26">
                  <c:v>-65.68749964078384</c:v>
                </c:pt>
                <c:pt idx="27">
                  <c:v>-56.33845610855127</c:v>
                </c:pt>
                <c:pt idx="28">
                  <c:v>-48.01021404026751</c:v>
                </c:pt>
                <c:pt idx="29">
                  <c:v>-40.5569503463925</c:v>
                </c:pt>
                <c:pt idx="30">
                  <c:v>-33.84874632072165</c:v>
                </c:pt>
                <c:pt idx="31">
                  <c:v>-27.77927188379354</c:v>
                </c:pt>
                <c:pt idx="32">
                  <c:v>-22.26914264376517</c:v>
                </c:pt>
                <c:pt idx="33">
                  <c:v>-17.26421708262209</c:v>
                </c:pt>
                <c:pt idx="34">
                  <c:v>-12.72994503027775</c:v>
                </c:pt>
                <c:pt idx="35">
                  <c:v>-8.644131398786703</c:v>
                </c:pt>
                <c:pt idx="36">
                  <c:v>-4.990621731317924</c:v>
                </c:pt>
                <c:pt idx="37">
                  <c:v>-1.755535372699558</c:v>
                </c:pt>
                <c:pt idx="38">
                  <c:v>1.073719371206173</c:v>
                </c:pt>
                <c:pt idx="39">
                  <c:v>3.507631065700365</c:v>
                </c:pt>
                <c:pt idx="40">
                  <c:v>5.55349170357261</c:v>
                </c:pt>
                <c:pt idx="41">
                  <c:v>7.215277817133565</c:v>
                </c:pt>
                <c:pt idx="42">
                  <c:v>8.494951369614998</c:v>
                </c:pt>
                <c:pt idx="43">
                  <c:v>9.394748767699133</c:v>
                </c:pt>
                <c:pt idx="44">
                  <c:v>9.919518766378203</c:v>
                </c:pt>
                <c:pt idx="45">
                  <c:v>10.07823226300239</c:v>
                </c:pt>
                <c:pt idx="46">
                  <c:v>9.884318713508174</c:v>
                </c:pt>
                <c:pt idx="47">
                  <c:v>9.355164184094316</c:v>
                </c:pt>
                <c:pt idx="48">
                  <c:v>8.511571592228678</c:v>
                </c:pt>
                <c:pt idx="49">
                  <c:v>7.378004371555839</c:v>
                </c:pt>
                <c:pt idx="50">
                  <c:v>5.984009507520083</c:v>
                </c:pt>
                <c:pt idx="51">
                  <c:v>4.366554732084118</c:v>
                </c:pt>
                <c:pt idx="52">
                  <c:v>2.572426028456915</c:v>
                </c:pt>
                <c:pt idx="53">
                  <c:v>0.65957561175905</c:v>
                </c:pt>
                <c:pt idx="54">
                  <c:v>-1.303508450868707</c:v>
                </c:pt>
                <c:pt idx="55">
                  <c:v>-3.24080134686048</c:v>
                </c:pt>
                <c:pt idx="56">
                  <c:v>-5.073818020578203</c:v>
                </c:pt>
                <c:pt idx="57">
                  <c:v>-6.727895642020074</c:v>
                </c:pt>
                <c:pt idx="58">
                  <c:v>-8.138511265605261</c:v>
                </c:pt>
                <c:pt idx="59">
                  <c:v>-9.256501321981247</c:v>
                </c:pt>
                <c:pt idx="60">
                  <c:v>-10.05136332255524</c:v>
                </c:pt>
                <c:pt idx="61">
                  <c:v>-10.51227434001005</c:v>
                </c:pt>
                <c:pt idx="62">
                  <c:v>-10.64691584647217</c:v>
                </c:pt>
                <c:pt idx="63">
                  <c:v>-10.47854559501902</c:v>
                </c:pt>
                <c:pt idx="64">
                  <c:v>-10.04196083278483</c:v>
                </c:pt>
                <c:pt idx="65">
                  <c:v>-9.379055226908517</c:v>
                </c:pt>
                <c:pt idx="66">
                  <c:v>-8.534610500686574</c:v>
                </c:pt>
                <c:pt idx="67">
                  <c:v>-7.552817055269773</c:v>
                </c:pt>
                <c:pt idx="68">
                  <c:v>-6.474815687272518</c:v>
                </c:pt>
                <c:pt idx="69">
                  <c:v>-5.337329147391295</c:v>
                </c:pt>
                <c:pt idx="70">
                  <c:v>-4.172248717197418</c:v>
                </c:pt>
                <c:pt idx="71">
                  <c:v>-3.006896112539639</c:v>
                </c:pt>
                <c:pt idx="72">
                  <c:v>-1.864629822570357</c:v>
                </c:pt>
                <c:pt idx="73">
                  <c:v>-0.765510421637717</c:v>
                </c:pt>
                <c:pt idx="74">
                  <c:v>0.273145773745547</c:v>
                </c:pt>
                <c:pt idx="75">
                  <c:v>1.236360944287624</c:v>
                </c:pt>
                <c:pt idx="76">
                  <c:v>2.111179062427467</c:v>
                </c:pt>
                <c:pt idx="77">
                  <c:v>2.886355456868545</c:v>
                </c:pt>
                <c:pt idx="78">
                  <c:v>3.552016461131061</c:v>
                </c:pt>
                <c:pt idx="79">
                  <c:v>4.0993328769414</c:v>
                </c:pt>
                <c:pt idx="80">
                  <c:v>4.520313402924615</c:v>
                </c:pt>
                <c:pt idx="81">
                  <c:v>4.807830147712829</c:v>
                </c:pt>
                <c:pt idx="82">
                  <c:v>4.955930953346845</c:v>
                </c:pt>
                <c:pt idx="83">
                  <c:v>4.960402935326907</c:v>
                </c:pt>
                <c:pt idx="84">
                  <c:v>4.819472716113176</c:v>
                </c:pt>
                <c:pt idx="85">
                  <c:v>4.534503852703914</c:v>
                </c:pt>
                <c:pt idx="86">
                  <c:v>4.110585733910044</c:v>
                </c:pt>
                <c:pt idx="87">
                  <c:v>3.556975790246849</c:v>
                </c:pt>
                <c:pt idx="88">
                  <c:v>2.887410604900008</c:v>
                </c:pt>
                <c:pt idx="89">
                  <c:v>2.120301375659247</c:v>
                </c:pt>
                <c:pt idx="90">
                  <c:v>1.278769744121332</c:v>
                </c:pt>
                <c:pt idx="91">
                  <c:v>0.390394711890177</c:v>
                </c:pt>
                <c:pt idx="92">
                  <c:v>-0.513510404032782</c:v>
                </c:pt>
                <c:pt idx="93">
                  <c:v>-1.399237769705912</c:v>
                </c:pt>
                <c:pt idx="94">
                  <c:v>-2.2326532068813</c:v>
                </c:pt>
                <c:pt idx="95">
                  <c:v>-2.981605832480543</c:v>
                </c:pt>
                <c:pt idx="96">
                  <c:v>-3.618407354225822</c:v>
                </c:pt>
                <c:pt idx="97">
                  <c:v>-4.121921902522535</c:v>
                </c:pt>
                <c:pt idx="98">
                  <c:v>-4.478865565663556</c:v>
                </c:pt>
                <c:pt idx="99">
                  <c:v>-4.684109516041071</c:v>
                </c:pt>
                <c:pt idx="100">
                  <c:v>-4.740040658231972</c:v>
                </c:pt>
                <c:pt idx="101">
                  <c:v>-4.655261205251542</c:v>
                </c:pt>
                <c:pt idx="102">
                  <c:v>-4.443020029419071</c:v>
                </c:pt>
                <c:pt idx="103">
                  <c:v>-4.119731031456041</c:v>
                </c:pt>
                <c:pt idx="104">
                  <c:v>-3.703779670877174</c:v>
                </c:pt>
                <c:pt idx="105">
                  <c:v>-3.214631254273172</c:v>
                </c:pt>
                <c:pt idx="106">
                  <c:v>-2.672117676788157</c:v>
                </c:pt>
                <c:pt idx="107">
                  <c:v>-2.09575322740967</c:v>
                </c:pt>
                <c:pt idx="108">
                  <c:v>-1.504007579694747</c:v>
                </c:pt>
                <c:pt idx="109">
                  <c:v>-0.913592155660292</c:v>
                </c:pt>
                <c:pt idx="110">
                  <c:v>-0.338914117550594</c:v>
                </c:pt>
                <c:pt idx="111">
                  <c:v>0.208138574471733</c:v>
                </c:pt>
                <c:pt idx="112">
                  <c:v>0.718009210564422</c:v>
                </c:pt>
                <c:pt idx="113">
                  <c:v>1.182958400554033</c:v>
                </c:pt>
                <c:pt idx="114">
                  <c:v>1.59643210055779</c:v>
                </c:pt>
                <c:pt idx="115">
                  <c:v>1.952564691070999</c:v>
                </c:pt>
                <c:pt idx="116">
                  <c:v>2.246002867237081</c:v>
                </c:pt>
                <c:pt idx="117">
                  <c:v>2.472085865662303</c:v>
                </c:pt>
                <c:pt idx="118">
                  <c:v>2.62725525724455</c:v>
                </c:pt>
                <c:pt idx="119">
                  <c:v>2.709470374363356</c:v>
                </c:pt>
                <c:pt idx="120">
                  <c:v>2.718420400501307</c:v>
                </c:pt>
                <c:pt idx="121">
                  <c:v>2.655440920036117</c:v>
                </c:pt>
                <c:pt idx="122">
                  <c:v>2.523203032441188</c:v>
                </c:pt>
                <c:pt idx="123">
                  <c:v>2.32536756566238</c:v>
                </c:pt>
                <c:pt idx="124">
                  <c:v>2.066420860380951</c:v>
                </c:pt>
                <c:pt idx="125">
                  <c:v>1.751820054435291</c:v>
                </c:pt>
                <c:pt idx="126">
                  <c:v>1.388415284061677</c:v>
                </c:pt>
                <c:pt idx="127">
                  <c:v>0.984959495728972</c:v>
                </c:pt>
                <c:pt idx="128">
                  <c:v>0.552439350981307</c:v>
                </c:pt>
                <c:pt idx="129">
                  <c:v>0.104000652297745</c:v>
                </c:pt>
                <c:pt idx="130">
                  <c:v>-0.345618151837151</c:v>
                </c:pt>
                <c:pt idx="131">
                  <c:v>-0.781051782712328</c:v>
                </c:pt>
                <c:pt idx="132">
                  <c:v>-1.187441344683656</c:v>
                </c:pt>
                <c:pt idx="133">
                  <c:v>-1.551460634559439</c:v>
                </c:pt>
                <c:pt idx="134">
                  <c:v>-1.862027745321639</c:v>
                </c:pt>
                <c:pt idx="135">
                  <c:v>-2.110632444513107</c:v>
                </c:pt>
                <c:pt idx="136">
                  <c:v>-2.29135401955706</c:v>
                </c:pt>
                <c:pt idx="137">
                  <c:v>-2.400730395337808</c:v>
                </c:pt>
                <c:pt idx="138">
                  <c:v>-2.437637869252921</c:v>
                </c:pt>
                <c:pt idx="139">
                  <c:v>-2.403261250657318</c:v>
                </c:pt>
                <c:pt idx="140">
                  <c:v>-2.301126371456921</c:v>
                </c:pt>
                <c:pt idx="141">
                  <c:v>-2.137085034587129</c:v>
                </c:pt>
                <c:pt idx="142">
                  <c:v>-1.919127848602568</c:v>
                </c:pt>
                <c:pt idx="143">
                  <c:v>-1.656954987381843</c:v>
                </c:pt>
                <c:pt idx="144">
                  <c:v>-1.361331013326083</c:v>
                </c:pt>
                <c:pt idx="145">
                  <c:v>-1.043338796473577</c:v>
                </c:pt>
                <c:pt idx="146">
                  <c:v>-0.713689136368387</c:v>
                </c:pt>
                <c:pt idx="147">
                  <c:v>-0.382220128362876</c:v>
                </c:pt>
                <c:pt idx="148">
                  <c:v>-0.0576483578100981</c:v>
                </c:pt>
                <c:pt idx="149">
                  <c:v>0.252452898661641</c:v>
                </c:pt>
                <c:pt idx="150">
                  <c:v>0.541537312243481</c:v>
                </c:pt>
                <c:pt idx="151">
                  <c:v>0.803938468152948</c:v>
                </c:pt>
                <c:pt idx="152">
                  <c:v>1.034773386073853</c:v>
                </c:pt>
                <c:pt idx="153">
                  <c:v>1.229926966166831</c:v>
                </c:pt>
                <c:pt idx="154">
                  <c:v>1.386099672428073</c:v>
                </c:pt>
                <c:pt idx="155">
                  <c:v>1.500876017978257</c:v>
                </c:pt>
                <c:pt idx="156">
                  <c:v>1.572774830909036</c:v>
                </c:pt>
                <c:pt idx="157">
                  <c:v>1.601263950734141</c:v>
                </c:pt>
                <c:pt idx="158">
                  <c:v>1.586745142226845</c:v>
                </c:pt>
                <c:pt idx="159">
                  <c:v>1.530526174760945</c:v>
                </c:pt>
                <c:pt idx="160">
                  <c:v>1.434792941488915</c:v>
                </c:pt>
                <c:pt idx="161">
                  <c:v>1.302582106795549</c:v>
                </c:pt>
                <c:pt idx="162">
                  <c:v>1.137744681269481</c:v>
                </c:pt>
                <c:pt idx="163">
                  <c:v>0.944890350126128</c:v>
                </c:pt>
                <c:pt idx="164">
                  <c:v>0.729310554563375</c:v>
                </c:pt>
                <c:pt idx="165">
                  <c:v>0.496887223076322</c:v>
                </c:pt>
                <c:pt idx="166">
                  <c:v>0.253995063007126</c:v>
                </c:pt>
                <c:pt idx="167">
                  <c:v>0.00739524840958837</c:v>
                </c:pt>
                <c:pt idx="168">
                  <c:v>-0.23589729713154</c:v>
                </c:pt>
                <c:pt idx="169">
                  <c:v>-0.468800268128226</c:v>
                </c:pt>
                <c:pt idx="170">
                  <c:v>-0.684424166900692</c:v>
                </c:pt>
                <c:pt idx="171">
                  <c:v>-0.876400535346095</c:v>
                </c:pt>
                <c:pt idx="172">
                  <c:v>-1.039237223951019</c:v>
                </c:pt>
                <c:pt idx="173">
                  <c:v>-1.168632275770876</c:v>
                </c:pt>
                <c:pt idx="174">
                  <c:v>-1.261675085078646</c:v>
                </c:pt>
                <c:pt idx="175">
                  <c:v>-1.316891004601374</c:v>
                </c:pt>
                <c:pt idx="176">
                  <c:v>-1.334134924854454</c:v>
                </c:pt>
                <c:pt idx="177">
                  <c:v>-1.314389339534122</c:v>
                </c:pt>
                <c:pt idx="178">
                  <c:v>-1.259549832756996</c:v>
                </c:pt>
                <c:pt idx="179">
                  <c:v>-1.172271634946977</c:v>
                </c:pt>
                <c:pt idx="180">
                  <c:v>-1.055908124639278</c:v>
                </c:pt>
                <c:pt idx="181">
                  <c:v>-0.914515456520181</c:v>
                </c:pt>
                <c:pt idx="182">
                  <c:v>-0.752854257104779</c:v>
                </c:pt>
                <c:pt idx="183">
                  <c:v>-0.576311015611074</c:v>
                </c:pt>
                <c:pt idx="184">
                  <c:v>-0.390693596309582</c:v>
                </c:pt>
                <c:pt idx="185">
                  <c:v>-0.201912728236231</c:v>
                </c:pt>
                <c:pt idx="186">
                  <c:v>-0.0156172548298208</c:v>
                </c:pt>
                <c:pt idx="187">
                  <c:v>0.163121533886508</c:v>
                </c:pt>
                <c:pt idx="188">
                  <c:v>0.329995625129646</c:v>
                </c:pt>
                <c:pt idx="189">
                  <c:v>0.48148505653281</c:v>
                </c:pt>
                <c:pt idx="190">
                  <c:v>0.614753005135305</c:v>
                </c:pt>
                <c:pt idx="191">
                  <c:v>0.72748847348688</c:v>
                </c:pt>
                <c:pt idx="192">
                  <c:v>0.817783469058931</c:v>
                </c:pt>
                <c:pt idx="193">
                  <c:v>0.884102570379769</c:v>
                </c:pt>
                <c:pt idx="194">
                  <c:v>0.925350923885219</c:v>
                </c:pt>
                <c:pt idx="195">
                  <c:v>0.940997825743738</c:v>
                </c:pt>
                <c:pt idx="196">
                  <c:v>0.931189514737062</c:v>
                </c:pt>
                <c:pt idx="197">
                  <c:v>0.896795279452696</c:v>
                </c:pt>
                <c:pt idx="198">
                  <c:v>0.839366697932264</c:v>
                </c:pt>
                <c:pt idx="199">
                  <c:v>0.761030503400855</c:v>
                </c:pt>
                <c:pt idx="200">
                  <c:v>0.664360303388064</c:v>
                </c:pt>
                <c:pt idx="201">
                  <c:v>0.552270318410946</c:v>
                </c:pt>
                <c:pt idx="202">
                  <c:v>0.427949913917594</c:v>
                </c:pt>
                <c:pt idx="203">
                  <c:v>0.294826818456186</c:v>
                </c:pt>
                <c:pt idx="204">
                  <c:v>0.156527682626434</c:v>
                </c:pt>
                <c:pt idx="205">
                  <c:v>0.0168072715781707</c:v>
                </c:pt>
                <c:pt idx="206">
                  <c:v>-0.120561002764751</c:v>
                </c:pt>
                <c:pt idx="207">
                  <c:v>-0.251914553021938</c:v>
                </c:pt>
                <c:pt idx="208">
                  <c:v>-0.373818502419567</c:v>
                </c:pt>
                <c:pt idx="209">
                  <c:v>-0.483144827128128</c:v>
                </c:pt>
                <c:pt idx="210">
                  <c:v>-0.577113478214322</c:v>
                </c:pt>
                <c:pt idx="211">
                  <c:v>-0.653322494383584</c:v>
                </c:pt>
                <c:pt idx="212">
                  <c:v>-0.709805708716839</c:v>
                </c:pt>
                <c:pt idx="213">
                  <c:v>-0.745142706183968</c:v>
                </c:pt>
                <c:pt idx="214">
                  <c:v>-0.758610244721559</c:v>
                </c:pt>
                <c:pt idx="215">
                  <c:v>-0.750325646523114</c:v>
                </c:pt>
                <c:pt idx="216">
                  <c:v>-0.721312712964581</c:v>
                </c:pt>
                <c:pt idx="217">
                  <c:v>-0.673434685577845</c:v>
                </c:pt>
                <c:pt idx="218">
                  <c:v>-0.60918469388378</c:v>
                </c:pt>
                <c:pt idx="219">
                  <c:v>-0.531383115886686</c:v>
                </c:pt>
                <c:pt idx="220">
                  <c:v>-0.442875097917412</c:v>
                </c:pt>
                <c:pt idx="221">
                  <c:v>-0.346327107945502</c:v>
                </c:pt>
                <c:pt idx="222">
                  <c:v>-0.24418252752853</c:v>
                </c:pt>
                <c:pt idx="223">
                  <c:v>-0.138768230787273</c:v>
                </c:pt>
                <c:pt idx="224">
                  <c:v>-0.0324770334416204</c:v>
                </c:pt>
                <c:pt idx="225">
                  <c:v>0.0720837363744799</c:v>
                </c:pt>
                <c:pt idx="226">
                  <c:v>0.172072451684214</c:v>
                </c:pt>
              </c:numCache>
            </c:numRef>
          </c:yVal>
          <c:smooth val="1"/>
        </c:ser>
        <c:ser>
          <c:idx val="4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2.3316508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2.51572849</c:v>
                </c:pt>
                <c:pt idx="42">
                  <c:v>2.57708772</c:v>
                </c:pt>
                <c:pt idx="43">
                  <c:v>2.63844696</c:v>
                </c:pt>
                <c:pt idx="44">
                  <c:v>2.69980619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2.94524311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3.55883543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4.29514621</c:v>
                </c:pt>
                <c:pt idx="71">
                  <c:v>4.35650544</c:v>
                </c:pt>
                <c:pt idx="72">
                  <c:v>4.41786467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4.72466083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5.09281622</c:v>
                </c:pt>
                <c:pt idx="84">
                  <c:v>5.15417545</c:v>
                </c:pt>
                <c:pt idx="85">
                  <c:v>5.21553468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5.52233084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5.89048623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6.32000085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6.50407854</c:v>
                </c:pt>
                <c:pt idx="107">
                  <c:v>6.56543777</c:v>
                </c:pt>
                <c:pt idx="108">
                  <c:v>6.626797</c:v>
                </c:pt>
                <c:pt idx="109">
                  <c:v>6.68815624</c:v>
                </c:pt>
                <c:pt idx="110">
                  <c:v>6.74951547</c:v>
                </c:pt>
                <c:pt idx="111">
                  <c:v>6.8108747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7.11767086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7.60854471</c:v>
                </c:pt>
                <c:pt idx="125">
                  <c:v>7.66990394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7.85398163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8.34485549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8.52893318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8.71301088</c:v>
                </c:pt>
                <c:pt idx="143">
                  <c:v>8.774370109999999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9.44932165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17.5487402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18.1623325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18.9600025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19.2054395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21.5984495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21.7825272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24.4823334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24.7891295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25.4027218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25.5867995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26.5685472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28.2252465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31.7227227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33.0112666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34.4838881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34.8520435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36.4473835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37.5518497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39.3312674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39.9448597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40.9879667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41.4174813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42.3378697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42.9514621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43.8718505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44.1172875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44.9149575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46.5102975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46.8170936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47.3079675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48.3510744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50.3145698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50.7440845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51.0508806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51.3576768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51.9712691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52.3394245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52.5848614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52.8916576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53.9347645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55.2846676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56.8800076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57.3708815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60.0706877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60.3161246</c:v>
                </c:pt>
                <c:pt idx="984">
                  <c:v>60.3774838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61.3592315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61.9114646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工作表1!$AW$2:$AW$1991</c:f>
              <c:numCache>
                <c:formatCode>0.00E+00</c:formatCode>
                <c:ptCount val="1990"/>
                <c:pt idx="0">
                  <c:v>-497.4478567458173</c:v>
                </c:pt>
                <c:pt idx="1">
                  <c:v>-496.832774327135</c:v>
                </c:pt>
                <c:pt idx="2">
                  <c:v>-495.0519991982984</c:v>
                </c:pt>
                <c:pt idx="3">
                  <c:v>-492.2815181136613</c:v>
                </c:pt>
                <c:pt idx="4">
                  <c:v>-488.7614192959148</c:v>
                </c:pt>
                <c:pt idx="5">
                  <c:v>-484.7316835806001</c:v>
                </c:pt>
                <c:pt idx="6">
                  <c:v>-480.3685904386575</c:v>
                </c:pt>
                <c:pt idx="7">
                  <c:v>-475.7381708430238</c:v>
                </c:pt>
                <c:pt idx="8">
                  <c:v>-470.7775963827054</c:v>
                </c:pt>
                <c:pt idx="9">
                  <c:v>-465.3071130928421</c:v>
                </c:pt>
                <c:pt idx="10">
                  <c:v>-459.0669739740765</c:v>
                </c:pt>
                <c:pt idx="11">
                  <c:v>-451.7681551722514</c:v>
                </c:pt>
                <c:pt idx="12">
                  <c:v>-443.1437996194446</c:v>
                </c:pt>
                <c:pt idx="13">
                  <c:v>-432.9903567047509</c:v>
                </c:pt>
                <c:pt idx="14">
                  <c:v>-421.1920232432266</c:v>
                </c:pt>
                <c:pt idx="15">
                  <c:v>-407.7274291920082</c:v>
                </c:pt>
                <c:pt idx="16">
                  <c:v>-392.6618971152522</c:v>
                </c:pt>
                <c:pt idx="17">
                  <c:v>-376.1308352809928</c:v>
                </c:pt>
                <c:pt idx="18">
                  <c:v>-358.3199576409192</c:v>
                </c:pt>
                <c:pt idx="19">
                  <c:v>-339.4464339214367</c:v>
                </c:pt>
                <c:pt idx="20">
                  <c:v>-319.7430985164544</c:v>
                </c:pt>
                <c:pt idx="21">
                  <c:v>-299.4460351471964</c:v>
                </c:pt>
                <c:pt idx="22">
                  <c:v>-278.7850748314714</c:v>
                </c:pt>
                <c:pt idx="23">
                  <c:v>-257.9766632984472</c:v>
                </c:pt>
                <c:pt idx="24">
                  <c:v>-237.2190008540849</c:v>
                </c:pt>
                <c:pt idx="25">
                  <c:v>-216.6897422176658</c:v>
                </c:pt>
                <c:pt idx="26">
                  <c:v>-196.5464901562724</c:v>
                </c:pt>
                <c:pt idx="27">
                  <c:v>-176.9297919326847</c:v>
                </c:pt>
                <c:pt idx="28">
                  <c:v>-157.967570757372</c:v>
                </c:pt>
                <c:pt idx="29">
                  <c:v>-139.7793424661836</c:v>
                </c:pt>
                <c:pt idx="30">
                  <c:v>-122.4785110072841</c:v>
                </c:pt>
                <c:pt idx="31">
                  <c:v>-106.1717126867176</c:v>
                </c:pt>
                <c:pt idx="32">
                  <c:v>-90.95527689578773</c:v>
                </c:pt>
                <c:pt idx="33">
                  <c:v>-76.910017487869</c:v>
                </c:pt>
                <c:pt idx="34">
                  <c:v>-64.0962126023461</c:v>
                </c:pt>
                <c:pt idx="35">
                  <c:v>-52.55048437508405</c:v>
                </c:pt>
                <c:pt idx="36">
                  <c:v>-42.28544265557723</c:v>
                </c:pt>
                <c:pt idx="37">
                  <c:v>-33.29181646867305</c:v>
                </c:pt>
                <c:pt idx="38">
                  <c:v>-25.54190304734507</c:v>
                </c:pt>
                <c:pt idx="39">
                  <c:v>-18.99291484767361</c:v>
                </c:pt>
                <c:pt idx="40">
                  <c:v>-13.58924231734121</c:v>
                </c:pt>
                <c:pt idx="41">
                  <c:v>-9.263480360902724</c:v>
                </c:pt>
                <c:pt idx="42">
                  <c:v>-5.936834159289572</c:v>
                </c:pt>
                <c:pt idx="43">
                  <c:v>-3.519853628634137</c:v>
                </c:pt>
                <c:pt idx="44">
                  <c:v>-1.914242166287118</c:v>
                </c:pt>
                <c:pt idx="45">
                  <c:v>-1.015924147438744</c:v>
                </c:pt>
                <c:pt idx="46">
                  <c:v>-0.718954905109202</c:v>
                </c:pt>
                <c:pt idx="47">
                  <c:v>-0.919501332778696</c:v>
                </c:pt>
                <c:pt idx="48">
                  <c:v>-1.519122989638609</c:v>
                </c:pt>
                <c:pt idx="49">
                  <c:v>-2.426874178073349</c:v>
                </c:pt>
                <c:pt idx="50">
                  <c:v>-3.560153583863495</c:v>
                </c:pt>
                <c:pt idx="51">
                  <c:v>-4.844576887313</c:v>
                </c:pt>
                <c:pt idx="52">
                  <c:v>-6.213336204095181</c:v>
                </c:pt>
                <c:pt idx="53">
                  <c:v>-7.606518701661171</c:v>
                </c:pt>
                <c:pt idx="54">
                  <c:v>-8.970722187883694</c:v>
                </c:pt>
                <c:pt idx="55">
                  <c:v>-10.2590957276485</c:v>
                </c:pt>
                <c:pt idx="56">
                  <c:v>-11.43171565376417</c:v>
                </c:pt>
                <c:pt idx="57">
                  <c:v>-12.45605167915495</c:v>
                </c:pt>
                <c:pt idx="58">
                  <c:v>-13.30722673912291</c:v>
                </c:pt>
                <c:pt idx="59">
                  <c:v>-13.967842314024</c:v>
                </c:pt>
                <c:pt idx="60">
                  <c:v>-14.42729451168613</c:v>
                </c:pt>
                <c:pt idx="61">
                  <c:v>-14.68068358554132</c:v>
                </c:pt>
                <c:pt idx="62">
                  <c:v>-14.72755029963843</c:v>
                </c:pt>
                <c:pt idx="63">
                  <c:v>-14.57071522943556</c:v>
                </c:pt>
                <c:pt idx="64">
                  <c:v>-14.21544940391183</c:v>
                </c:pt>
                <c:pt idx="65">
                  <c:v>-13.6691004943621</c:v>
                </c:pt>
                <c:pt idx="66">
                  <c:v>-12.94117912248867</c:v>
                </c:pt>
                <c:pt idx="67">
                  <c:v>-12.04380981714963</c:v>
                </c:pt>
                <c:pt idx="68">
                  <c:v>-10.99238261187259</c:v>
                </c:pt>
                <c:pt idx="69">
                  <c:v>-9.806206149252682</c:v>
                </c:pt>
                <c:pt idx="70">
                  <c:v>-8.508961253097608</c:v>
                </c:pt>
                <c:pt idx="71">
                  <c:v>-7.128785989442742</c:v>
                </c:pt>
                <c:pt idx="72">
                  <c:v>-5.697889661708173</c:v>
                </c:pt>
                <c:pt idx="73">
                  <c:v>-4.251683615641947</c:v>
                </c:pt>
                <c:pt idx="74">
                  <c:v>-2.827507731643287</c:v>
                </c:pt>
                <c:pt idx="75">
                  <c:v>-1.463097649864538</c:v>
                </c:pt>
                <c:pt idx="76">
                  <c:v>-0.194958286168272</c:v>
                </c:pt>
                <c:pt idx="77">
                  <c:v>0.943215070747879</c:v>
                </c:pt>
                <c:pt idx="78">
                  <c:v>1.921976552565777</c:v>
                </c:pt>
                <c:pt idx="79">
                  <c:v>2.717385378900228</c:v>
                </c:pt>
                <c:pt idx="80">
                  <c:v>3.312050625149964</c:v>
                </c:pt>
                <c:pt idx="81">
                  <c:v>3.695923954439445</c:v>
                </c:pt>
                <c:pt idx="82">
                  <c:v>3.866767002869035</c:v>
                </c:pt>
                <c:pt idx="83">
                  <c:v>3.830201470424351</c:v>
                </c:pt>
                <c:pt idx="84">
                  <c:v>3.599270929442462</c:v>
                </c:pt>
                <c:pt idx="85">
                  <c:v>3.193511908443274</c:v>
                </c:pt>
                <c:pt idx="86">
                  <c:v>2.637629773928169</c:v>
                </c:pt>
                <c:pt idx="87">
                  <c:v>1.959962505236731</c:v>
                </c:pt>
                <c:pt idx="88">
                  <c:v>1.190951394142617</c:v>
                </c:pt>
                <c:pt idx="89">
                  <c:v>0.361801431725657</c:v>
                </c:pt>
                <c:pt idx="90">
                  <c:v>-0.496584112452946</c:v>
                </c:pt>
                <c:pt idx="91">
                  <c:v>-1.354426547852125</c:v>
                </c:pt>
                <c:pt idx="92">
                  <c:v>-2.183765362696837</c:v>
                </c:pt>
                <c:pt idx="93">
                  <c:v>-2.959144355120877</c:v>
                </c:pt>
                <c:pt idx="94">
                  <c:v>-3.658344548734043</c:v>
                </c:pt>
                <c:pt idx="95">
                  <c:v>-4.263109902857956</c:v>
                </c:pt>
                <c:pt idx="96">
                  <c:v>-4.759721258738054</c:v>
                </c:pt>
                <c:pt idx="97">
                  <c:v>-5.139251210819935</c:v>
                </c:pt>
                <c:pt idx="98">
                  <c:v>-5.397396825282357</c:v>
                </c:pt>
                <c:pt idx="99">
                  <c:v>-5.533915060755998</c:v>
                </c:pt>
                <c:pt idx="100">
                  <c:v>-5.551818057518273</c:v>
                </c:pt>
                <c:pt idx="101">
                  <c:v>-5.456561654369464</c:v>
                </c:pt>
                <c:pt idx="102">
                  <c:v>-5.25544010615752</c:v>
                </c:pt>
                <c:pt idx="103">
                  <c:v>-4.957290561269263</c:v>
                </c:pt>
                <c:pt idx="104">
                  <c:v>-4.572461157254511</c:v>
                </c:pt>
                <c:pt idx="105">
                  <c:v>-4.112875020103425</c:v>
                </c:pt>
                <c:pt idx="106">
                  <c:v>-3.591986443361069</c:v>
                </c:pt>
                <c:pt idx="107">
                  <c:v>-3.024489920912254</c:v>
                </c:pt>
                <c:pt idx="108">
                  <c:v>-2.425775139874422</c:v>
                </c:pt>
                <c:pt idx="109">
                  <c:v>-1.811256780858171</c:v>
                </c:pt>
                <c:pt idx="110">
                  <c:v>-1.195778062022951</c:v>
                </c:pt>
                <c:pt idx="111">
                  <c:v>-0.593258845242701</c:v>
                </c:pt>
                <c:pt idx="112">
                  <c:v>-0.0166445316349957</c:v>
                </c:pt>
                <c:pt idx="113">
                  <c:v>0.52193332554077</c:v>
                </c:pt>
                <c:pt idx="114">
                  <c:v>1.010977593929713</c:v>
                </c:pt>
                <c:pt idx="115">
                  <c:v>1.439632391904209</c:v>
                </c:pt>
                <c:pt idx="116">
                  <c:v>1.797993186107018</c:v>
                </c:pt>
                <c:pt idx="117">
                  <c:v>2.077689946665663</c:v>
                </c:pt>
                <c:pt idx="118">
                  <c:v>2.27257529790648</c:v>
                </c:pt>
                <c:pt idx="119">
                  <c:v>2.379286948160798</c:v>
                </c:pt>
                <c:pt idx="120">
                  <c:v>2.397493711993703</c:v>
                </c:pt>
                <c:pt idx="121">
                  <c:v>2.329760739330698</c:v>
                </c:pt>
                <c:pt idx="122">
                  <c:v>2.181119135473034</c:v>
                </c:pt>
                <c:pt idx="123">
                  <c:v>1.958531398256977</c:v>
                </c:pt>
                <c:pt idx="124">
                  <c:v>1.670456453330653</c:v>
                </c:pt>
                <c:pt idx="125">
                  <c:v>1.326633786929847</c:v>
                </c:pt>
                <c:pt idx="126">
                  <c:v>0.938069263845996</c:v>
                </c:pt>
                <c:pt idx="127">
                  <c:v>0.517080559118867</c:v>
                </c:pt>
                <c:pt idx="128">
                  <c:v>0.0772089074498365</c:v>
                </c:pt>
                <c:pt idx="129">
                  <c:v>-0.367150309460372</c:v>
                </c:pt>
                <c:pt idx="130">
                  <c:v>-0.801424825954362</c:v>
                </c:pt>
                <c:pt idx="131">
                  <c:v>-1.21173764754966</c:v>
                </c:pt>
                <c:pt idx="132">
                  <c:v>-1.585766957873016</c:v>
                </c:pt>
                <c:pt idx="133">
                  <c:v>-1.913379431779868</c:v>
                </c:pt>
                <c:pt idx="134">
                  <c:v>-2.186904115888281</c:v>
                </c:pt>
                <c:pt idx="135">
                  <c:v>-2.401045801789866</c:v>
                </c:pt>
                <c:pt idx="136">
                  <c:v>-2.552560081193915</c:v>
                </c:pt>
                <c:pt idx="137">
                  <c:v>-2.639875897415424</c:v>
                </c:pt>
                <c:pt idx="138">
                  <c:v>-2.662831390306425</c:v>
                </c:pt>
                <c:pt idx="139">
                  <c:v>-2.622602986095927</c:v>
                </c:pt>
                <c:pt idx="140">
                  <c:v>-2.521796936275095</c:v>
                </c:pt>
                <c:pt idx="141">
                  <c:v>-2.364589717635712</c:v>
                </c:pt>
                <c:pt idx="142">
                  <c:v>-2.156780357525076</c:v>
                </c:pt>
                <c:pt idx="143">
                  <c:v>-1.905659161715291</c:v>
                </c:pt>
                <c:pt idx="144">
                  <c:v>-1.619678368406315</c:v>
                </c:pt>
                <c:pt idx="145">
                  <c:v>-1.30798955036422</c:v>
                </c:pt>
                <c:pt idx="146">
                  <c:v>-0.979958798311696</c:v>
                </c:pt>
                <c:pt idx="147">
                  <c:v>-0.64476508432654</c:v>
                </c:pt>
                <c:pt idx="148">
                  <c:v>-0.311141550608682</c:v>
                </c:pt>
                <c:pt idx="149">
                  <c:v>0.012742546115595</c:v>
                </c:pt>
                <c:pt idx="150">
                  <c:v>0.319310707620802</c:v>
                </c:pt>
                <c:pt idx="151">
                  <c:v>0.601589010233791</c:v>
                </c:pt>
                <c:pt idx="152">
                  <c:v>0.853253214364054</c:v>
                </c:pt>
                <c:pt idx="153">
                  <c:v>1.068736020277735</c:v>
                </c:pt>
                <c:pt idx="154">
                  <c:v>1.243382345707754</c:v>
                </c:pt>
                <c:pt idx="155">
                  <c:v>1.373618943857332</c:v>
                </c:pt>
                <c:pt idx="156">
                  <c:v>1.457101335002056</c:v>
                </c:pt>
                <c:pt idx="157">
                  <c:v>1.492811518404133</c:v>
                </c:pt>
                <c:pt idx="158">
                  <c:v>1.481094804372813</c:v>
                </c:pt>
                <c:pt idx="159">
                  <c:v>1.423635565553087</c:v>
                </c:pt>
                <c:pt idx="160">
                  <c:v>1.323377072418154</c:v>
                </c:pt>
                <c:pt idx="161">
                  <c:v>1.184392720488034</c:v>
                </c:pt>
                <c:pt idx="162">
                  <c:v>1.01171860683441</c:v>
                </c:pt>
                <c:pt idx="163">
                  <c:v>0.81116234111633</c:v>
                </c:pt>
                <c:pt idx="164">
                  <c:v>0.589107232040261</c:v>
                </c:pt>
                <c:pt idx="165">
                  <c:v>0.352329687635755</c:v>
                </c:pt>
                <c:pt idx="166">
                  <c:v>0.107837984707947</c:v>
                </c:pt>
                <c:pt idx="167">
                  <c:v>-0.137275361473797</c:v>
                </c:pt>
                <c:pt idx="168">
                  <c:v>-0.375989409868453</c:v>
                </c:pt>
                <c:pt idx="169">
                  <c:v>-0.601543545632143</c:v>
                </c:pt>
                <c:pt idx="170">
                  <c:v>-0.807670661788234</c:v>
                </c:pt>
                <c:pt idx="171">
                  <c:v>-0.988860067219414</c:v>
                </c:pt>
                <c:pt idx="172">
                  <c:v>-1.140607813215917</c:v>
                </c:pt>
                <c:pt idx="173">
                  <c:v>-1.259597817492569</c:v>
                </c:pt>
                <c:pt idx="174">
                  <c:v>-1.343766516449284</c:v>
                </c:pt>
                <c:pt idx="175">
                  <c:v>-1.39223643755849</c:v>
                </c:pt>
                <c:pt idx="176">
                  <c:v>-1.405148060532986</c:v>
                </c:pt>
                <c:pt idx="177">
                  <c:v>-1.383455107973044</c:v>
                </c:pt>
                <c:pt idx="178">
                  <c:v>-1.328758540420864</c:v>
                </c:pt>
                <c:pt idx="179">
                  <c:v>-1.243232156118128</c:v>
                </c:pt>
                <c:pt idx="180">
                  <c:v>-1.129645982352162</c:v>
                </c:pt>
                <c:pt idx="181">
                  <c:v>-0.991442937756727</c:v>
                </c:pt>
                <c:pt idx="182">
                  <c:v>-0.832792854976709</c:v>
                </c:pt>
                <c:pt idx="183">
                  <c:v>-0.658551056941002</c:v>
                </c:pt>
                <c:pt idx="184">
                  <c:v>-0.474085964113582</c:v>
                </c:pt>
                <c:pt idx="185">
                  <c:v>-0.284994830314971</c:v>
                </c:pt>
                <c:pt idx="186">
                  <c:v>-0.0967742623181303</c:v>
                </c:pt>
                <c:pt idx="187">
                  <c:v>0.0854692849961984</c:v>
                </c:pt>
                <c:pt idx="188">
                  <c:v>0.257201747231243</c:v>
                </c:pt>
                <c:pt idx="189">
                  <c:v>0.414514802835222</c:v>
                </c:pt>
                <c:pt idx="190">
                  <c:v>0.554080271667687</c:v>
                </c:pt>
                <c:pt idx="191">
                  <c:v>0.673069780577808</c:v>
                </c:pt>
                <c:pt idx="192">
                  <c:v>0.769106640624355</c:v>
                </c:pt>
                <c:pt idx="193">
                  <c:v>0.840289331952592</c:v>
                </c:pt>
                <c:pt idx="194">
                  <c:v>0.885283349252458</c:v>
                </c:pt>
                <c:pt idx="195">
                  <c:v>0.903441496151246</c:v>
                </c:pt>
                <c:pt idx="196">
                  <c:v>0.894898663033799</c:v>
                </c:pt>
                <c:pt idx="197">
                  <c:v>0.860599702668205</c:v>
                </c:pt>
                <c:pt idx="198">
                  <c:v>0.802249287334917</c:v>
                </c:pt>
                <c:pt idx="199">
                  <c:v>0.722203525747472</c:v>
                </c:pt>
                <c:pt idx="200">
                  <c:v>0.623339205340872</c:v>
                </c:pt>
                <c:pt idx="201">
                  <c:v>0.50893197713829</c:v>
                </c:pt>
                <c:pt idx="202">
                  <c:v>0.382555186663397</c:v>
                </c:pt>
                <c:pt idx="203">
                  <c:v>0.247990172761095</c:v>
                </c:pt>
                <c:pt idx="204">
                  <c:v>0.109129603227579</c:v>
                </c:pt>
                <c:pt idx="205">
                  <c:v>-0.0301372276563107</c:v>
                </c:pt>
                <c:pt idx="206">
                  <c:v>-0.166049968132106</c:v>
                </c:pt>
                <c:pt idx="207">
                  <c:v>-0.295090410608336</c:v>
                </c:pt>
                <c:pt idx="208">
                  <c:v>-0.414058045448809</c:v>
                </c:pt>
                <c:pt idx="209">
                  <c:v>-0.52009845153701</c:v>
                </c:pt>
                <c:pt idx="210">
                  <c:v>-0.610700861878693</c:v>
                </c:pt>
                <c:pt idx="211">
                  <c:v>-0.683702074919017</c:v>
                </c:pt>
                <c:pt idx="212">
                  <c:v>-0.737335466384241</c:v>
                </c:pt>
                <c:pt idx="213">
                  <c:v>-0.770341374611749</c:v>
                </c:pt>
                <c:pt idx="214">
                  <c:v>-0.782117253766604</c:v>
                </c:pt>
                <c:pt idx="215">
                  <c:v>-0.772851331006217</c:v>
                </c:pt>
                <c:pt idx="216">
                  <c:v>-0.743571857345059</c:v>
                </c:pt>
                <c:pt idx="217">
                  <c:v>-0.696065308091176</c:v>
                </c:pt>
                <c:pt idx="218">
                  <c:v>-0.632665313402721</c:v>
                </c:pt>
                <c:pt idx="219">
                  <c:v>-0.555968811533669</c:v>
                </c:pt>
                <c:pt idx="220">
                  <c:v>-0.46857119401662</c:v>
                </c:pt>
                <c:pt idx="221">
                  <c:v>-0.372908950578989</c:v>
                </c:pt>
                <c:pt idx="222">
                  <c:v>-0.271255006462226</c:v>
                </c:pt>
                <c:pt idx="223">
                  <c:v>-0.165846225436766</c:v>
                </c:pt>
                <c:pt idx="224">
                  <c:v>-0.0590634403753955</c:v>
                </c:pt>
                <c:pt idx="225">
                  <c:v>0.046440493112845</c:v>
                </c:pt>
                <c:pt idx="226">
                  <c:v>0.147747481991705</c:v>
                </c:pt>
              </c:numCache>
            </c:numRef>
          </c:yVal>
          <c:smooth val="1"/>
        </c:ser>
        <c:ser>
          <c:idx val="1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4.11</c:v>
                </c:pt>
                <c:pt idx="412">
                  <c:v>4.12</c:v>
                </c:pt>
                <c:pt idx="413">
                  <c:v>4.13</c:v>
                </c:pt>
                <c:pt idx="414">
                  <c:v>4.14</c:v>
                </c:pt>
                <c:pt idx="415">
                  <c:v>4.15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4.36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4.61</c:v>
                </c:pt>
                <c:pt idx="462">
                  <c:v>4.62</c:v>
                </c:pt>
                <c:pt idx="463">
                  <c:v>4.63</c:v>
                </c:pt>
                <c:pt idx="464">
                  <c:v>4.64</c:v>
                </c:pt>
                <c:pt idx="465">
                  <c:v>4.65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4.86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5.11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工作表1!$H$2:$H$2004</c:f>
              <c:numCache>
                <c:formatCode>General</c:formatCode>
                <c:ptCount val="2003"/>
                <c:pt idx="0">
                  <c:v>-490.249757750144</c:v>
                </c:pt>
                <c:pt idx="1">
                  <c:v>-490.164437219398</c:v>
                </c:pt>
                <c:pt idx="2">
                  <c:v>-489.908533070762</c:v>
                </c:pt>
                <c:pt idx="3">
                  <c:v>-489.482217635043</c:v>
                </c:pt>
                <c:pt idx="4">
                  <c:v>-488.885778130252</c:v>
                </c:pt>
                <c:pt idx="5">
                  <c:v>-488.119616661605</c:v>
                </c:pt>
                <c:pt idx="6">
                  <c:v>-487.184250221521</c:v>
                </c:pt>
                <c:pt idx="7">
                  <c:v>-486.080310689624</c:v>
                </c:pt>
                <c:pt idx="8">
                  <c:v>-484.808544832744</c:v>
                </c:pt>
                <c:pt idx="9">
                  <c:v>-483.369814304914</c:v>
                </c:pt>
                <c:pt idx="10">
                  <c:v>-481.765095647372</c:v>
                </c:pt>
                <c:pt idx="11">
                  <c:v>-479.995480288559</c:v>
                </c:pt>
                <c:pt idx="12">
                  <c:v>-478.062174544122</c:v>
                </c:pt>
                <c:pt idx="13">
                  <c:v>-475.966499616913</c:v>
                </c:pt>
                <c:pt idx="14">
                  <c:v>-473.709891596985</c:v>
                </c:pt>
                <c:pt idx="15">
                  <c:v>-471.293901461601</c:v>
                </c:pt>
                <c:pt idx="16">
                  <c:v>-468.720195075222</c:v>
                </c:pt>
                <c:pt idx="17">
                  <c:v>-465.990553189519</c:v>
                </c:pt>
                <c:pt idx="18">
                  <c:v>-463.106871443365</c:v>
                </c:pt>
                <c:pt idx="19">
                  <c:v>-460.071160362836</c:v>
                </c:pt>
                <c:pt idx="20">
                  <c:v>-456.885545361215</c:v>
                </c:pt>
                <c:pt idx="21">
                  <c:v>-453.552266738989</c:v>
                </c:pt>
                <c:pt idx="22">
                  <c:v>-450.073679683848</c:v>
                </c:pt>
                <c:pt idx="23">
                  <c:v>-446.452254270687</c:v>
                </c:pt>
                <c:pt idx="24">
                  <c:v>-442.690575461607</c:v>
                </c:pt>
                <c:pt idx="25">
                  <c:v>-438.791343105911</c:v>
                </c:pt>
                <c:pt idx="26">
                  <c:v>-434.757371940108</c:v>
                </c:pt>
                <c:pt idx="27">
                  <c:v>-430.591591587911</c:v>
                </c:pt>
                <c:pt idx="28">
                  <c:v>-426.297046560237</c:v>
                </c:pt>
                <c:pt idx="29">
                  <c:v>-421.876896255209</c:v>
                </c:pt>
                <c:pt idx="30">
                  <c:v>-417.334414958152</c:v>
                </c:pt>
                <c:pt idx="31">
                  <c:v>-412.672991841598</c:v>
                </c:pt>
                <c:pt idx="32">
                  <c:v>-407.896130965281</c:v>
                </c:pt>
                <c:pt idx="33">
                  <c:v>-403.007451276141</c:v>
                </c:pt>
                <c:pt idx="34">
                  <c:v>-398.010686608322</c:v>
                </c:pt>
                <c:pt idx="35">
                  <c:v>-392.909685683173</c:v>
                </c:pt>
                <c:pt idx="36">
                  <c:v>-387.708412109247</c:v>
                </c:pt>
                <c:pt idx="37">
                  <c:v>-382.4109443823</c:v>
                </c:pt>
                <c:pt idx="38">
                  <c:v>-377.021475885295</c:v>
                </c:pt>
                <c:pt idx="39">
                  <c:v>-371.544314888398</c:v>
                </c:pt>
                <c:pt idx="40">
                  <c:v>-365.983884548979</c:v>
                </c:pt>
                <c:pt idx="41">
                  <c:v>-360.344722911614</c:v>
                </c:pt>
                <c:pt idx="42">
                  <c:v>-354.631482908081</c:v>
                </c:pt>
                <c:pt idx="43">
                  <c:v>-348.848932357366</c:v>
                </c:pt>
                <c:pt idx="44">
                  <c:v>-343.001953965656</c:v>
                </c:pt>
                <c:pt idx="45">
                  <c:v>-337.095545326344</c:v>
                </c:pt>
                <c:pt idx="46">
                  <c:v>-331.134818920027</c:v>
                </c:pt>
                <c:pt idx="47">
                  <c:v>-325.125002114507</c:v>
                </c:pt>
                <c:pt idx="48">
                  <c:v>-319.07143716479</c:v>
                </c:pt>
                <c:pt idx="49">
                  <c:v>-312.979581213087</c:v>
                </c:pt>
                <c:pt idx="50">
                  <c:v>-306.855006288812</c:v>
                </c:pt>
                <c:pt idx="51">
                  <c:v>-300.703399308584</c:v>
                </c:pt>
                <c:pt idx="52">
                  <c:v>-294.530562076229</c:v>
                </c:pt>
                <c:pt idx="53">
                  <c:v>-288.342411282773</c:v>
                </c:pt>
                <c:pt idx="54">
                  <c:v>-282.14497850645</c:v>
                </c:pt>
                <c:pt idx="55">
                  <c:v>-275.944410212697</c:v>
                </c:pt>
                <c:pt idx="56">
                  <c:v>-269.746967754155</c:v>
                </c:pt>
                <c:pt idx="57">
                  <c:v>-263.55902737067</c:v>
                </c:pt>
                <c:pt idx="58">
                  <c:v>-257.387080189292</c:v>
                </c:pt>
                <c:pt idx="59">
                  <c:v>-251.237732224277</c:v>
                </c:pt>
                <c:pt idx="60">
                  <c:v>-245.117704377084</c:v>
                </c:pt>
                <c:pt idx="61">
                  <c:v>-239.033832436376</c:v>
                </c:pt>
                <c:pt idx="62">
                  <c:v>-232.993067078022</c:v>
                </c:pt>
                <c:pt idx="63">
                  <c:v>-227.002473865093</c:v>
                </c:pt>
                <c:pt idx="64">
                  <c:v>-221.069233247868</c:v>
                </c:pt>
                <c:pt idx="65">
                  <c:v>-215.200640563827</c:v>
                </c:pt>
                <c:pt idx="66">
                  <c:v>-209.404106037656</c:v>
                </c:pt>
                <c:pt idx="67">
                  <c:v>-203.687154781246</c:v>
                </c:pt>
                <c:pt idx="68">
                  <c:v>-198.057426793692</c:v>
                </c:pt>
                <c:pt idx="69">
                  <c:v>-192.522676961291</c:v>
                </c:pt>
                <c:pt idx="70">
                  <c:v>-187.090775057549</c:v>
                </c:pt>
                <c:pt idx="71">
                  <c:v>-181.769705743173</c:v>
                </c:pt>
                <c:pt idx="72">
                  <c:v>-176.567568566076</c:v>
                </c:pt>
                <c:pt idx="73">
                  <c:v>-171.492577961374</c:v>
                </c:pt>
                <c:pt idx="74">
                  <c:v>-166.553063251388</c:v>
                </c:pt>
                <c:pt idx="75">
                  <c:v>-161.757468645645</c:v>
                </c:pt>
                <c:pt idx="76">
                  <c:v>-157.114353240875</c:v>
                </c:pt>
                <c:pt idx="77">
                  <c:v>-152.632391021012</c:v>
                </c:pt>
                <c:pt idx="78">
                  <c:v>-148.320370857195</c:v>
                </c:pt>
                <c:pt idx="79">
                  <c:v>-144.187196507768</c:v>
                </c:pt>
                <c:pt idx="80">
                  <c:v>-140.241886618279</c:v>
                </c:pt>
                <c:pt idx="81">
                  <c:v>-136.49357472148</c:v>
                </c:pt>
                <c:pt idx="82">
                  <c:v>-132.951509237327</c:v>
                </c:pt>
                <c:pt idx="83">
                  <c:v>-129.625053472982</c:v>
                </c:pt>
                <c:pt idx="84">
                  <c:v>-126.523685622811</c:v>
                </c:pt>
                <c:pt idx="85">
                  <c:v>-123.656998768384</c:v>
                </c:pt>
                <c:pt idx="86">
                  <c:v>-121.034700878474</c:v>
                </c:pt>
                <c:pt idx="87">
                  <c:v>-118.666614809062</c:v>
                </c:pt>
                <c:pt idx="88">
                  <c:v>-116.56267830333</c:v>
                </c:pt>
                <c:pt idx="89">
                  <c:v>-114.732943991667</c:v>
                </c:pt>
                <c:pt idx="90">
                  <c:v>-113.043690375634</c:v>
                </c:pt>
                <c:pt idx="91">
                  <c:v>-111.349940475334</c:v>
                </c:pt>
                <c:pt idx="92">
                  <c:v>-109.716899768612</c:v>
                </c:pt>
                <c:pt idx="93">
                  <c:v>-108.141752274128</c:v>
                </c:pt>
                <c:pt idx="94">
                  <c:v>-106.621747892725</c:v>
                </c:pt>
                <c:pt idx="95">
                  <c:v>-105.154205186954</c:v>
                </c:pt>
                <c:pt idx="96">
                  <c:v>-103.736518621358</c:v>
                </c:pt>
                <c:pt idx="97">
                  <c:v>-102.366155287394</c:v>
                </c:pt>
                <c:pt idx="98">
                  <c:v>-101.040661137901</c:v>
                </c:pt>
                <c:pt idx="99">
                  <c:v>-99.7576617568754</c:v>
                </c:pt>
                <c:pt idx="100">
                  <c:v>-98.5148626908838</c:v>
                </c:pt>
                <c:pt idx="101">
                  <c:v>-96.8419853688588</c:v>
                </c:pt>
                <c:pt idx="102">
                  <c:v>-95.2049676372087</c:v>
                </c:pt>
                <c:pt idx="103">
                  <c:v>-93.6017639372015</c:v>
                </c:pt>
                <c:pt idx="104">
                  <c:v>-92.0304091514266</c:v>
                </c:pt>
                <c:pt idx="105">
                  <c:v>-90.4890231458436</c:v>
                </c:pt>
                <c:pt idx="106">
                  <c:v>-88.9758040334811</c:v>
                </c:pt>
                <c:pt idx="107">
                  <c:v>-87.48903118528661</c:v>
                </c:pt>
                <c:pt idx="108">
                  <c:v>-86.02706201294831</c:v>
                </c:pt>
                <c:pt idx="109">
                  <c:v>-84.58833454773659</c:v>
                </c:pt>
                <c:pt idx="110">
                  <c:v>-83.1713598385507</c:v>
                </c:pt>
                <c:pt idx="111">
                  <c:v>-82.0725861914254</c:v>
                </c:pt>
                <c:pt idx="112">
                  <c:v>-80.9928112717617</c:v>
                </c:pt>
                <c:pt idx="113">
                  <c:v>-79.930762089503</c:v>
                </c:pt>
                <c:pt idx="114">
                  <c:v>-78.8852378864072</c:v>
                </c:pt>
                <c:pt idx="115">
                  <c:v>-77.8550999434577</c:v>
                </c:pt>
                <c:pt idx="116">
                  <c:v>-76.8392773253425</c:v>
                </c:pt>
                <c:pt idx="117">
                  <c:v>-75.8367565778005</c:v>
                </c:pt>
                <c:pt idx="118">
                  <c:v>-74.8465873925138</c:v>
                </c:pt>
                <c:pt idx="119">
                  <c:v>-73.8678722531042</c:v>
                </c:pt>
                <c:pt idx="120">
                  <c:v>-72.8997720746967</c:v>
                </c:pt>
                <c:pt idx="121">
                  <c:v>-71.970939848429</c:v>
                </c:pt>
                <c:pt idx="122">
                  <c:v>-71.05119430124</c:v>
                </c:pt>
                <c:pt idx="123">
                  <c:v>-70.1398415802476</c:v>
                </c:pt>
                <c:pt idx="124">
                  <c:v>-69.2362359700432</c:v>
                </c:pt>
                <c:pt idx="125">
                  <c:v>-68.3397746502892</c:v>
                </c:pt>
                <c:pt idx="126">
                  <c:v>-67.4498925001013</c:v>
                </c:pt>
                <c:pt idx="127">
                  <c:v>-66.566066954844</c:v>
                </c:pt>
                <c:pt idx="128">
                  <c:v>-65.6878079201542</c:v>
                </c:pt>
                <c:pt idx="129">
                  <c:v>-64.8146627472484</c:v>
                </c:pt>
                <c:pt idx="130">
                  <c:v>-63.9462112728506</c:v>
                </c:pt>
                <c:pt idx="131">
                  <c:v>-62.8276079264156</c:v>
                </c:pt>
                <c:pt idx="132">
                  <c:v>-61.7129449067014</c:v>
                </c:pt>
                <c:pt idx="133">
                  <c:v>-60.6018864291759</c:v>
                </c:pt>
                <c:pt idx="134">
                  <c:v>-59.4941250452205</c:v>
                </c:pt>
                <c:pt idx="135">
                  <c:v>-58.3893740336145</c:v>
                </c:pt>
                <c:pt idx="136">
                  <c:v>-57.2873688643535</c:v>
                </c:pt>
                <c:pt idx="137">
                  <c:v>-56.1878687344651</c:v>
                </c:pt>
                <c:pt idx="138">
                  <c:v>-55.0906481751382</c:v>
                </c:pt>
                <c:pt idx="139">
                  <c:v>-53.9955037291716</c:v>
                </c:pt>
                <c:pt idx="140">
                  <c:v>-52.9022456974808</c:v>
                </c:pt>
                <c:pt idx="141">
                  <c:v>-52.2959029531644</c:v>
                </c:pt>
                <c:pt idx="142">
                  <c:v>-51.6911168214307</c:v>
                </c:pt>
                <c:pt idx="143">
                  <c:v>-51.0877390235155</c:v>
                </c:pt>
                <c:pt idx="144">
                  <c:v>-50.485637682581</c:v>
                </c:pt>
                <c:pt idx="145">
                  <c:v>-49.8846923894731</c:v>
                </c:pt>
                <c:pt idx="146">
                  <c:v>-49.2847903261236</c:v>
                </c:pt>
                <c:pt idx="147">
                  <c:v>-48.6858324443207</c:v>
                </c:pt>
                <c:pt idx="148">
                  <c:v>-48.0877246975241</c:v>
                </c:pt>
                <c:pt idx="149">
                  <c:v>-47.4903853233773</c:v>
                </c:pt>
                <c:pt idx="150">
                  <c:v>-46.8937361745582</c:v>
                </c:pt>
                <c:pt idx="151">
                  <c:v>-46.1310150956176</c:v>
                </c:pt>
                <c:pt idx="152">
                  <c:v>-45.3688523434746</c:v>
                </c:pt>
                <c:pt idx="153">
                  <c:v>-44.6071930492683</c:v>
                </c:pt>
                <c:pt idx="154">
                  <c:v>-43.8459837193076</c:v>
                </c:pt>
                <c:pt idx="155">
                  <c:v>-43.0851797729139</c:v>
                </c:pt>
                <c:pt idx="156">
                  <c:v>-42.3247371150051</c:v>
                </c:pt>
                <c:pt idx="157">
                  <c:v>-41.5646197413394</c:v>
                </c:pt>
                <c:pt idx="158">
                  <c:v>-40.8047913744017</c:v>
                </c:pt>
                <c:pt idx="159">
                  <c:v>-40.0452231279931</c:v>
                </c:pt>
                <c:pt idx="160">
                  <c:v>-39.2858851986584</c:v>
                </c:pt>
                <c:pt idx="161">
                  <c:v>-38.6305155821659</c:v>
                </c:pt>
                <c:pt idx="162">
                  <c:v>-37.9753288133348</c:v>
                </c:pt>
                <c:pt idx="163">
                  <c:v>-37.320306727585</c:v>
                </c:pt>
                <c:pt idx="164">
                  <c:v>-36.6654302426667</c:v>
                </c:pt>
                <c:pt idx="165">
                  <c:v>-36.0106831591064</c:v>
                </c:pt>
                <c:pt idx="166">
                  <c:v>-35.3560499779864</c:v>
                </c:pt>
                <c:pt idx="167">
                  <c:v>-34.7015197347521</c:v>
                </c:pt>
                <c:pt idx="168">
                  <c:v>-34.0470798478188</c:v>
                </c:pt>
                <c:pt idx="169">
                  <c:v>-33.3927189808232</c:v>
                </c:pt>
                <c:pt idx="170">
                  <c:v>-32.7384299174371</c:v>
                </c:pt>
                <c:pt idx="171">
                  <c:v>-32.1191204477305</c:v>
                </c:pt>
                <c:pt idx="172">
                  <c:v>-31.4998672651378</c:v>
                </c:pt>
                <c:pt idx="173">
                  <c:v>-30.8806618731459</c:v>
                </c:pt>
                <c:pt idx="174">
                  <c:v>-30.261499500882</c:v>
                </c:pt>
                <c:pt idx="175">
                  <c:v>-29.6423760268404</c:v>
                </c:pt>
                <c:pt idx="176">
                  <c:v>-29.0232849100398</c:v>
                </c:pt>
                <c:pt idx="177">
                  <c:v>-28.4042231279582</c:v>
                </c:pt>
                <c:pt idx="178">
                  <c:v>-27.7851881206392</c:v>
                </c:pt>
                <c:pt idx="179">
                  <c:v>-27.1661747404124</c:v>
                </c:pt>
                <c:pt idx="180">
                  <c:v>-26.5471812067138</c:v>
                </c:pt>
                <c:pt idx="181">
                  <c:v>-25.907776065533</c:v>
                </c:pt>
                <c:pt idx="182">
                  <c:v>-25.2683861530528</c:v>
                </c:pt>
                <c:pt idx="183">
                  <c:v>-24.6290095630842</c:v>
                </c:pt>
                <c:pt idx="184">
                  <c:v>-23.9896446179304</c:v>
                </c:pt>
                <c:pt idx="185">
                  <c:v>-23.3502898423476</c:v>
                </c:pt>
                <c:pt idx="186">
                  <c:v>-22.7109439402988</c:v>
                </c:pt>
                <c:pt idx="187">
                  <c:v>-22.0716047742218</c:v>
                </c:pt>
                <c:pt idx="188">
                  <c:v>-21.4322733465596</c:v>
                </c:pt>
                <c:pt idx="189">
                  <c:v>-20.7929477833237</c:v>
                </c:pt>
                <c:pt idx="190">
                  <c:v>-20.1536273194824</c:v>
                </c:pt>
                <c:pt idx="191">
                  <c:v>-19.5513582859832</c:v>
                </c:pt>
                <c:pt idx="192">
                  <c:v>-18.9490930982408</c:v>
                </c:pt>
                <c:pt idx="193">
                  <c:v>-18.3468312459342</c:v>
                </c:pt>
                <c:pt idx="194">
                  <c:v>-17.7445722839736</c:v>
                </c:pt>
                <c:pt idx="195">
                  <c:v>-17.142315824512</c:v>
                </c:pt>
                <c:pt idx="196">
                  <c:v>-16.5400615298869</c:v>
                </c:pt>
                <c:pt idx="197">
                  <c:v>-15.9378101063905</c:v>
                </c:pt>
                <c:pt idx="198">
                  <c:v>-15.3355592987769</c:v>
                </c:pt>
                <c:pt idx="199">
                  <c:v>-14.7333098854241</c:v>
                </c:pt>
                <c:pt idx="200">
                  <c:v>-14.1310616740768</c:v>
                </c:pt>
                <c:pt idx="201">
                  <c:v>-13.6058754981036</c:v>
                </c:pt>
                <c:pt idx="202">
                  <c:v>-13.0806892132109</c:v>
                </c:pt>
                <c:pt idx="203">
                  <c:v>-12.5555046945595</c:v>
                </c:pt>
                <c:pt idx="204">
                  <c:v>-12.0303208342377</c:v>
                </c:pt>
                <c:pt idx="205">
                  <c:v>-11.5051375390492</c:v>
                </c:pt>
                <c:pt idx="206">
                  <c:v>-10.9799547285774</c:v>
                </c:pt>
                <c:pt idx="207">
                  <c:v>-10.4547723334948</c:v>
                </c:pt>
                <c:pt idx="208">
                  <c:v>-9.92959059408658</c:v>
                </c:pt>
                <c:pt idx="209">
                  <c:v>-9.40440885896328</c:v>
                </c:pt>
                <c:pt idx="210">
                  <c:v>-8.87922738393919</c:v>
                </c:pt>
                <c:pt idx="211">
                  <c:v>-8.33412313105603</c:v>
                </c:pt>
                <c:pt idx="212">
                  <c:v>-7.78901896773397</c:v>
                </c:pt>
                <c:pt idx="213">
                  <c:v>-7.24391496603422</c:v>
                </c:pt>
                <c:pt idx="214">
                  <c:v>-6.69881120201894</c:v>
                </c:pt>
                <c:pt idx="215">
                  <c:v>-6.15370745519632</c:v>
                </c:pt>
                <c:pt idx="216">
                  <c:v>-5.60860380803989</c:v>
                </c:pt>
                <c:pt idx="217">
                  <c:v>-5.06350034557257</c:v>
                </c:pt>
                <c:pt idx="218">
                  <c:v>-4.51839685500704</c:v>
                </c:pt>
                <c:pt idx="219">
                  <c:v>-3.97329342543514</c:v>
                </c:pt>
                <c:pt idx="220">
                  <c:v>-3.42819014755985</c:v>
                </c:pt>
                <c:pt idx="221">
                  <c:v>-3.00425611346424</c:v>
                </c:pt>
                <c:pt idx="222">
                  <c:v>-2.5803226164125</c:v>
                </c:pt>
                <c:pt idx="223">
                  <c:v>-2.15638905067874</c:v>
                </c:pt>
                <c:pt idx="224">
                  <c:v>-1.73245561139978</c:v>
                </c:pt>
                <c:pt idx="225">
                  <c:v>-1.30852209444878</c:v>
                </c:pt>
                <c:pt idx="226">
                  <c:v>-0.884588696326788</c:v>
                </c:pt>
                <c:pt idx="227">
                  <c:v>-0.460655274069799</c:v>
                </c:pt>
                <c:pt idx="228" formatCode="0.00E+00">
                  <c:v>-0.0367218641691397</c:v>
                </c:pt>
                <c:pt idx="229">
                  <c:v>0.387211532496637</c:v>
                </c:pt>
                <c:pt idx="230">
                  <c:v>0.811144920719965</c:v>
                </c:pt>
                <c:pt idx="231">
                  <c:v>1.15119190101398</c:v>
                </c:pt>
                <c:pt idx="232">
                  <c:v>1.49123863465494</c:v>
                </c:pt>
                <c:pt idx="233">
                  <c:v>1.83128536271836</c:v>
                </c:pt>
                <c:pt idx="234">
                  <c:v>2.17133208610983</c:v>
                </c:pt>
                <c:pt idx="235">
                  <c:v>2.51137880559117</c:v>
                </c:pt>
                <c:pt idx="236">
                  <c:v>2.85142552180274</c:v>
                </c:pt>
                <c:pt idx="237">
                  <c:v>3.19147223528231</c:v>
                </c:pt>
                <c:pt idx="238">
                  <c:v>3.53151894648111</c:v>
                </c:pt>
                <c:pt idx="239">
                  <c:v>3.87156555577746</c:v>
                </c:pt>
                <c:pt idx="240">
                  <c:v>4.21161226348823</c:v>
                </c:pt>
                <c:pt idx="241">
                  <c:v>4.43957426987864</c:v>
                </c:pt>
                <c:pt idx="242">
                  <c:v>4.66753587517044</c:v>
                </c:pt>
                <c:pt idx="243">
                  <c:v>4.89549747954894</c:v>
                </c:pt>
                <c:pt idx="244">
                  <c:v>5.12345908316879</c:v>
                </c:pt>
                <c:pt idx="245">
                  <c:v>5.351420586159</c:v>
                </c:pt>
                <c:pt idx="246">
                  <c:v>5.57938218862708</c:v>
                </c:pt>
                <c:pt idx="247">
                  <c:v>5.80734379066253</c:v>
                </c:pt>
                <c:pt idx="248">
                  <c:v>6.03530539233982</c:v>
                </c:pt>
                <c:pt idx="249">
                  <c:v>6.26326699372085</c:v>
                </c:pt>
                <c:pt idx="250">
                  <c:v>6.49122859485701</c:v>
                </c:pt>
                <c:pt idx="251">
                  <c:v>6.63713049579095</c:v>
                </c:pt>
                <c:pt idx="252">
                  <c:v>6.78303199655806</c:v>
                </c:pt>
                <c:pt idx="253">
                  <c:v>6.92893359718761</c:v>
                </c:pt>
                <c:pt idx="254">
                  <c:v>7.07483519770384</c:v>
                </c:pt>
                <c:pt idx="255">
                  <c:v>7.22073679812682</c:v>
                </c:pt>
                <c:pt idx="256">
                  <c:v>7.3666382984731</c:v>
                </c:pt>
                <c:pt idx="257">
                  <c:v>7.51253989875637</c:v>
                </c:pt>
                <c:pt idx="258">
                  <c:v>7.65844149898789</c:v>
                </c:pt>
                <c:pt idx="259">
                  <c:v>7.80434309917697</c:v>
                </c:pt>
                <c:pt idx="260">
                  <c:v>7.95024459933126</c:v>
                </c:pt>
                <c:pt idx="261">
                  <c:v>7.99002189945706</c:v>
                </c:pt>
                <c:pt idx="262">
                  <c:v>8.029798799559551</c:v>
                </c:pt>
                <c:pt idx="263">
                  <c:v>8.06957569964298</c:v>
                </c:pt>
                <c:pt idx="264">
                  <c:v>8.10935259971083</c:v>
                </c:pt>
                <c:pt idx="265">
                  <c:v>8.14912939976598</c:v>
                </c:pt>
                <c:pt idx="266">
                  <c:v>8.18890629981076</c:v>
                </c:pt>
                <c:pt idx="267">
                  <c:v>8.22868319984709</c:v>
                </c:pt>
                <c:pt idx="268">
                  <c:v>8.268460099876551</c:v>
                </c:pt>
                <c:pt idx="269">
                  <c:v>8.30823699990041</c:v>
                </c:pt>
                <c:pt idx="270">
                  <c:v>8.34801379991973</c:v>
                </c:pt>
                <c:pt idx="271">
                  <c:v>8.30856819993534</c:v>
                </c:pt>
                <c:pt idx="272">
                  <c:v>8.26912219994797</c:v>
                </c:pt>
                <c:pt idx="273">
                  <c:v>8.22967619995816</c:v>
                </c:pt>
                <c:pt idx="274">
                  <c:v>8.19023019996638</c:v>
                </c:pt>
                <c:pt idx="275">
                  <c:v>8.15078419997301</c:v>
                </c:pt>
                <c:pt idx="276">
                  <c:v>8.11133819997835</c:v>
                </c:pt>
                <c:pt idx="277">
                  <c:v>8.07189219998264</c:v>
                </c:pt>
                <c:pt idx="278">
                  <c:v>8.0324461999861</c:v>
                </c:pt>
                <c:pt idx="279">
                  <c:v>7.99300019998887</c:v>
                </c:pt>
                <c:pt idx="280">
                  <c:v>7.9535541999911</c:v>
                </c:pt>
                <c:pt idx="281">
                  <c:v>7.82579049999289</c:v>
                </c:pt>
                <c:pt idx="282">
                  <c:v>7.69802639999432</c:v>
                </c:pt>
                <c:pt idx="283">
                  <c:v>7.57026229999547</c:v>
                </c:pt>
                <c:pt idx="284">
                  <c:v>7.44249819999639</c:v>
                </c:pt>
                <c:pt idx="285">
                  <c:v>7.31473409999712</c:v>
                </c:pt>
                <c:pt idx="286">
                  <c:v>7.18696989999771</c:v>
                </c:pt>
                <c:pt idx="287">
                  <c:v>7.05920579999818</c:v>
                </c:pt>
                <c:pt idx="288">
                  <c:v>6.93144169999855</c:v>
                </c:pt>
                <c:pt idx="289">
                  <c:v>6.80367759999885</c:v>
                </c:pt>
                <c:pt idx="290">
                  <c:v>6.67591349999909</c:v>
                </c:pt>
                <c:pt idx="291">
                  <c:v>6.48945159999927</c:v>
                </c:pt>
                <c:pt idx="292">
                  <c:v>6.30298949999942</c:v>
                </c:pt>
                <c:pt idx="293">
                  <c:v>6.11652739999954</c:v>
                </c:pt>
                <c:pt idx="294">
                  <c:v>5.93006519999964</c:v>
                </c:pt>
                <c:pt idx="295">
                  <c:v>5.74360309999971</c:v>
                </c:pt>
                <c:pt idx="296">
                  <c:v>5.55714099999977</c:v>
                </c:pt>
                <c:pt idx="297">
                  <c:v>5.37067879999982</c:v>
                </c:pt>
                <c:pt idx="298">
                  <c:v>5.18421669999986</c:v>
                </c:pt>
                <c:pt idx="299">
                  <c:v>4.99775459999989</c:v>
                </c:pt>
                <c:pt idx="300">
                  <c:v>4.81129239999991</c:v>
                </c:pt>
                <c:pt idx="301">
                  <c:v>4.56907649999993</c:v>
                </c:pt>
                <c:pt idx="302">
                  <c:v>4.32686029999994</c:v>
                </c:pt>
                <c:pt idx="303">
                  <c:v>4.08464399999995</c:v>
                </c:pt>
                <c:pt idx="304">
                  <c:v>3.84242779999996</c:v>
                </c:pt>
                <c:pt idx="305">
                  <c:v>3.60021159999997</c:v>
                </c:pt>
                <c:pt idx="306">
                  <c:v>3.35799539999998</c:v>
                </c:pt>
                <c:pt idx="307">
                  <c:v>3.11577909999998</c:v>
                </c:pt>
                <c:pt idx="308">
                  <c:v>2.87356289999998</c:v>
                </c:pt>
                <c:pt idx="309">
                  <c:v>2.63134669999999</c:v>
                </c:pt>
                <c:pt idx="310">
                  <c:v>2.38913049999999</c:v>
                </c:pt>
                <c:pt idx="311">
                  <c:v>2.12068899999999</c:v>
                </c:pt>
                <c:pt idx="312">
                  <c:v>1.85224729999999</c:v>
                </c:pt>
                <c:pt idx="313">
                  <c:v>1.58380569999999</c:v>
                </c:pt>
                <c:pt idx="314">
                  <c:v>1.31536409999999</c:v>
                </c:pt>
                <c:pt idx="315">
                  <c:v>1.04692239999999</c:v>
                </c:pt>
                <c:pt idx="316">
                  <c:v>0.778480799999998</c:v>
                </c:pt>
                <c:pt idx="317">
                  <c:v>0.510039159999998</c:v>
                </c:pt>
                <c:pt idx="318">
                  <c:v>0.241597529999999</c:v>
                </c:pt>
                <c:pt idx="319" formatCode="0.00E+00">
                  <c:v>-0.0268441060000007</c:v>
                </c:pt>
                <c:pt idx="320">
                  <c:v>-0.29528574</c:v>
                </c:pt>
                <c:pt idx="321">
                  <c:v>-0.58214641</c:v>
                </c:pt>
                <c:pt idx="322">
                  <c:v>-0.86900716</c:v>
                </c:pt>
                <c:pt idx="323">
                  <c:v>-1.1558679</c:v>
                </c:pt>
                <c:pt idx="324">
                  <c:v>-1.4427287</c:v>
                </c:pt>
                <c:pt idx="325">
                  <c:v>-1.7295894</c:v>
                </c:pt>
                <c:pt idx="326">
                  <c:v>-2.0164502</c:v>
                </c:pt>
                <c:pt idx="327">
                  <c:v>-2.3033109</c:v>
                </c:pt>
                <c:pt idx="328">
                  <c:v>-2.5901717</c:v>
                </c:pt>
                <c:pt idx="329">
                  <c:v>-2.87703249999999</c:v>
                </c:pt>
                <c:pt idx="330">
                  <c:v>-3.1638932</c:v>
                </c:pt>
                <c:pt idx="331">
                  <c:v>-3.40207779999999</c:v>
                </c:pt>
                <c:pt idx="332">
                  <c:v>-3.6402622</c:v>
                </c:pt>
                <c:pt idx="333">
                  <c:v>-3.8784466</c:v>
                </c:pt>
                <c:pt idx="334">
                  <c:v>-4.11663099999999</c:v>
                </c:pt>
                <c:pt idx="335">
                  <c:v>-4.35481539999999</c:v>
                </c:pt>
                <c:pt idx="336">
                  <c:v>-4.5929998</c:v>
                </c:pt>
                <c:pt idx="337">
                  <c:v>-4.8311842</c:v>
                </c:pt>
                <c:pt idx="338">
                  <c:v>-5.06936859999999</c:v>
                </c:pt>
                <c:pt idx="339">
                  <c:v>-5.307553</c:v>
                </c:pt>
                <c:pt idx="340">
                  <c:v>-5.5457374</c:v>
                </c:pt>
                <c:pt idx="341">
                  <c:v>-5.7275463</c:v>
                </c:pt>
                <c:pt idx="342">
                  <c:v>-5.9093549</c:v>
                </c:pt>
                <c:pt idx="343">
                  <c:v>-6.0911635</c:v>
                </c:pt>
                <c:pt idx="344">
                  <c:v>-6.27297209999999</c:v>
                </c:pt>
                <c:pt idx="345">
                  <c:v>-6.4547808</c:v>
                </c:pt>
                <c:pt idx="346">
                  <c:v>-6.6365894</c:v>
                </c:pt>
                <c:pt idx="347">
                  <c:v>-6.818398</c:v>
                </c:pt>
                <c:pt idx="348">
                  <c:v>-7.0002066</c:v>
                </c:pt>
                <c:pt idx="349">
                  <c:v>-7.18201529999999</c:v>
                </c:pt>
                <c:pt idx="350">
                  <c:v>-7.36382389999999</c:v>
                </c:pt>
                <c:pt idx="351">
                  <c:v>-7.4881175</c:v>
                </c:pt>
                <c:pt idx="352">
                  <c:v>-7.61241069999999</c:v>
                </c:pt>
                <c:pt idx="353">
                  <c:v>-7.73670399999999</c:v>
                </c:pt>
                <c:pt idx="354">
                  <c:v>-7.8609973</c:v>
                </c:pt>
                <c:pt idx="355">
                  <c:v>-7.98529059999999</c:v>
                </c:pt>
                <c:pt idx="356">
                  <c:v>-8.1095839</c:v>
                </c:pt>
                <c:pt idx="357">
                  <c:v>-8.233877100000001</c:v>
                </c:pt>
                <c:pt idx="358">
                  <c:v>-8.3581704</c:v>
                </c:pt>
                <c:pt idx="359">
                  <c:v>-8.4824637</c:v>
                </c:pt>
                <c:pt idx="360">
                  <c:v>-8.606757</c:v>
                </c:pt>
                <c:pt idx="361">
                  <c:v>-8.64889179999999</c:v>
                </c:pt>
                <c:pt idx="362">
                  <c:v>-8.6910261</c:v>
                </c:pt>
                <c:pt idx="363">
                  <c:v>-8.7331605</c:v>
                </c:pt>
                <c:pt idx="364">
                  <c:v>-8.7752949</c:v>
                </c:pt>
                <c:pt idx="365">
                  <c:v>-8.81742919999999</c:v>
                </c:pt>
                <c:pt idx="366">
                  <c:v>-8.85956359999999</c:v>
                </c:pt>
                <c:pt idx="367">
                  <c:v>-8.90169799999999</c:v>
                </c:pt>
                <c:pt idx="368">
                  <c:v>-8.9438323</c:v>
                </c:pt>
                <c:pt idx="369">
                  <c:v>-8.9859667</c:v>
                </c:pt>
                <c:pt idx="370">
                  <c:v>-9.02810099999999</c:v>
                </c:pt>
                <c:pt idx="371">
                  <c:v>-9.00338039999999</c:v>
                </c:pt>
                <c:pt idx="372">
                  <c:v>-8.97865939999999</c:v>
                </c:pt>
                <c:pt idx="373">
                  <c:v>-8.9539383</c:v>
                </c:pt>
                <c:pt idx="374">
                  <c:v>-8.92921729999999</c:v>
                </c:pt>
                <c:pt idx="375">
                  <c:v>-8.90449629999999</c:v>
                </c:pt>
                <c:pt idx="376">
                  <c:v>-8.8797753</c:v>
                </c:pt>
                <c:pt idx="377">
                  <c:v>-8.8550543</c:v>
                </c:pt>
                <c:pt idx="378">
                  <c:v>-8.83033329999999</c:v>
                </c:pt>
                <c:pt idx="379">
                  <c:v>-8.8056122</c:v>
                </c:pt>
                <c:pt idx="380">
                  <c:v>-8.78089119999999</c:v>
                </c:pt>
                <c:pt idx="381">
                  <c:v>-8.7029388</c:v>
                </c:pt>
                <c:pt idx="382">
                  <c:v>-8.62498609999999</c:v>
                </c:pt>
                <c:pt idx="383">
                  <c:v>-8.547033300000001</c:v>
                </c:pt>
                <c:pt idx="384">
                  <c:v>-8.46908059999999</c:v>
                </c:pt>
                <c:pt idx="385">
                  <c:v>-8.391127900000001</c:v>
                </c:pt>
                <c:pt idx="386">
                  <c:v>-8.3131751</c:v>
                </c:pt>
                <c:pt idx="387">
                  <c:v>-8.23522239999999</c:v>
                </c:pt>
                <c:pt idx="388">
                  <c:v>-8.1572697</c:v>
                </c:pt>
                <c:pt idx="389">
                  <c:v>-8.0793169</c:v>
                </c:pt>
                <c:pt idx="390">
                  <c:v>-8.00136419999999</c:v>
                </c:pt>
                <c:pt idx="391">
                  <c:v>-7.88661169999999</c:v>
                </c:pt>
                <c:pt idx="392">
                  <c:v>-7.771859</c:v>
                </c:pt>
                <c:pt idx="393">
                  <c:v>-7.65710629999999</c:v>
                </c:pt>
                <c:pt idx="394">
                  <c:v>-7.5423536</c:v>
                </c:pt>
                <c:pt idx="395">
                  <c:v>-7.427601</c:v>
                </c:pt>
                <c:pt idx="396">
                  <c:v>-7.31284829999999</c:v>
                </c:pt>
                <c:pt idx="397">
                  <c:v>-7.1980956</c:v>
                </c:pt>
                <c:pt idx="398">
                  <c:v>-7.08334289999999</c:v>
                </c:pt>
                <c:pt idx="399">
                  <c:v>-6.9685902</c:v>
                </c:pt>
                <c:pt idx="400">
                  <c:v>-6.8538375</c:v>
                </c:pt>
                <c:pt idx="401">
                  <c:v>-6.71565169999999</c:v>
                </c:pt>
                <c:pt idx="402">
                  <c:v>-6.5774657</c:v>
                </c:pt>
                <c:pt idx="403">
                  <c:v>-6.4392798</c:v>
                </c:pt>
                <c:pt idx="404">
                  <c:v>-6.3010938</c:v>
                </c:pt>
                <c:pt idx="405">
                  <c:v>-6.1629078</c:v>
                </c:pt>
                <c:pt idx="406">
                  <c:v>-6.0247219</c:v>
                </c:pt>
                <c:pt idx="407">
                  <c:v>-5.8865359</c:v>
                </c:pt>
                <c:pt idx="408">
                  <c:v>-5.7483499</c:v>
                </c:pt>
                <c:pt idx="409">
                  <c:v>-5.610164</c:v>
                </c:pt>
                <c:pt idx="410">
                  <c:v>-5.471978</c:v>
                </c:pt>
                <c:pt idx="411">
                  <c:v>-5.3301952</c:v>
                </c:pt>
                <c:pt idx="412">
                  <c:v>-5.1884123</c:v>
                </c:pt>
                <c:pt idx="413">
                  <c:v>-5.04662949999999</c:v>
                </c:pt>
                <c:pt idx="414">
                  <c:v>-4.90484659999999</c:v>
                </c:pt>
                <c:pt idx="415">
                  <c:v>-4.7630638</c:v>
                </c:pt>
                <c:pt idx="416">
                  <c:v>-4.6212809</c:v>
                </c:pt>
                <c:pt idx="417">
                  <c:v>-4.47949809999999</c:v>
                </c:pt>
                <c:pt idx="418">
                  <c:v>-4.33771519999999</c:v>
                </c:pt>
                <c:pt idx="419">
                  <c:v>-4.19593229999999</c:v>
                </c:pt>
                <c:pt idx="420">
                  <c:v>-4.0541495</c:v>
                </c:pt>
                <c:pt idx="421">
                  <c:v>-3.88886319999999</c:v>
                </c:pt>
                <c:pt idx="422">
                  <c:v>-3.7235768</c:v>
                </c:pt>
                <c:pt idx="423">
                  <c:v>-3.5582904</c:v>
                </c:pt>
                <c:pt idx="424">
                  <c:v>-3.39300399999999</c:v>
                </c:pt>
                <c:pt idx="425">
                  <c:v>-3.2277176</c:v>
                </c:pt>
                <c:pt idx="426">
                  <c:v>-3.06243119999999</c:v>
                </c:pt>
                <c:pt idx="427">
                  <c:v>-2.8971448</c:v>
                </c:pt>
                <c:pt idx="428">
                  <c:v>-2.7318584</c:v>
                </c:pt>
                <c:pt idx="429">
                  <c:v>-2.56657199999999</c:v>
                </c:pt>
                <c:pt idx="430">
                  <c:v>-2.4012856</c:v>
                </c:pt>
                <c:pt idx="431">
                  <c:v>-2.24068019999999</c:v>
                </c:pt>
                <c:pt idx="432">
                  <c:v>-2.08007469999999</c:v>
                </c:pt>
                <c:pt idx="433">
                  <c:v>-1.9194693</c:v>
                </c:pt>
                <c:pt idx="434">
                  <c:v>-1.75886389999999</c:v>
                </c:pt>
                <c:pt idx="435">
                  <c:v>-1.5982584</c:v>
                </c:pt>
                <c:pt idx="436">
                  <c:v>-1.437653</c:v>
                </c:pt>
                <c:pt idx="437">
                  <c:v>-1.27704759999999</c:v>
                </c:pt>
                <c:pt idx="438">
                  <c:v>-1.1164422</c:v>
                </c:pt>
                <c:pt idx="439">
                  <c:v>-0.955836719999999</c:v>
                </c:pt>
                <c:pt idx="440">
                  <c:v>-0.79523129</c:v>
                </c:pt>
                <c:pt idx="441">
                  <c:v>-0.66490872</c:v>
                </c:pt>
                <c:pt idx="442">
                  <c:v>-0.53458634</c:v>
                </c:pt>
                <c:pt idx="443">
                  <c:v>-0.404263959999999</c:v>
                </c:pt>
                <c:pt idx="444">
                  <c:v>-0.27394158</c:v>
                </c:pt>
                <c:pt idx="445">
                  <c:v>-0.1436192</c:v>
                </c:pt>
                <c:pt idx="446" formatCode="0.00E+00">
                  <c:v>-0.01329682</c:v>
                </c:pt>
                <c:pt idx="447">
                  <c:v>0.11702556</c:v>
                </c:pt>
                <c:pt idx="448">
                  <c:v>0.247347939999999</c:v>
                </c:pt>
                <c:pt idx="449">
                  <c:v>0.37767032</c:v>
                </c:pt>
                <c:pt idx="450">
                  <c:v>0.507992699999999</c:v>
                </c:pt>
                <c:pt idx="451">
                  <c:v>0.6291706</c:v>
                </c:pt>
                <c:pt idx="452">
                  <c:v>0.75034844</c:v>
                </c:pt>
                <c:pt idx="453">
                  <c:v>0.871526279999999</c:v>
                </c:pt>
                <c:pt idx="454">
                  <c:v>0.992704119999999</c:v>
                </c:pt>
                <c:pt idx="455">
                  <c:v>1.113882</c:v>
                </c:pt>
                <c:pt idx="456">
                  <c:v>1.23505979999999</c:v>
                </c:pt>
                <c:pt idx="457">
                  <c:v>1.3562376</c:v>
                </c:pt>
                <c:pt idx="458">
                  <c:v>1.4774155</c:v>
                </c:pt>
                <c:pt idx="459">
                  <c:v>1.5985933</c:v>
                </c:pt>
                <c:pt idx="460">
                  <c:v>1.7197712</c:v>
                </c:pt>
                <c:pt idx="461">
                  <c:v>1.8300578</c:v>
                </c:pt>
                <c:pt idx="462">
                  <c:v>1.9403443</c:v>
                </c:pt>
                <c:pt idx="463">
                  <c:v>2.05063089999999</c:v>
                </c:pt>
                <c:pt idx="464">
                  <c:v>2.1609174</c:v>
                </c:pt>
                <c:pt idx="465">
                  <c:v>2.271204</c:v>
                </c:pt>
                <c:pt idx="466">
                  <c:v>2.3814905</c:v>
                </c:pt>
                <c:pt idx="467">
                  <c:v>2.4917771</c:v>
                </c:pt>
                <c:pt idx="468">
                  <c:v>2.6020636</c:v>
                </c:pt>
                <c:pt idx="469">
                  <c:v>2.71235019999999</c:v>
                </c:pt>
                <c:pt idx="470">
                  <c:v>2.82263669999999</c:v>
                </c:pt>
                <c:pt idx="471">
                  <c:v>2.9013672</c:v>
                </c:pt>
                <c:pt idx="472">
                  <c:v>2.98009749999999</c:v>
                </c:pt>
                <c:pt idx="473">
                  <c:v>3.0588278</c:v>
                </c:pt>
                <c:pt idx="474">
                  <c:v>3.13755799999999</c:v>
                </c:pt>
                <c:pt idx="475">
                  <c:v>3.2162883</c:v>
                </c:pt>
                <c:pt idx="476">
                  <c:v>3.2950186</c:v>
                </c:pt>
                <c:pt idx="477">
                  <c:v>3.3737488</c:v>
                </c:pt>
                <c:pt idx="478">
                  <c:v>3.4524791</c:v>
                </c:pt>
                <c:pt idx="479">
                  <c:v>3.53120939999999</c:v>
                </c:pt>
                <c:pt idx="480">
                  <c:v>3.6099396</c:v>
                </c:pt>
                <c:pt idx="481">
                  <c:v>3.655828</c:v>
                </c:pt>
                <c:pt idx="482">
                  <c:v>3.7017161</c:v>
                </c:pt>
                <c:pt idx="483">
                  <c:v>3.7476042</c:v>
                </c:pt>
                <c:pt idx="484">
                  <c:v>3.7934923</c:v>
                </c:pt>
                <c:pt idx="485">
                  <c:v>3.8393804</c:v>
                </c:pt>
                <c:pt idx="486">
                  <c:v>3.8852684</c:v>
                </c:pt>
                <c:pt idx="487">
                  <c:v>3.9311565</c:v>
                </c:pt>
                <c:pt idx="488">
                  <c:v>3.9770446</c:v>
                </c:pt>
                <c:pt idx="489">
                  <c:v>4.0229327</c:v>
                </c:pt>
                <c:pt idx="490">
                  <c:v>4.0688208</c:v>
                </c:pt>
                <c:pt idx="491">
                  <c:v>4.0903777</c:v>
                </c:pt>
                <c:pt idx="492">
                  <c:v>4.1119345</c:v>
                </c:pt>
                <c:pt idx="493">
                  <c:v>4.13349119999999</c:v>
                </c:pt>
                <c:pt idx="494">
                  <c:v>4.15504799999999</c:v>
                </c:pt>
                <c:pt idx="495">
                  <c:v>4.1766047</c:v>
                </c:pt>
                <c:pt idx="496">
                  <c:v>4.1981615</c:v>
                </c:pt>
                <c:pt idx="497">
                  <c:v>4.2197182</c:v>
                </c:pt>
                <c:pt idx="498">
                  <c:v>4.24127489999999</c:v>
                </c:pt>
                <c:pt idx="499">
                  <c:v>4.26283169999999</c:v>
                </c:pt>
                <c:pt idx="500">
                  <c:v>4.2843884</c:v>
                </c:pt>
                <c:pt idx="501">
                  <c:v>4.2674915</c:v>
                </c:pt>
                <c:pt idx="502">
                  <c:v>4.25059439999999</c:v>
                </c:pt>
                <c:pt idx="503">
                  <c:v>4.23369719999999</c:v>
                </c:pt>
                <c:pt idx="504">
                  <c:v>4.2168</c:v>
                </c:pt>
                <c:pt idx="505">
                  <c:v>4.1999028</c:v>
                </c:pt>
                <c:pt idx="506">
                  <c:v>4.18300569999999</c:v>
                </c:pt>
                <c:pt idx="507">
                  <c:v>4.1661085</c:v>
                </c:pt>
                <c:pt idx="508">
                  <c:v>4.1492113</c:v>
                </c:pt>
                <c:pt idx="509">
                  <c:v>4.13231419999999</c:v>
                </c:pt>
                <c:pt idx="510">
                  <c:v>4.11541699999999</c:v>
                </c:pt>
                <c:pt idx="511">
                  <c:v>4.0668062</c:v>
                </c:pt>
                <c:pt idx="512">
                  <c:v>4.01819509999999</c:v>
                </c:pt>
                <c:pt idx="513">
                  <c:v>3.9695841</c:v>
                </c:pt>
                <c:pt idx="514">
                  <c:v>3.920973</c:v>
                </c:pt>
                <c:pt idx="515">
                  <c:v>3.87236199999999</c:v>
                </c:pt>
                <c:pt idx="516">
                  <c:v>3.823751</c:v>
                </c:pt>
                <c:pt idx="517">
                  <c:v>3.7751399</c:v>
                </c:pt>
                <c:pt idx="518">
                  <c:v>3.72652889999999</c:v>
                </c:pt>
                <c:pt idx="519">
                  <c:v>3.67791779999999</c:v>
                </c:pt>
                <c:pt idx="520">
                  <c:v>3.6293068</c:v>
                </c:pt>
                <c:pt idx="521">
                  <c:v>3.55152089999999</c:v>
                </c:pt>
                <c:pt idx="522">
                  <c:v>3.47373479999999</c:v>
                </c:pt>
                <c:pt idx="523">
                  <c:v>3.3959486</c:v>
                </c:pt>
                <c:pt idx="524">
                  <c:v>3.3181625</c:v>
                </c:pt>
                <c:pt idx="525">
                  <c:v>3.2403764</c:v>
                </c:pt>
                <c:pt idx="526">
                  <c:v>3.16259019999999</c:v>
                </c:pt>
                <c:pt idx="527">
                  <c:v>3.08480409999999</c:v>
                </c:pt>
                <c:pt idx="528">
                  <c:v>3.007018</c:v>
                </c:pt>
                <c:pt idx="529">
                  <c:v>2.9292318</c:v>
                </c:pt>
                <c:pt idx="530">
                  <c:v>2.8514457</c:v>
                </c:pt>
                <c:pt idx="531">
                  <c:v>2.7467481</c:v>
                </c:pt>
                <c:pt idx="532">
                  <c:v>2.6420503</c:v>
                </c:pt>
                <c:pt idx="533">
                  <c:v>2.53735249999999</c:v>
                </c:pt>
                <c:pt idx="534">
                  <c:v>2.43265459999999</c:v>
                </c:pt>
                <c:pt idx="535">
                  <c:v>2.32795679999999</c:v>
                </c:pt>
                <c:pt idx="536">
                  <c:v>2.223259</c:v>
                </c:pt>
                <c:pt idx="537">
                  <c:v>2.11856119999999</c:v>
                </c:pt>
                <c:pt idx="538">
                  <c:v>2.0138634</c:v>
                </c:pt>
                <c:pt idx="539">
                  <c:v>1.90916559999999</c:v>
                </c:pt>
                <c:pt idx="540">
                  <c:v>1.8044678</c:v>
                </c:pt>
                <c:pt idx="541">
                  <c:v>1.68342609999999</c:v>
                </c:pt>
                <c:pt idx="542">
                  <c:v>1.56238419999999</c:v>
                </c:pt>
                <c:pt idx="543">
                  <c:v>1.44134239999999</c:v>
                </c:pt>
                <c:pt idx="544">
                  <c:v>1.32030059999999</c:v>
                </c:pt>
                <c:pt idx="545">
                  <c:v>1.1992588</c:v>
                </c:pt>
                <c:pt idx="546">
                  <c:v>1.07821689999999</c:v>
                </c:pt>
                <c:pt idx="547">
                  <c:v>0.957175129999999</c:v>
                </c:pt>
                <c:pt idx="548">
                  <c:v>0.836133299999999</c:v>
                </c:pt>
                <c:pt idx="549">
                  <c:v>0.71509148</c:v>
                </c:pt>
                <c:pt idx="550">
                  <c:v>0.594049649999999</c:v>
                </c:pt>
                <c:pt idx="551">
                  <c:v>0.46852576</c:v>
                </c:pt>
                <c:pt idx="552">
                  <c:v>0.34300184</c:v>
                </c:pt>
                <c:pt idx="553">
                  <c:v>0.21747791</c:v>
                </c:pt>
                <c:pt idx="554" formatCode="0.00E+00">
                  <c:v>0.09195398</c:v>
                </c:pt>
                <c:pt idx="555" formatCode="0.00E+00">
                  <c:v>-0.033569947</c:v>
                </c:pt>
                <c:pt idx="556">
                  <c:v>-0.15909387</c:v>
                </c:pt>
                <c:pt idx="557">
                  <c:v>-0.284617799999999</c:v>
                </c:pt>
                <c:pt idx="558">
                  <c:v>-0.410141729999999</c:v>
                </c:pt>
                <c:pt idx="559">
                  <c:v>-0.53566566</c:v>
                </c:pt>
                <c:pt idx="560">
                  <c:v>-0.66118958</c:v>
                </c:pt>
                <c:pt idx="561">
                  <c:v>-0.77103279</c:v>
                </c:pt>
                <c:pt idx="562">
                  <c:v>-0.880875859999999</c:v>
                </c:pt>
                <c:pt idx="563">
                  <c:v>-0.99071894</c:v>
                </c:pt>
                <c:pt idx="564">
                  <c:v>-1.100562</c:v>
                </c:pt>
                <c:pt idx="565">
                  <c:v>-1.2104051</c:v>
                </c:pt>
                <c:pt idx="566">
                  <c:v>-1.3202482</c:v>
                </c:pt>
                <c:pt idx="567">
                  <c:v>-1.43009119999999</c:v>
                </c:pt>
                <c:pt idx="568">
                  <c:v>-1.5399343</c:v>
                </c:pt>
                <c:pt idx="569">
                  <c:v>-1.6497774</c:v>
                </c:pt>
                <c:pt idx="570">
                  <c:v>-1.7596204</c:v>
                </c:pt>
                <c:pt idx="571">
                  <c:v>-1.86489109999999</c:v>
                </c:pt>
                <c:pt idx="572">
                  <c:v>-1.9701617</c:v>
                </c:pt>
                <c:pt idx="573">
                  <c:v>-2.0754323</c:v>
                </c:pt>
                <c:pt idx="574">
                  <c:v>-2.18070299999999</c:v>
                </c:pt>
                <c:pt idx="575">
                  <c:v>-2.2859736</c:v>
                </c:pt>
                <c:pt idx="576">
                  <c:v>-2.3912442</c:v>
                </c:pt>
                <c:pt idx="577">
                  <c:v>-2.49651479999999</c:v>
                </c:pt>
                <c:pt idx="578">
                  <c:v>-2.60178539999999</c:v>
                </c:pt>
                <c:pt idx="579">
                  <c:v>-2.707056</c:v>
                </c:pt>
                <c:pt idx="580">
                  <c:v>-2.81232669999999</c:v>
                </c:pt>
                <c:pt idx="581">
                  <c:v>-2.882346</c:v>
                </c:pt>
                <c:pt idx="582">
                  <c:v>-2.95236499999999</c:v>
                </c:pt>
                <c:pt idx="583">
                  <c:v>-3.022384</c:v>
                </c:pt>
                <c:pt idx="584">
                  <c:v>-3.092403</c:v>
                </c:pt>
                <c:pt idx="585">
                  <c:v>-3.16242199999999</c:v>
                </c:pt>
                <c:pt idx="586">
                  <c:v>-3.232441</c:v>
                </c:pt>
                <c:pt idx="587">
                  <c:v>-3.30246</c:v>
                </c:pt>
                <c:pt idx="588">
                  <c:v>-3.37247899999999</c:v>
                </c:pt>
                <c:pt idx="589">
                  <c:v>-3.442498</c:v>
                </c:pt>
                <c:pt idx="590">
                  <c:v>-3.51251699999999</c:v>
                </c:pt>
                <c:pt idx="591">
                  <c:v>-3.5482371</c:v>
                </c:pt>
                <c:pt idx="592">
                  <c:v>-3.5839569</c:v>
                </c:pt>
                <c:pt idx="593">
                  <c:v>-3.6196768</c:v>
                </c:pt>
                <c:pt idx="594">
                  <c:v>-3.6553966</c:v>
                </c:pt>
                <c:pt idx="595">
                  <c:v>-3.6911165</c:v>
                </c:pt>
                <c:pt idx="596">
                  <c:v>-3.7268363</c:v>
                </c:pt>
                <c:pt idx="597">
                  <c:v>-3.7625562</c:v>
                </c:pt>
                <c:pt idx="598">
                  <c:v>-3.798276</c:v>
                </c:pt>
                <c:pt idx="599">
                  <c:v>-3.83399579999999</c:v>
                </c:pt>
                <c:pt idx="600">
                  <c:v>-3.8697157</c:v>
                </c:pt>
                <c:pt idx="601">
                  <c:v>-3.8750034</c:v>
                </c:pt>
                <c:pt idx="602">
                  <c:v>-3.8802908</c:v>
                </c:pt>
                <c:pt idx="603">
                  <c:v>-3.8855783</c:v>
                </c:pt>
                <c:pt idx="604">
                  <c:v>-3.8908657</c:v>
                </c:pt>
                <c:pt idx="605">
                  <c:v>-3.8961532</c:v>
                </c:pt>
                <c:pt idx="606">
                  <c:v>-3.90144059999999</c:v>
                </c:pt>
                <c:pt idx="607">
                  <c:v>-3.9067281</c:v>
                </c:pt>
                <c:pt idx="608">
                  <c:v>-3.91201549999999</c:v>
                </c:pt>
                <c:pt idx="609">
                  <c:v>-3.917303</c:v>
                </c:pt>
                <c:pt idx="610">
                  <c:v>-3.92259039999999</c:v>
                </c:pt>
                <c:pt idx="611">
                  <c:v>-3.8971887</c:v>
                </c:pt>
                <c:pt idx="612">
                  <c:v>-3.87178669999999</c:v>
                </c:pt>
                <c:pt idx="613">
                  <c:v>-3.84638459999999</c:v>
                </c:pt>
                <c:pt idx="614">
                  <c:v>-3.82098259999999</c:v>
                </c:pt>
                <c:pt idx="615">
                  <c:v>-3.7955806</c:v>
                </c:pt>
                <c:pt idx="616">
                  <c:v>-3.77017859999999</c:v>
                </c:pt>
                <c:pt idx="617">
                  <c:v>-3.74477659999999</c:v>
                </c:pt>
                <c:pt idx="618">
                  <c:v>-3.71937449999999</c:v>
                </c:pt>
                <c:pt idx="619">
                  <c:v>-3.6939725</c:v>
                </c:pt>
                <c:pt idx="620">
                  <c:v>-3.6685705</c:v>
                </c:pt>
                <c:pt idx="621">
                  <c:v>-3.6190064</c:v>
                </c:pt>
                <c:pt idx="622">
                  <c:v>-3.56944209999999</c:v>
                </c:pt>
                <c:pt idx="623">
                  <c:v>-3.5198779</c:v>
                </c:pt>
                <c:pt idx="624">
                  <c:v>-3.47031359999999</c:v>
                </c:pt>
                <c:pt idx="625">
                  <c:v>-3.4207493</c:v>
                </c:pt>
                <c:pt idx="626">
                  <c:v>-3.371185</c:v>
                </c:pt>
                <c:pt idx="627">
                  <c:v>-3.3216207</c:v>
                </c:pt>
                <c:pt idx="628">
                  <c:v>-3.27205639999999</c:v>
                </c:pt>
                <c:pt idx="629">
                  <c:v>-3.2224921</c:v>
                </c:pt>
                <c:pt idx="630">
                  <c:v>-3.1729278</c:v>
                </c:pt>
                <c:pt idx="631">
                  <c:v>-3.11066749999999</c:v>
                </c:pt>
                <c:pt idx="632">
                  <c:v>-3.048407</c:v>
                </c:pt>
                <c:pt idx="633">
                  <c:v>-2.9861466</c:v>
                </c:pt>
                <c:pt idx="634">
                  <c:v>-2.92388609999999</c:v>
                </c:pt>
                <c:pt idx="635">
                  <c:v>-2.8616256</c:v>
                </c:pt>
                <c:pt idx="636">
                  <c:v>-2.7993652</c:v>
                </c:pt>
                <c:pt idx="637">
                  <c:v>-2.7371047</c:v>
                </c:pt>
                <c:pt idx="638">
                  <c:v>-2.67484419999999</c:v>
                </c:pt>
                <c:pt idx="639">
                  <c:v>-2.6125837</c:v>
                </c:pt>
                <c:pt idx="640">
                  <c:v>-2.5503233</c:v>
                </c:pt>
                <c:pt idx="641">
                  <c:v>-2.47778119999999</c:v>
                </c:pt>
                <c:pt idx="642">
                  <c:v>-2.4052389</c:v>
                </c:pt>
                <c:pt idx="643">
                  <c:v>-2.3326967</c:v>
                </c:pt>
                <c:pt idx="644">
                  <c:v>-2.2601545</c:v>
                </c:pt>
                <c:pt idx="645">
                  <c:v>-2.1876123</c:v>
                </c:pt>
                <c:pt idx="646">
                  <c:v>-2.1150701</c:v>
                </c:pt>
                <c:pt idx="647">
                  <c:v>-2.0425279</c:v>
                </c:pt>
                <c:pt idx="648">
                  <c:v>-1.9699857</c:v>
                </c:pt>
                <c:pt idx="649">
                  <c:v>-1.8974434</c:v>
                </c:pt>
                <c:pt idx="650">
                  <c:v>-1.8249012</c:v>
                </c:pt>
                <c:pt idx="651">
                  <c:v>-1.7449313</c:v>
                </c:pt>
                <c:pt idx="652">
                  <c:v>-1.6649612</c:v>
                </c:pt>
                <c:pt idx="653">
                  <c:v>-1.58499119999999</c:v>
                </c:pt>
                <c:pt idx="654">
                  <c:v>-1.5050212</c:v>
                </c:pt>
                <c:pt idx="655">
                  <c:v>-1.42505109999999</c:v>
                </c:pt>
                <c:pt idx="656">
                  <c:v>-1.3450811</c:v>
                </c:pt>
                <c:pt idx="657">
                  <c:v>-1.26511109999999</c:v>
                </c:pt>
                <c:pt idx="658">
                  <c:v>-1.185141</c:v>
                </c:pt>
                <c:pt idx="659">
                  <c:v>-1.10517099999999</c:v>
                </c:pt>
                <c:pt idx="660">
                  <c:v>-1.025201</c:v>
                </c:pt>
                <c:pt idx="661">
                  <c:v>-0.94738933</c:v>
                </c:pt>
                <c:pt idx="662">
                  <c:v>-0.8695777</c:v>
                </c:pt>
                <c:pt idx="663">
                  <c:v>-0.791766069999999</c:v>
                </c:pt>
                <c:pt idx="664">
                  <c:v>-0.713954439999999</c:v>
                </c:pt>
                <c:pt idx="665">
                  <c:v>-0.6361428</c:v>
                </c:pt>
                <c:pt idx="666">
                  <c:v>-0.558331169999999</c:v>
                </c:pt>
                <c:pt idx="667">
                  <c:v>-0.48051954</c:v>
                </c:pt>
                <c:pt idx="668">
                  <c:v>-0.40270791</c:v>
                </c:pt>
                <c:pt idx="669">
                  <c:v>-0.324896269999999</c:v>
                </c:pt>
                <c:pt idx="670">
                  <c:v>-0.247084639999999</c:v>
                </c:pt>
                <c:pt idx="671">
                  <c:v>-0.17698833</c:v>
                </c:pt>
                <c:pt idx="672">
                  <c:v>-0.1068921</c:v>
                </c:pt>
                <c:pt idx="673" formatCode="0.00E+00">
                  <c:v>-0.0367958629999999</c:v>
                </c:pt>
                <c:pt idx="674" formatCode="0.00E+00">
                  <c:v>0.033300371</c:v>
                </c:pt>
                <c:pt idx="675">
                  <c:v>0.10339661</c:v>
                </c:pt>
                <c:pt idx="676">
                  <c:v>0.17349284</c:v>
                </c:pt>
                <c:pt idx="677">
                  <c:v>0.243589069999999</c:v>
                </c:pt>
                <c:pt idx="678">
                  <c:v>0.313685309999999</c:v>
                </c:pt>
                <c:pt idx="679">
                  <c:v>0.383781539999999</c:v>
                </c:pt>
                <c:pt idx="680">
                  <c:v>0.45387778</c:v>
                </c:pt>
                <c:pt idx="681">
                  <c:v>0.51586167</c:v>
                </c:pt>
                <c:pt idx="682">
                  <c:v>0.577845489999999</c:v>
                </c:pt>
                <c:pt idx="683">
                  <c:v>0.6398293</c:v>
                </c:pt>
                <c:pt idx="684">
                  <c:v>0.701813119999999</c:v>
                </c:pt>
                <c:pt idx="685">
                  <c:v>0.76379693</c:v>
                </c:pt>
                <c:pt idx="686">
                  <c:v>0.825780749999999</c:v>
                </c:pt>
                <c:pt idx="687">
                  <c:v>0.88776456</c:v>
                </c:pt>
                <c:pt idx="688">
                  <c:v>0.949748379999999</c:v>
                </c:pt>
                <c:pt idx="689">
                  <c:v>1.0117322</c:v>
                </c:pt>
                <c:pt idx="690">
                  <c:v>1.07371599999999</c:v>
                </c:pt>
                <c:pt idx="691">
                  <c:v>1.12715199999999</c:v>
                </c:pt>
                <c:pt idx="692">
                  <c:v>1.1805878</c:v>
                </c:pt>
                <c:pt idx="693">
                  <c:v>1.2340237</c:v>
                </c:pt>
                <c:pt idx="694">
                  <c:v>1.2874596</c:v>
                </c:pt>
                <c:pt idx="695">
                  <c:v>1.3408954</c:v>
                </c:pt>
                <c:pt idx="696">
                  <c:v>1.39433129999999</c:v>
                </c:pt>
                <c:pt idx="697">
                  <c:v>1.4477671</c:v>
                </c:pt>
                <c:pt idx="698">
                  <c:v>1.501203</c:v>
                </c:pt>
                <c:pt idx="699">
                  <c:v>1.5546389</c:v>
                </c:pt>
                <c:pt idx="700">
                  <c:v>1.6080747</c:v>
                </c:pt>
                <c:pt idx="701">
                  <c:v>1.64287809999999</c:v>
                </c:pt>
                <c:pt idx="702">
                  <c:v>1.67768129999999</c:v>
                </c:pt>
                <c:pt idx="703">
                  <c:v>1.71248439999999</c:v>
                </c:pt>
                <c:pt idx="704">
                  <c:v>1.74728759999999</c:v>
                </c:pt>
                <c:pt idx="705">
                  <c:v>1.7820908</c:v>
                </c:pt>
                <c:pt idx="706">
                  <c:v>1.816894</c:v>
                </c:pt>
                <c:pt idx="707">
                  <c:v>1.8516971</c:v>
                </c:pt>
                <c:pt idx="708">
                  <c:v>1.8865003</c:v>
                </c:pt>
                <c:pt idx="709">
                  <c:v>1.9213035</c:v>
                </c:pt>
                <c:pt idx="710">
                  <c:v>1.9561066</c:v>
                </c:pt>
                <c:pt idx="711">
                  <c:v>1.9768847</c:v>
                </c:pt>
                <c:pt idx="712">
                  <c:v>1.9976626</c:v>
                </c:pt>
                <c:pt idx="713">
                  <c:v>2.01844059999999</c:v>
                </c:pt>
                <c:pt idx="714">
                  <c:v>2.0392185</c:v>
                </c:pt>
                <c:pt idx="715">
                  <c:v>2.0599965</c:v>
                </c:pt>
                <c:pt idx="716">
                  <c:v>2.0807744</c:v>
                </c:pt>
                <c:pt idx="717">
                  <c:v>2.10155229999999</c:v>
                </c:pt>
                <c:pt idx="718">
                  <c:v>2.12233029999999</c:v>
                </c:pt>
                <c:pt idx="719">
                  <c:v>2.14310819999999</c:v>
                </c:pt>
                <c:pt idx="720">
                  <c:v>2.16388619999999</c:v>
                </c:pt>
                <c:pt idx="721">
                  <c:v>2.16985969999999</c:v>
                </c:pt>
                <c:pt idx="722">
                  <c:v>2.1758331</c:v>
                </c:pt>
                <c:pt idx="723">
                  <c:v>2.1818065</c:v>
                </c:pt>
                <c:pt idx="724">
                  <c:v>2.18777979999999</c:v>
                </c:pt>
                <c:pt idx="725">
                  <c:v>2.1937532</c:v>
                </c:pt>
                <c:pt idx="726">
                  <c:v>2.1997266</c:v>
                </c:pt>
                <c:pt idx="727">
                  <c:v>2.2057</c:v>
                </c:pt>
                <c:pt idx="728">
                  <c:v>2.2116734</c:v>
                </c:pt>
                <c:pt idx="729">
                  <c:v>2.2176467</c:v>
                </c:pt>
                <c:pt idx="730">
                  <c:v>2.2236201</c:v>
                </c:pt>
                <c:pt idx="731">
                  <c:v>2.21375</c:v>
                </c:pt>
                <c:pt idx="732">
                  <c:v>2.2038798</c:v>
                </c:pt>
                <c:pt idx="733">
                  <c:v>2.19400949999999</c:v>
                </c:pt>
                <c:pt idx="734">
                  <c:v>2.1841392</c:v>
                </c:pt>
                <c:pt idx="735">
                  <c:v>2.17426889999999</c:v>
                </c:pt>
                <c:pt idx="736">
                  <c:v>2.1643987</c:v>
                </c:pt>
                <c:pt idx="737">
                  <c:v>2.15452839999999</c:v>
                </c:pt>
                <c:pt idx="738">
                  <c:v>2.1446581</c:v>
                </c:pt>
                <c:pt idx="739">
                  <c:v>2.1347879</c:v>
                </c:pt>
                <c:pt idx="740">
                  <c:v>2.12491759999999</c:v>
                </c:pt>
                <c:pt idx="741">
                  <c:v>2.09967829999999</c:v>
                </c:pt>
                <c:pt idx="742">
                  <c:v>2.0744389</c:v>
                </c:pt>
                <c:pt idx="743">
                  <c:v>2.04919949999999</c:v>
                </c:pt>
                <c:pt idx="744">
                  <c:v>2.02396</c:v>
                </c:pt>
                <c:pt idx="745">
                  <c:v>1.9987206</c:v>
                </c:pt>
                <c:pt idx="746">
                  <c:v>1.97348119999999</c:v>
                </c:pt>
                <c:pt idx="747">
                  <c:v>1.94824179999999</c:v>
                </c:pt>
                <c:pt idx="748">
                  <c:v>1.9230023</c:v>
                </c:pt>
                <c:pt idx="749">
                  <c:v>1.8977629</c:v>
                </c:pt>
                <c:pt idx="750">
                  <c:v>1.8725235</c:v>
                </c:pt>
                <c:pt idx="751">
                  <c:v>1.8330133</c:v>
                </c:pt>
                <c:pt idx="752">
                  <c:v>1.7935029</c:v>
                </c:pt>
                <c:pt idx="753">
                  <c:v>1.7539925</c:v>
                </c:pt>
                <c:pt idx="754">
                  <c:v>1.71448209999999</c:v>
                </c:pt>
                <c:pt idx="755">
                  <c:v>1.6749718</c:v>
                </c:pt>
                <c:pt idx="756">
                  <c:v>1.6354614</c:v>
                </c:pt>
                <c:pt idx="757">
                  <c:v>1.59595099999999</c:v>
                </c:pt>
                <c:pt idx="758">
                  <c:v>1.5564407</c:v>
                </c:pt>
                <c:pt idx="759">
                  <c:v>1.5169303</c:v>
                </c:pt>
                <c:pt idx="760">
                  <c:v>1.47741989999999</c:v>
                </c:pt>
                <c:pt idx="761">
                  <c:v>1.4300396</c:v>
                </c:pt>
                <c:pt idx="762">
                  <c:v>1.3826592</c:v>
                </c:pt>
                <c:pt idx="763">
                  <c:v>1.3352788</c:v>
                </c:pt>
                <c:pt idx="764">
                  <c:v>1.2878985</c:v>
                </c:pt>
                <c:pt idx="765">
                  <c:v>1.2405181</c:v>
                </c:pt>
                <c:pt idx="766">
                  <c:v>1.1931377</c:v>
                </c:pt>
                <c:pt idx="767">
                  <c:v>1.1457573</c:v>
                </c:pt>
                <c:pt idx="768">
                  <c:v>1.0983769</c:v>
                </c:pt>
                <c:pt idx="769">
                  <c:v>1.05099649999999</c:v>
                </c:pt>
                <c:pt idx="770">
                  <c:v>1.00361609999999</c:v>
                </c:pt>
                <c:pt idx="771">
                  <c:v>0.94690766</c:v>
                </c:pt>
                <c:pt idx="772">
                  <c:v>0.890199129999999</c:v>
                </c:pt>
                <c:pt idx="773">
                  <c:v>0.83349059</c:v>
                </c:pt>
                <c:pt idx="774">
                  <c:v>0.77678205</c:v>
                </c:pt>
                <c:pt idx="775">
                  <c:v>0.720073509999999</c:v>
                </c:pt>
                <c:pt idx="776">
                  <c:v>0.66336497</c:v>
                </c:pt>
                <c:pt idx="777">
                  <c:v>0.60665643</c:v>
                </c:pt>
                <c:pt idx="778">
                  <c:v>0.549947889999999</c:v>
                </c:pt>
                <c:pt idx="779">
                  <c:v>0.49323935</c:v>
                </c:pt>
                <c:pt idx="780">
                  <c:v>0.436530809999999</c:v>
                </c:pt>
                <c:pt idx="781">
                  <c:v>0.374793099999999</c:v>
                </c:pt>
                <c:pt idx="782">
                  <c:v>0.31305533</c:v>
                </c:pt>
                <c:pt idx="783">
                  <c:v>0.251317569999999</c:v>
                </c:pt>
                <c:pt idx="784">
                  <c:v>0.189579799999999</c:v>
                </c:pt>
                <c:pt idx="785">
                  <c:v>0.12784203</c:v>
                </c:pt>
                <c:pt idx="786" formatCode="0.00E+00">
                  <c:v>0.0661042609999999</c:v>
                </c:pt>
                <c:pt idx="787" formatCode="0.00E+00">
                  <c:v>0.0043664921</c:v>
                </c:pt>
                <c:pt idx="788" formatCode="0.00E+00">
                  <c:v>-0.0573712759999999</c:v>
                </c:pt>
                <c:pt idx="789">
                  <c:v>-0.11910904</c:v>
                </c:pt>
                <c:pt idx="790">
                  <c:v>-0.18084681</c:v>
                </c:pt>
                <c:pt idx="791">
                  <c:v>-0.23688389</c:v>
                </c:pt>
                <c:pt idx="792">
                  <c:v>-0.292920899999999</c:v>
                </c:pt>
                <c:pt idx="793">
                  <c:v>-0.348957909999999</c:v>
                </c:pt>
                <c:pt idx="794">
                  <c:v>-0.404994919999999</c:v>
                </c:pt>
                <c:pt idx="795">
                  <c:v>-0.461031929999999</c:v>
                </c:pt>
                <c:pt idx="796">
                  <c:v>-0.517068929999999</c:v>
                </c:pt>
                <c:pt idx="797">
                  <c:v>-0.57310594</c:v>
                </c:pt>
                <c:pt idx="798">
                  <c:v>-0.629142949999999</c:v>
                </c:pt>
                <c:pt idx="799">
                  <c:v>-0.68517996</c:v>
                </c:pt>
                <c:pt idx="800">
                  <c:v>-0.741216969999999</c:v>
                </c:pt>
                <c:pt idx="801">
                  <c:v>-0.79044471</c:v>
                </c:pt>
                <c:pt idx="802">
                  <c:v>-0.83967236</c:v>
                </c:pt>
                <c:pt idx="803">
                  <c:v>-0.888900009999999</c:v>
                </c:pt>
                <c:pt idx="804">
                  <c:v>-0.938127669999999</c:v>
                </c:pt>
                <c:pt idx="805">
                  <c:v>-0.98735532</c:v>
                </c:pt>
                <c:pt idx="806">
                  <c:v>-1.036583</c:v>
                </c:pt>
                <c:pt idx="807">
                  <c:v>-1.0858106</c:v>
                </c:pt>
                <c:pt idx="808">
                  <c:v>-1.13503829999999</c:v>
                </c:pt>
                <c:pt idx="809">
                  <c:v>-1.1842659</c:v>
                </c:pt>
                <c:pt idx="810">
                  <c:v>-1.2334936</c:v>
                </c:pt>
                <c:pt idx="811">
                  <c:v>-1.2714181</c:v>
                </c:pt>
                <c:pt idx="812">
                  <c:v>-1.3093424</c:v>
                </c:pt>
                <c:pt idx="813">
                  <c:v>-1.3472667</c:v>
                </c:pt>
                <c:pt idx="814">
                  <c:v>-1.385191</c:v>
                </c:pt>
                <c:pt idx="815">
                  <c:v>-1.42311539999999</c:v>
                </c:pt>
                <c:pt idx="816">
                  <c:v>-1.46103969999999</c:v>
                </c:pt>
                <c:pt idx="817">
                  <c:v>-1.498964</c:v>
                </c:pt>
                <c:pt idx="818">
                  <c:v>-1.5368884</c:v>
                </c:pt>
                <c:pt idx="819">
                  <c:v>-1.5748127</c:v>
                </c:pt>
                <c:pt idx="820">
                  <c:v>-1.612737</c:v>
                </c:pt>
                <c:pt idx="821">
                  <c:v>-1.64006999999999</c:v>
                </c:pt>
                <c:pt idx="822">
                  <c:v>-1.66740289999999</c:v>
                </c:pt>
                <c:pt idx="823">
                  <c:v>-1.69473579999999</c:v>
                </c:pt>
                <c:pt idx="824">
                  <c:v>-1.72206869999999</c:v>
                </c:pt>
                <c:pt idx="825">
                  <c:v>-1.74940159999999</c:v>
                </c:pt>
                <c:pt idx="826">
                  <c:v>-1.7767345</c:v>
                </c:pt>
                <c:pt idx="827">
                  <c:v>-1.8040674</c:v>
                </c:pt>
                <c:pt idx="828">
                  <c:v>-1.8314002</c:v>
                </c:pt>
                <c:pt idx="829">
                  <c:v>-1.8587331</c:v>
                </c:pt>
                <c:pt idx="830">
                  <c:v>-1.886066</c:v>
                </c:pt>
                <c:pt idx="831">
                  <c:v>-1.8917668</c:v>
                </c:pt>
                <c:pt idx="832">
                  <c:v>-1.89746719999999</c:v>
                </c:pt>
                <c:pt idx="833">
                  <c:v>-1.9031677</c:v>
                </c:pt>
                <c:pt idx="834">
                  <c:v>-1.90886819999999</c:v>
                </c:pt>
                <c:pt idx="835">
                  <c:v>-1.9145687</c:v>
                </c:pt>
                <c:pt idx="836">
                  <c:v>-1.92026919999999</c:v>
                </c:pt>
                <c:pt idx="837">
                  <c:v>-1.92596959999999</c:v>
                </c:pt>
                <c:pt idx="838">
                  <c:v>-1.9316701</c:v>
                </c:pt>
                <c:pt idx="839">
                  <c:v>-1.93737059999999</c:v>
                </c:pt>
                <c:pt idx="840">
                  <c:v>-1.9430711</c:v>
                </c:pt>
                <c:pt idx="841">
                  <c:v>-1.9360322</c:v>
                </c:pt>
                <c:pt idx="842">
                  <c:v>-1.9289931</c:v>
                </c:pt>
                <c:pt idx="843">
                  <c:v>-1.92195399999999</c:v>
                </c:pt>
                <c:pt idx="844">
                  <c:v>-1.91491499999999</c:v>
                </c:pt>
                <c:pt idx="845">
                  <c:v>-1.9078759</c:v>
                </c:pt>
                <c:pt idx="846">
                  <c:v>-1.9008368</c:v>
                </c:pt>
                <c:pt idx="847">
                  <c:v>-1.8937978</c:v>
                </c:pt>
                <c:pt idx="848">
                  <c:v>-1.88675869999999</c:v>
                </c:pt>
                <c:pt idx="849">
                  <c:v>-1.8797196</c:v>
                </c:pt>
                <c:pt idx="850">
                  <c:v>-1.8726806</c:v>
                </c:pt>
                <c:pt idx="851">
                  <c:v>-1.8551282</c:v>
                </c:pt>
                <c:pt idx="852">
                  <c:v>-1.8375756</c:v>
                </c:pt>
                <c:pt idx="853">
                  <c:v>-1.8200231</c:v>
                </c:pt>
                <c:pt idx="854">
                  <c:v>-1.8024705</c:v>
                </c:pt>
                <c:pt idx="855">
                  <c:v>-1.784918</c:v>
                </c:pt>
                <c:pt idx="856">
                  <c:v>-1.7673654</c:v>
                </c:pt>
                <c:pt idx="857">
                  <c:v>-1.7498129</c:v>
                </c:pt>
                <c:pt idx="858">
                  <c:v>-1.7322603</c:v>
                </c:pt>
                <c:pt idx="859">
                  <c:v>-1.7147078</c:v>
                </c:pt>
                <c:pt idx="860">
                  <c:v>-1.6971552</c:v>
                </c:pt>
                <c:pt idx="861">
                  <c:v>-1.66551629999999</c:v>
                </c:pt>
                <c:pt idx="862">
                  <c:v>-1.6338773</c:v>
                </c:pt>
                <c:pt idx="863">
                  <c:v>-1.60223819999999</c:v>
                </c:pt>
                <c:pt idx="864">
                  <c:v>-1.57059909999999</c:v>
                </c:pt>
                <c:pt idx="865">
                  <c:v>-1.53896009999999</c:v>
                </c:pt>
                <c:pt idx="866">
                  <c:v>-1.50732099999999</c:v>
                </c:pt>
                <c:pt idx="867">
                  <c:v>-1.4756819</c:v>
                </c:pt>
                <c:pt idx="868">
                  <c:v>-1.44404289999999</c:v>
                </c:pt>
                <c:pt idx="869">
                  <c:v>-1.4124038</c:v>
                </c:pt>
                <c:pt idx="870">
                  <c:v>-1.38076479999999</c:v>
                </c:pt>
                <c:pt idx="871">
                  <c:v>-1.3403894</c:v>
                </c:pt>
                <c:pt idx="872">
                  <c:v>-1.30001389999999</c:v>
                </c:pt>
                <c:pt idx="873">
                  <c:v>-1.2596384</c:v>
                </c:pt>
                <c:pt idx="874">
                  <c:v>-1.21926289999999</c:v>
                </c:pt>
                <c:pt idx="875">
                  <c:v>-1.1788874</c:v>
                </c:pt>
                <c:pt idx="876">
                  <c:v>-1.13851189999999</c:v>
                </c:pt>
                <c:pt idx="877">
                  <c:v>-1.0981364</c:v>
                </c:pt>
                <c:pt idx="878">
                  <c:v>-1.05776089999999</c:v>
                </c:pt>
                <c:pt idx="879">
                  <c:v>-1.0173854</c:v>
                </c:pt>
                <c:pt idx="880">
                  <c:v>-0.977009849999999</c:v>
                </c:pt>
                <c:pt idx="881">
                  <c:v>-0.93699043</c:v>
                </c:pt>
                <c:pt idx="882">
                  <c:v>-0.896971019999999</c:v>
                </c:pt>
                <c:pt idx="883">
                  <c:v>-0.856951609999999</c:v>
                </c:pt>
                <c:pt idx="884">
                  <c:v>-0.8169322</c:v>
                </c:pt>
                <c:pt idx="885">
                  <c:v>-0.77691279</c:v>
                </c:pt>
                <c:pt idx="886">
                  <c:v>-0.73689338</c:v>
                </c:pt>
                <c:pt idx="887">
                  <c:v>-0.696873969999999</c:v>
                </c:pt>
                <c:pt idx="888">
                  <c:v>-0.65685455</c:v>
                </c:pt>
                <c:pt idx="889">
                  <c:v>-0.616835139999999</c:v>
                </c:pt>
                <c:pt idx="890">
                  <c:v>-0.576815729999999</c:v>
                </c:pt>
                <c:pt idx="891">
                  <c:v>-0.533589529999999</c:v>
                </c:pt>
                <c:pt idx="892">
                  <c:v>-0.49036328</c:v>
                </c:pt>
                <c:pt idx="893">
                  <c:v>-0.447137029999999</c:v>
                </c:pt>
                <c:pt idx="894">
                  <c:v>-0.40391079</c:v>
                </c:pt>
                <c:pt idx="895">
                  <c:v>-0.36068454</c:v>
                </c:pt>
                <c:pt idx="896">
                  <c:v>-0.3174583</c:v>
                </c:pt>
                <c:pt idx="897">
                  <c:v>-0.27423205</c:v>
                </c:pt>
                <c:pt idx="898">
                  <c:v>-0.2310058</c:v>
                </c:pt>
                <c:pt idx="899">
                  <c:v>-0.18777956</c:v>
                </c:pt>
                <c:pt idx="900">
                  <c:v>-0.144553309999999</c:v>
                </c:pt>
                <c:pt idx="901">
                  <c:v>-0.10443088</c:v>
                </c:pt>
                <c:pt idx="902" formatCode="0.00E+00">
                  <c:v>-0.064308498</c:v>
                </c:pt>
                <c:pt idx="903" formatCode="0.00E+00">
                  <c:v>-0.0241861129999999</c:v>
                </c:pt>
                <c:pt idx="904" formatCode="0.00E+00">
                  <c:v>0.015936272</c:v>
                </c:pt>
                <c:pt idx="905" formatCode="0.00E+00">
                  <c:v>0.0560586569999999</c:v>
                </c:pt>
                <c:pt idx="906" formatCode="0.00E+00">
                  <c:v>0.0961810419999999</c:v>
                </c:pt>
                <c:pt idx="907">
                  <c:v>0.13630343</c:v>
                </c:pt>
                <c:pt idx="908">
                  <c:v>0.176425809999999</c:v>
                </c:pt>
                <c:pt idx="909">
                  <c:v>0.2165482</c:v>
                </c:pt>
                <c:pt idx="910">
                  <c:v>0.256670579999999</c:v>
                </c:pt>
                <c:pt idx="911">
                  <c:v>0.293651879999999</c:v>
                </c:pt>
                <c:pt idx="912">
                  <c:v>0.33063313</c:v>
                </c:pt>
                <c:pt idx="913">
                  <c:v>0.36761438</c:v>
                </c:pt>
                <c:pt idx="914">
                  <c:v>0.404595629999999</c:v>
                </c:pt>
                <c:pt idx="915">
                  <c:v>0.44157689</c:v>
                </c:pt>
                <c:pt idx="916">
                  <c:v>0.47855814</c:v>
                </c:pt>
                <c:pt idx="917">
                  <c:v>0.51553939</c:v>
                </c:pt>
                <c:pt idx="918">
                  <c:v>0.55252064</c:v>
                </c:pt>
                <c:pt idx="919">
                  <c:v>0.589501889999999</c:v>
                </c:pt>
                <c:pt idx="920">
                  <c:v>0.626483149999999</c:v>
                </c:pt>
                <c:pt idx="921">
                  <c:v>0.652420349999999</c:v>
                </c:pt>
                <c:pt idx="922">
                  <c:v>0.678357389999999</c:v>
                </c:pt>
                <c:pt idx="923">
                  <c:v>0.704294439999999</c:v>
                </c:pt>
                <c:pt idx="924">
                  <c:v>0.730231489999999</c:v>
                </c:pt>
                <c:pt idx="925">
                  <c:v>0.75616854</c:v>
                </c:pt>
                <c:pt idx="926">
                  <c:v>0.78210559</c:v>
                </c:pt>
                <c:pt idx="927">
                  <c:v>0.80804264</c:v>
                </c:pt>
                <c:pt idx="928">
                  <c:v>0.83397968</c:v>
                </c:pt>
                <c:pt idx="929">
                  <c:v>0.85991673</c:v>
                </c:pt>
                <c:pt idx="930">
                  <c:v>0.88585378</c:v>
                </c:pt>
                <c:pt idx="931">
                  <c:v>0.90731947</c:v>
                </c:pt>
                <c:pt idx="932">
                  <c:v>0.928785109999999</c:v>
                </c:pt>
                <c:pt idx="933">
                  <c:v>0.950250739999999</c:v>
                </c:pt>
                <c:pt idx="934">
                  <c:v>0.97171637</c:v>
                </c:pt>
                <c:pt idx="935">
                  <c:v>0.993182</c:v>
                </c:pt>
                <c:pt idx="936">
                  <c:v>1.0146476</c:v>
                </c:pt>
                <c:pt idx="937">
                  <c:v>1.0361133</c:v>
                </c:pt>
                <c:pt idx="938">
                  <c:v>1.0575789</c:v>
                </c:pt>
                <c:pt idx="939">
                  <c:v>1.0790445</c:v>
                </c:pt>
                <c:pt idx="940">
                  <c:v>1.1005102</c:v>
                </c:pt>
                <c:pt idx="941">
                  <c:v>1.1154264</c:v>
                </c:pt>
                <c:pt idx="942">
                  <c:v>1.1303426</c:v>
                </c:pt>
                <c:pt idx="943">
                  <c:v>1.1452587</c:v>
                </c:pt>
                <c:pt idx="944">
                  <c:v>1.16017489999999</c:v>
                </c:pt>
                <c:pt idx="945">
                  <c:v>1.175091</c:v>
                </c:pt>
                <c:pt idx="946">
                  <c:v>1.19000719999999</c:v>
                </c:pt>
                <c:pt idx="947">
                  <c:v>1.2049234</c:v>
                </c:pt>
                <c:pt idx="948">
                  <c:v>1.2198395</c:v>
                </c:pt>
                <c:pt idx="949">
                  <c:v>1.2347557</c:v>
                </c:pt>
                <c:pt idx="950">
                  <c:v>1.2496718</c:v>
                </c:pt>
                <c:pt idx="951">
                  <c:v>1.2511619</c:v>
                </c:pt>
                <c:pt idx="952">
                  <c:v>1.25265169999999</c:v>
                </c:pt>
                <c:pt idx="953">
                  <c:v>1.2541416</c:v>
                </c:pt>
                <c:pt idx="954">
                  <c:v>1.2556314</c:v>
                </c:pt>
                <c:pt idx="955">
                  <c:v>1.2571212</c:v>
                </c:pt>
                <c:pt idx="956">
                  <c:v>1.2586111</c:v>
                </c:pt>
                <c:pt idx="957">
                  <c:v>1.2601009</c:v>
                </c:pt>
                <c:pt idx="958">
                  <c:v>1.2615908</c:v>
                </c:pt>
                <c:pt idx="959">
                  <c:v>1.2630806</c:v>
                </c:pt>
                <c:pt idx="960">
                  <c:v>1.2645705</c:v>
                </c:pt>
                <c:pt idx="961">
                  <c:v>1.2585164</c:v>
                </c:pt>
                <c:pt idx="962">
                  <c:v>1.2524621</c:v>
                </c:pt>
                <c:pt idx="963">
                  <c:v>1.24640789999999</c:v>
                </c:pt>
                <c:pt idx="964">
                  <c:v>1.2403537</c:v>
                </c:pt>
                <c:pt idx="965">
                  <c:v>1.2342995</c:v>
                </c:pt>
                <c:pt idx="966">
                  <c:v>1.2282453</c:v>
                </c:pt>
                <c:pt idx="967">
                  <c:v>1.222191</c:v>
                </c:pt>
                <c:pt idx="968">
                  <c:v>1.21613679999999</c:v>
                </c:pt>
                <c:pt idx="969">
                  <c:v>1.2100826</c:v>
                </c:pt>
                <c:pt idx="970">
                  <c:v>1.2040284</c:v>
                </c:pt>
                <c:pt idx="971">
                  <c:v>1.1893007</c:v>
                </c:pt>
                <c:pt idx="972">
                  <c:v>1.1745729</c:v>
                </c:pt>
                <c:pt idx="973">
                  <c:v>1.15984519999999</c:v>
                </c:pt>
                <c:pt idx="974">
                  <c:v>1.1451174</c:v>
                </c:pt>
                <c:pt idx="975">
                  <c:v>1.1303896</c:v>
                </c:pt>
                <c:pt idx="976">
                  <c:v>1.1156618</c:v>
                </c:pt>
                <c:pt idx="977">
                  <c:v>1.100934</c:v>
                </c:pt>
                <c:pt idx="978">
                  <c:v>1.0862063</c:v>
                </c:pt>
                <c:pt idx="979">
                  <c:v>1.0714785</c:v>
                </c:pt>
                <c:pt idx="980">
                  <c:v>1.0567507</c:v>
                </c:pt>
                <c:pt idx="981">
                  <c:v>1.0364458</c:v>
                </c:pt>
                <c:pt idx="982">
                  <c:v>1.0161408</c:v>
                </c:pt>
                <c:pt idx="983">
                  <c:v>0.99583586</c:v>
                </c:pt>
                <c:pt idx="984">
                  <c:v>0.97553089</c:v>
                </c:pt>
                <c:pt idx="985">
                  <c:v>0.955225919999999</c:v>
                </c:pt>
                <c:pt idx="986">
                  <c:v>0.934920949999999</c:v>
                </c:pt>
                <c:pt idx="987">
                  <c:v>0.91461598</c:v>
                </c:pt>
                <c:pt idx="988">
                  <c:v>0.89431101</c:v>
                </c:pt>
                <c:pt idx="989">
                  <c:v>0.87400604</c:v>
                </c:pt>
                <c:pt idx="990">
                  <c:v>0.853701069999999</c:v>
                </c:pt>
                <c:pt idx="991">
                  <c:v>0.82744191</c:v>
                </c:pt>
                <c:pt idx="992">
                  <c:v>0.801182669999999</c:v>
                </c:pt>
                <c:pt idx="993">
                  <c:v>0.77492342</c:v>
                </c:pt>
                <c:pt idx="994">
                  <c:v>0.748664169999999</c:v>
                </c:pt>
                <c:pt idx="995">
                  <c:v>0.722404929999999</c:v>
                </c:pt>
                <c:pt idx="996">
                  <c:v>0.696145679999999</c:v>
                </c:pt>
                <c:pt idx="997">
                  <c:v>0.669886439999999</c:v>
                </c:pt>
                <c:pt idx="998">
                  <c:v>0.64362719</c:v>
                </c:pt>
                <c:pt idx="999">
                  <c:v>0.617367939999999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4594952"/>
        <c:axId val="-2084598104"/>
      </c:scatterChart>
      <c:valAx>
        <c:axId val="-2084594952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 [</a:t>
                </a:r>
                <a:r>
                  <a:rPr lang="fr-FR"/>
                  <a:t>Å 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084598104"/>
        <c:crosses val="autoZero"/>
        <c:crossBetween val="midCat"/>
      </c:valAx>
      <c:valAx>
        <c:axId val="-20845981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8459495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1550694444444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846" y="1678697"/>
            <a:ext cx="7648258" cy="11583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693" y="3062182"/>
            <a:ext cx="6298565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7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514" y="216405"/>
            <a:ext cx="2024539" cy="461078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49898" y="216405"/>
            <a:ext cx="5923650" cy="461078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56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7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776" y="3472474"/>
            <a:ext cx="7648258" cy="107326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0776" y="2290382"/>
            <a:ext cx="7648258" cy="1182092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7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9897" y="1260899"/>
            <a:ext cx="3974095" cy="356629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958" y="1260899"/>
            <a:ext cx="3974095" cy="356629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898" y="1209612"/>
            <a:ext cx="3975657" cy="504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898" y="1713721"/>
            <a:ext cx="3975657" cy="31134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0834" y="1209612"/>
            <a:ext cx="3977219" cy="504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0834" y="1713721"/>
            <a:ext cx="3977219" cy="31134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7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24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898" y="215153"/>
            <a:ext cx="2960264" cy="9156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49" y="215154"/>
            <a:ext cx="5030104" cy="46120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9898" y="1130806"/>
            <a:ext cx="2960264" cy="3696384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2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61" y="3782695"/>
            <a:ext cx="5398770" cy="44656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61" y="482844"/>
            <a:ext cx="5398770" cy="324231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61" y="4229264"/>
            <a:ext cx="5398770" cy="634201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3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9898" y="216404"/>
            <a:ext cx="8098155" cy="90064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898" y="1260899"/>
            <a:ext cx="8098155" cy="3566291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897" y="5008569"/>
            <a:ext cx="2099522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3202-90B1-5B47-8D09-F4C1DE11490F}" type="datetimeFigureOut">
              <a:rPr kumimoji="1" lang="zh-CN" altLang="en-US" smtClean="0"/>
              <a:t>07/12/16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300" y="5008569"/>
            <a:ext cx="2849351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48531" y="5008569"/>
            <a:ext cx="2099522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2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-49610" y="-49610"/>
            <a:ext cx="9097170" cy="5503070"/>
            <a:chOff x="0" y="63383"/>
            <a:chExt cx="8640000" cy="5400000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5088972"/>
                </p:ext>
              </p:extLst>
            </p:nvPr>
          </p:nvGraphicFramePr>
          <p:xfrm>
            <a:off x="576000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7879453"/>
                </p:ext>
              </p:extLst>
            </p:nvPr>
          </p:nvGraphicFramePr>
          <p:xfrm>
            <a:off x="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75499743"/>
                </p:ext>
              </p:extLst>
            </p:nvPr>
          </p:nvGraphicFramePr>
          <p:xfrm>
            <a:off x="288000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866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</cp:revision>
  <dcterms:created xsi:type="dcterms:W3CDTF">2016-12-07T16:32:45Z</dcterms:created>
  <dcterms:modified xsi:type="dcterms:W3CDTF">2016-12-07T16:35:37Z</dcterms:modified>
</cp:coreProperties>
</file>