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alles!$W$1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alles!$W$2:$W$146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0.00035015755128397</c:v>
                </c:pt>
                <c:pt idx="26" formatCode="0.00E+00">
                  <c:v>0.00703744397703658</c:v>
                </c:pt>
                <c:pt idx="27" formatCode="0.00E+00">
                  <c:v>0.0364743625873201</c:v>
                </c:pt>
                <c:pt idx="28">
                  <c:v>0.172187684087225</c:v>
                </c:pt>
                <c:pt idx="29">
                  <c:v>0.396183995000704</c:v>
                </c:pt>
                <c:pt idx="30">
                  <c:v>0.828102048503282</c:v>
                </c:pt>
                <c:pt idx="31">
                  <c:v>1.07432887473276</c:v>
                </c:pt>
                <c:pt idx="32">
                  <c:v>0.695232944279774</c:v>
                </c:pt>
                <c:pt idx="33">
                  <c:v>1.26711688778116</c:v>
                </c:pt>
                <c:pt idx="34">
                  <c:v>1.10105432547459</c:v>
                </c:pt>
                <c:pt idx="35">
                  <c:v>1.43076884043937</c:v>
                </c:pt>
                <c:pt idx="36">
                  <c:v>1.13224544310144</c:v>
                </c:pt>
                <c:pt idx="37">
                  <c:v>1.12415515677941</c:v>
                </c:pt>
                <c:pt idx="38">
                  <c:v>1.19022817048484</c:v>
                </c:pt>
                <c:pt idx="39">
                  <c:v>1.03148733940369</c:v>
                </c:pt>
                <c:pt idx="40">
                  <c:v>1.15486654101055</c:v>
                </c:pt>
                <c:pt idx="41">
                  <c:v>1.07679352627935</c:v>
                </c:pt>
                <c:pt idx="42">
                  <c:v>0.874846837794642</c:v>
                </c:pt>
                <c:pt idx="43">
                  <c:v>1.0395003834438</c:v>
                </c:pt>
                <c:pt idx="44">
                  <c:v>0.971244241574793</c:v>
                </c:pt>
                <c:pt idx="45">
                  <c:v>0.972647950631381</c:v>
                </c:pt>
                <c:pt idx="46">
                  <c:v>0.893172494397386</c:v>
                </c:pt>
                <c:pt idx="47">
                  <c:v>1.07460188639806</c:v>
                </c:pt>
                <c:pt idx="48">
                  <c:v>1.05915471527832</c:v>
                </c:pt>
                <c:pt idx="49">
                  <c:v>0.953459572555909</c:v>
                </c:pt>
                <c:pt idx="50">
                  <c:v>1.09095638660245</c:v>
                </c:pt>
                <c:pt idx="51">
                  <c:v>0.965593319205486</c:v>
                </c:pt>
                <c:pt idx="52">
                  <c:v>1.01694471362919</c:v>
                </c:pt>
                <c:pt idx="53">
                  <c:v>1.03439791371262</c:v>
                </c:pt>
                <c:pt idx="54">
                  <c:v>0.965301366859323</c:v>
                </c:pt>
                <c:pt idx="55">
                  <c:v>1.01103196796112</c:v>
                </c:pt>
                <c:pt idx="56">
                  <c:v>0.886181340547984</c:v>
                </c:pt>
                <c:pt idx="57">
                  <c:v>1.00049858160386</c:v>
                </c:pt>
                <c:pt idx="58">
                  <c:v>0.950716571033678</c:v>
                </c:pt>
                <c:pt idx="59">
                  <c:v>0.95614941510878</c:v>
                </c:pt>
                <c:pt idx="60">
                  <c:v>1.00970220508163</c:v>
                </c:pt>
                <c:pt idx="61">
                  <c:v>0.967539478049753</c:v>
                </c:pt>
                <c:pt idx="62">
                  <c:v>1.03423334254005</c:v>
                </c:pt>
                <c:pt idx="63">
                  <c:v>1.02476308550247</c:v>
                </c:pt>
                <c:pt idx="64">
                  <c:v>1.07985064623214</c:v>
                </c:pt>
                <c:pt idx="65">
                  <c:v>1.05860626087902</c:v>
                </c:pt>
                <c:pt idx="66">
                  <c:v>1.02446307055594</c:v>
                </c:pt>
                <c:pt idx="67">
                  <c:v>1.06198059826295</c:v>
                </c:pt>
                <c:pt idx="68">
                  <c:v>1.05182681615301</c:v>
                </c:pt>
                <c:pt idx="69">
                  <c:v>1.02228338304594</c:v>
                </c:pt>
                <c:pt idx="70">
                  <c:v>1.02726743722609</c:v>
                </c:pt>
                <c:pt idx="71">
                  <c:v>1.01899375266256</c:v>
                </c:pt>
                <c:pt idx="72">
                  <c:v>1.00597052187632</c:v>
                </c:pt>
                <c:pt idx="73">
                  <c:v>0.985814743189634</c:v>
                </c:pt>
                <c:pt idx="74">
                  <c:v>1.00213503396659</c:v>
                </c:pt>
                <c:pt idx="75">
                  <c:v>0.987304713902846</c:v>
                </c:pt>
                <c:pt idx="76">
                  <c:v>0.97855871616115</c:v>
                </c:pt>
                <c:pt idx="77">
                  <c:v>0.981499641997308</c:v>
                </c:pt>
                <c:pt idx="78">
                  <c:v>0.986136809047321</c:v>
                </c:pt>
                <c:pt idx="79">
                  <c:v>0.983853479135673</c:v>
                </c:pt>
                <c:pt idx="80">
                  <c:v>0.978972713186066</c:v>
                </c:pt>
                <c:pt idx="81">
                  <c:v>0.988605503097577</c:v>
                </c:pt>
                <c:pt idx="82">
                  <c:v>0.98495470463168</c:v>
                </c:pt>
                <c:pt idx="83">
                  <c:v>0.990327404188439</c:v>
                </c:pt>
                <c:pt idx="84">
                  <c:v>0.986980897990157</c:v>
                </c:pt>
                <c:pt idx="85">
                  <c:v>0.994026693311501</c:v>
                </c:pt>
                <c:pt idx="86">
                  <c:v>0.990836410983642</c:v>
                </c:pt>
                <c:pt idx="87">
                  <c:v>0.992447632298475</c:v>
                </c:pt>
                <c:pt idx="88">
                  <c:v>0.996019108627697</c:v>
                </c:pt>
                <c:pt idx="89">
                  <c:v>0.996140884853804</c:v>
                </c:pt>
                <c:pt idx="90">
                  <c:v>0.996056009739735</c:v>
                </c:pt>
                <c:pt idx="91">
                  <c:v>0.999610578369095</c:v>
                </c:pt>
                <c:pt idx="92">
                  <c:v>0.999806636571772</c:v>
                </c:pt>
                <c:pt idx="93">
                  <c:v>1.00319468715825</c:v>
                </c:pt>
                <c:pt idx="94">
                  <c:v>1.00273013421961</c:v>
                </c:pt>
                <c:pt idx="95">
                  <c:v>1.00381397540303</c:v>
                </c:pt>
                <c:pt idx="96">
                  <c:v>1.00599676004237</c:v>
                </c:pt>
                <c:pt idx="97">
                  <c:v>1.00415398807788</c:v>
                </c:pt>
                <c:pt idx="98">
                  <c:v>1.00477746413003</c:v>
                </c:pt>
                <c:pt idx="99">
                  <c:v>1.00415622928643</c:v>
                </c:pt>
                <c:pt idx="100">
                  <c:v>1.00501826814309</c:v>
                </c:pt>
                <c:pt idx="101">
                  <c:v>1.00290147523947</c:v>
                </c:pt>
                <c:pt idx="102">
                  <c:v>1.00233011125318</c:v>
                </c:pt>
                <c:pt idx="103">
                  <c:v>1.00177324975535</c:v>
                </c:pt>
                <c:pt idx="104">
                  <c:v>1.00111174430358</c:v>
                </c:pt>
                <c:pt idx="105">
                  <c:v>1.00049047303531</c:v>
                </c:pt>
                <c:pt idx="106">
                  <c:v>1.00055491559904</c:v>
                </c:pt>
                <c:pt idx="107">
                  <c:v>0.999678288095255</c:v>
                </c:pt>
                <c:pt idx="108">
                  <c:v>0.999380114205292</c:v>
                </c:pt>
                <c:pt idx="109">
                  <c:v>0.999399282008216</c:v>
                </c:pt>
                <c:pt idx="110">
                  <c:v>0.9997021916028</c:v>
                </c:pt>
                <c:pt idx="111">
                  <c:v>0.999302896958334</c:v>
                </c:pt>
                <c:pt idx="112">
                  <c:v>0.999349991738999</c:v>
                </c:pt>
                <c:pt idx="113">
                  <c:v>0.999916992326151</c:v>
                </c:pt>
                <c:pt idx="114">
                  <c:v>0.999906082599981</c:v>
                </c:pt>
                <c:pt idx="115">
                  <c:v>0.999891004915792</c:v>
                </c:pt>
                <c:pt idx="116">
                  <c:v>1.00016173505572</c:v>
                </c:pt>
                <c:pt idx="117">
                  <c:v>1.00025859070495</c:v>
                </c:pt>
                <c:pt idx="118">
                  <c:v>1.00040800268099</c:v>
                </c:pt>
                <c:pt idx="119">
                  <c:v>1.00067517582142</c:v>
                </c:pt>
                <c:pt idx="120">
                  <c:v>1.00041640052576</c:v>
                </c:pt>
                <c:pt idx="121">
                  <c:v>1.00066872360091</c:v>
                </c:pt>
                <c:pt idx="122">
                  <c:v>1.00073659779913</c:v>
                </c:pt>
                <c:pt idx="123">
                  <c:v>1.00059976039555</c:v>
                </c:pt>
                <c:pt idx="124">
                  <c:v>1.0005150538173</c:v>
                </c:pt>
                <c:pt idx="125">
                  <c:v>1.00058715812565</c:v>
                </c:pt>
                <c:pt idx="126">
                  <c:v>1.00028209130485</c:v>
                </c:pt>
                <c:pt idx="127">
                  <c:v>1.00050677244687</c:v>
                </c:pt>
                <c:pt idx="128">
                  <c:v>1.00041394673056</c:v>
                </c:pt>
                <c:pt idx="129">
                  <c:v>0.999991072530991</c:v>
                </c:pt>
                <c:pt idx="130">
                  <c:v>1.00007889361759</c:v>
                </c:pt>
                <c:pt idx="131">
                  <c:v>1.00011248328477</c:v>
                </c:pt>
                <c:pt idx="132">
                  <c:v>0.999917271167629</c:v>
                </c:pt>
                <c:pt idx="133">
                  <c:v>0.999866413567327</c:v>
                </c:pt>
                <c:pt idx="134">
                  <c:v>0.99971536361047</c:v>
                </c:pt>
                <c:pt idx="135">
                  <c:v>0.999872294191854</c:v>
                </c:pt>
                <c:pt idx="136">
                  <c:v>0.999950141799979</c:v>
                </c:pt>
                <c:pt idx="137">
                  <c:v>0.999485247292188</c:v>
                </c:pt>
                <c:pt idx="138">
                  <c:v>0.999704214307315</c:v>
                </c:pt>
                <c:pt idx="139">
                  <c:v>0.999721404667578</c:v>
                </c:pt>
                <c:pt idx="140">
                  <c:v>0.999835811808497</c:v>
                </c:pt>
                <c:pt idx="141">
                  <c:v>0.99941628946138</c:v>
                </c:pt>
                <c:pt idx="142">
                  <c:v>0.999638885954553</c:v>
                </c:pt>
                <c:pt idx="143">
                  <c:v>0.999665765639104</c:v>
                </c:pt>
                <c:pt idx="144">
                  <c:v>0.999785923338382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alles!$X$1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alles!$X$2:$X$146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 formatCode="0.00E+00">
                  <c:v>1.71871144016815E-7</c:v>
                </c:pt>
                <c:pt idx="21" formatCode="0.00E+00">
                  <c:v>0.00012346609127542</c:v>
                </c:pt>
                <c:pt idx="22" formatCode="0.00E+00">
                  <c:v>0.0145442107148641</c:v>
                </c:pt>
                <c:pt idx="23">
                  <c:v>0.198443175873237</c:v>
                </c:pt>
                <c:pt idx="24">
                  <c:v>0.501728611221665</c:v>
                </c:pt>
                <c:pt idx="25">
                  <c:v>0.821504445281537</c:v>
                </c:pt>
                <c:pt idx="26">
                  <c:v>1.17110217667701</c:v>
                </c:pt>
                <c:pt idx="27">
                  <c:v>1.22244712337045</c:v>
                </c:pt>
                <c:pt idx="28">
                  <c:v>1.32133385896913</c:v>
                </c:pt>
                <c:pt idx="29">
                  <c:v>1.36260983623566</c:v>
                </c:pt>
                <c:pt idx="30">
                  <c:v>1.18390629358657</c:v>
                </c:pt>
                <c:pt idx="31">
                  <c:v>1.12937168836696</c:v>
                </c:pt>
                <c:pt idx="32">
                  <c:v>1.29243444549525</c:v>
                </c:pt>
                <c:pt idx="33">
                  <c:v>0.9424590164641</c:v>
                </c:pt>
                <c:pt idx="34">
                  <c:v>1.01079663986411</c:v>
                </c:pt>
                <c:pt idx="35">
                  <c:v>0.998309697605413</c:v>
                </c:pt>
                <c:pt idx="36">
                  <c:v>0.924411502111194</c:v>
                </c:pt>
                <c:pt idx="37">
                  <c:v>0.906480844576624</c:v>
                </c:pt>
                <c:pt idx="38">
                  <c:v>0.91235511228102</c:v>
                </c:pt>
                <c:pt idx="39">
                  <c:v>0.963633573979597</c:v>
                </c:pt>
                <c:pt idx="40">
                  <c:v>0.803785729066716</c:v>
                </c:pt>
                <c:pt idx="41">
                  <c:v>0.928568151052087</c:v>
                </c:pt>
                <c:pt idx="42">
                  <c:v>0.883458790858755</c:v>
                </c:pt>
                <c:pt idx="43">
                  <c:v>0.768760062686913</c:v>
                </c:pt>
                <c:pt idx="44">
                  <c:v>0.949267134878016</c:v>
                </c:pt>
                <c:pt idx="45">
                  <c:v>0.857883380759276</c:v>
                </c:pt>
                <c:pt idx="46">
                  <c:v>0.889854798094383</c:v>
                </c:pt>
                <c:pt idx="47">
                  <c:v>0.795936708933168</c:v>
                </c:pt>
                <c:pt idx="48">
                  <c:v>0.953367189120166</c:v>
                </c:pt>
                <c:pt idx="49">
                  <c:v>0.882442291722963</c:v>
                </c:pt>
                <c:pt idx="50">
                  <c:v>0.974797012368853</c:v>
                </c:pt>
                <c:pt idx="51">
                  <c:v>0.933073957121137</c:v>
                </c:pt>
                <c:pt idx="52">
                  <c:v>0.924818223778374</c:v>
                </c:pt>
                <c:pt idx="53">
                  <c:v>0.991416570677736</c:v>
                </c:pt>
                <c:pt idx="54">
                  <c:v>1.00252489222822</c:v>
                </c:pt>
                <c:pt idx="55">
                  <c:v>1.06489932088555</c:v>
                </c:pt>
                <c:pt idx="56">
                  <c:v>0.929216441493188</c:v>
                </c:pt>
                <c:pt idx="57">
                  <c:v>1.05044628069602</c:v>
                </c:pt>
                <c:pt idx="58">
                  <c:v>0.982872029931921</c:v>
                </c:pt>
                <c:pt idx="59">
                  <c:v>0.958650775204728</c:v>
                </c:pt>
                <c:pt idx="60">
                  <c:v>1.00041962789316</c:v>
                </c:pt>
                <c:pt idx="61">
                  <c:v>1.00898978646684</c:v>
                </c:pt>
                <c:pt idx="62">
                  <c:v>0.973472368030929</c:v>
                </c:pt>
                <c:pt idx="63">
                  <c:v>0.958821554605616</c:v>
                </c:pt>
                <c:pt idx="64">
                  <c:v>0.971875159469357</c:v>
                </c:pt>
                <c:pt idx="65">
                  <c:v>0.969918552102415</c:v>
                </c:pt>
                <c:pt idx="66">
                  <c:v>1.00506647834612</c:v>
                </c:pt>
                <c:pt idx="67">
                  <c:v>0.956719609249082</c:v>
                </c:pt>
                <c:pt idx="68">
                  <c:v>0.989158123812473</c:v>
                </c:pt>
                <c:pt idx="69">
                  <c:v>0.968057040548085</c:v>
                </c:pt>
                <c:pt idx="70">
                  <c:v>1.00050081449002</c:v>
                </c:pt>
                <c:pt idx="71">
                  <c:v>1.01690325169097</c:v>
                </c:pt>
                <c:pt idx="72">
                  <c:v>0.990867594595841</c:v>
                </c:pt>
                <c:pt idx="73">
                  <c:v>1.00931486257635</c:v>
                </c:pt>
                <c:pt idx="74">
                  <c:v>1.03709414836008</c:v>
                </c:pt>
                <c:pt idx="75">
                  <c:v>1.02947832879857</c:v>
                </c:pt>
                <c:pt idx="76">
                  <c:v>1.03585241365481</c:v>
                </c:pt>
                <c:pt idx="77">
                  <c:v>1.05793662696509</c:v>
                </c:pt>
                <c:pt idx="78">
                  <c:v>1.03222554885474</c:v>
                </c:pt>
                <c:pt idx="79">
                  <c:v>1.00725789680569</c:v>
                </c:pt>
                <c:pt idx="80">
                  <c:v>1.02149178139225</c:v>
                </c:pt>
                <c:pt idx="81">
                  <c:v>1.03732579060246</c:v>
                </c:pt>
                <c:pt idx="82">
                  <c:v>1.0036665366124</c:v>
                </c:pt>
                <c:pt idx="83">
                  <c:v>1.02007643874176</c:v>
                </c:pt>
                <c:pt idx="84">
                  <c:v>1.01308138498556</c:v>
                </c:pt>
                <c:pt idx="85">
                  <c:v>1.00094352968495</c:v>
                </c:pt>
                <c:pt idx="86">
                  <c:v>1.00658762628412</c:v>
                </c:pt>
                <c:pt idx="87">
                  <c:v>1.00682252361807</c:v>
                </c:pt>
                <c:pt idx="88">
                  <c:v>0.996929223083331</c:v>
                </c:pt>
                <c:pt idx="89">
                  <c:v>0.991164326460369</c:v>
                </c:pt>
                <c:pt idx="90">
                  <c:v>0.9933805788113</c:v>
                </c:pt>
                <c:pt idx="91">
                  <c:v>0.993471647877074</c:v>
                </c:pt>
                <c:pt idx="92">
                  <c:v>0.988181471340261</c:v>
                </c:pt>
                <c:pt idx="93">
                  <c:v>0.988785090568773</c:v>
                </c:pt>
                <c:pt idx="94">
                  <c:v>0.989807646169429</c:v>
                </c:pt>
                <c:pt idx="95">
                  <c:v>0.988195414025253</c:v>
                </c:pt>
                <c:pt idx="96">
                  <c:v>0.988236980856393</c:v>
                </c:pt>
                <c:pt idx="97">
                  <c:v>0.991267442574492</c:v>
                </c:pt>
                <c:pt idx="98">
                  <c:v>0.992550765311366</c:v>
                </c:pt>
                <c:pt idx="99">
                  <c:v>0.991796814056398</c:v>
                </c:pt>
                <c:pt idx="100">
                  <c:v>0.996293533251608</c:v>
                </c:pt>
                <c:pt idx="101">
                  <c:v>0.994305557869614</c:v>
                </c:pt>
                <c:pt idx="102">
                  <c:v>0.997635965332999</c:v>
                </c:pt>
                <c:pt idx="103">
                  <c:v>0.99771673173496</c:v>
                </c:pt>
                <c:pt idx="104">
                  <c:v>1.00014760007686</c:v>
                </c:pt>
                <c:pt idx="105">
                  <c:v>1.00125891151712</c:v>
                </c:pt>
                <c:pt idx="106">
                  <c:v>1.00157633304701</c:v>
                </c:pt>
                <c:pt idx="107">
                  <c:v>1.00200257805616</c:v>
                </c:pt>
                <c:pt idx="108">
                  <c:v>1.0030018096187</c:v>
                </c:pt>
                <c:pt idx="109">
                  <c:v>1.00334795701595</c:v>
                </c:pt>
                <c:pt idx="110">
                  <c:v>1.00309652811484</c:v>
                </c:pt>
                <c:pt idx="111">
                  <c:v>1.00232003936478</c:v>
                </c:pt>
                <c:pt idx="112">
                  <c:v>1.00231827901909</c:v>
                </c:pt>
                <c:pt idx="113">
                  <c:v>1.00219091894456</c:v>
                </c:pt>
                <c:pt idx="114">
                  <c:v>1.00160941892007</c:v>
                </c:pt>
                <c:pt idx="115">
                  <c:v>1.00152858168938</c:v>
                </c:pt>
                <c:pt idx="116">
                  <c:v>1.00115686705396</c:v>
                </c:pt>
                <c:pt idx="117">
                  <c:v>1.00041632195258</c:v>
                </c:pt>
                <c:pt idx="118">
                  <c:v>1.00050343005263</c:v>
                </c:pt>
                <c:pt idx="119">
                  <c:v>1.00074183403887</c:v>
                </c:pt>
                <c:pt idx="120">
                  <c:v>1.00015198368647</c:v>
                </c:pt>
                <c:pt idx="121">
                  <c:v>0.999755452489039</c:v>
                </c:pt>
                <c:pt idx="122">
                  <c:v>1.00013714284161</c:v>
                </c:pt>
                <c:pt idx="123">
                  <c:v>1.00028058220529</c:v>
                </c:pt>
                <c:pt idx="124">
                  <c:v>1.00003882912758</c:v>
                </c:pt>
                <c:pt idx="125">
                  <c:v>1.00005981286207</c:v>
                </c:pt>
                <c:pt idx="126">
                  <c:v>1.00021476718183</c:v>
                </c:pt>
                <c:pt idx="127">
                  <c:v>1.0004455476249</c:v>
                </c:pt>
                <c:pt idx="128">
                  <c:v>1.00045124132987</c:v>
                </c:pt>
                <c:pt idx="129">
                  <c:v>1.00013777502176</c:v>
                </c:pt>
                <c:pt idx="130">
                  <c:v>1.00048672302247</c:v>
                </c:pt>
                <c:pt idx="131">
                  <c:v>1.00045704285504</c:v>
                </c:pt>
                <c:pt idx="132">
                  <c:v>1.00042591796754</c:v>
                </c:pt>
                <c:pt idx="133">
                  <c:v>1.00027737076408</c:v>
                </c:pt>
                <c:pt idx="134">
                  <c:v>1.00019244024798</c:v>
                </c:pt>
                <c:pt idx="135">
                  <c:v>1.0001998707611</c:v>
                </c:pt>
                <c:pt idx="136">
                  <c:v>1.00025032477257</c:v>
                </c:pt>
                <c:pt idx="137">
                  <c:v>0.999808116430782</c:v>
                </c:pt>
                <c:pt idx="138">
                  <c:v>0.999803561249017</c:v>
                </c:pt>
                <c:pt idx="139">
                  <c:v>0.999864580813082</c:v>
                </c:pt>
                <c:pt idx="140">
                  <c:v>0.999717942774141</c:v>
                </c:pt>
                <c:pt idx="141">
                  <c:v>0.999414015076323</c:v>
                </c:pt>
                <c:pt idx="142">
                  <c:v>0.999526868364211</c:v>
                </c:pt>
                <c:pt idx="143">
                  <c:v>0.999221624524061</c:v>
                </c:pt>
                <c:pt idx="144">
                  <c:v>0.99964288434813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alles!$Y$1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alles!$Y$2:$Y$146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0.000445109854148198</c:v>
                </c:pt>
                <c:pt idx="26" formatCode="0.00E+00">
                  <c:v>0.0086443926166457</c:v>
                </c:pt>
                <c:pt idx="27" formatCode="0.00E+00">
                  <c:v>0.0359964751781444</c:v>
                </c:pt>
                <c:pt idx="28">
                  <c:v>0.206925990590048</c:v>
                </c:pt>
                <c:pt idx="29">
                  <c:v>0.437490333952278</c:v>
                </c:pt>
                <c:pt idx="30">
                  <c:v>0.994766702297143</c:v>
                </c:pt>
                <c:pt idx="31">
                  <c:v>1.25129551769703</c:v>
                </c:pt>
                <c:pt idx="32">
                  <c:v>0.77356913488988</c:v>
                </c:pt>
                <c:pt idx="33">
                  <c:v>1.46683674867199</c:v>
                </c:pt>
                <c:pt idx="34">
                  <c:v>1.19117403660317</c:v>
                </c:pt>
                <c:pt idx="35">
                  <c:v>1.58623533585667</c:v>
                </c:pt>
                <c:pt idx="36">
                  <c:v>1.26124850541811</c:v>
                </c:pt>
                <c:pt idx="37">
                  <c:v>1.19246516112414</c:v>
                </c:pt>
                <c:pt idx="38">
                  <c:v>1.25497064190948</c:v>
                </c:pt>
                <c:pt idx="39">
                  <c:v>1.09528829848686</c:v>
                </c:pt>
                <c:pt idx="40">
                  <c:v>1.21443695973714</c:v>
                </c:pt>
                <c:pt idx="41">
                  <c:v>1.09739080378945</c:v>
                </c:pt>
                <c:pt idx="42">
                  <c:v>0.880462796068486</c:v>
                </c:pt>
                <c:pt idx="43">
                  <c:v>1.06290006985646</c:v>
                </c:pt>
                <c:pt idx="44">
                  <c:v>0.971083966458286</c:v>
                </c:pt>
                <c:pt idx="45">
                  <c:v>0.949971709649026</c:v>
                </c:pt>
                <c:pt idx="46">
                  <c:v>0.88002212119158</c:v>
                </c:pt>
                <c:pt idx="47">
                  <c:v>1.05480471299639</c:v>
                </c:pt>
                <c:pt idx="48">
                  <c:v>1.04499854264812</c:v>
                </c:pt>
                <c:pt idx="49">
                  <c:v>0.897028110935505</c:v>
                </c:pt>
                <c:pt idx="50">
                  <c:v>1.06014352483457</c:v>
                </c:pt>
                <c:pt idx="51">
                  <c:v>0.925978385019934</c:v>
                </c:pt>
                <c:pt idx="52">
                  <c:v>0.993114648409211</c:v>
                </c:pt>
                <c:pt idx="53">
                  <c:v>0.992304851409616</c:v>
                </c:pt>
                <c:pt idx="54">
                  <c:v>0.932036671322475</c:v>
                </c:pt>
                <c:pt idx="55">
                  <c:v>0.981315635380078</c:v>
                </c:pt>
                <c:pt idx="56">
                  <c:v>0.850367590094602</c:v>
                </c:pt>
                <c:pt idx="57">
                  <c:v>0.978237129756602</c:v>
                </c:pt>
                <c:pt idx="58">
                  <c:v>0.919733360750232</c:v>
                </c:pt>
                <c:pt idx="59">
                  <c:v>0.932262891774333</c:v>
                </c:pt>
                <c:pt idx="60">
                  <c:v>0.987276319466898</c:v>
                </c:pt>
                <c:pt idx="61">
                  <c:v>0.945716390618958</c:v>
                </c:pt>
                <c:pt idx="62">
                  <c:v>1.02638556068772</c:v>
                </c:pt>
                <c:pt idx="63">
                  <c:v>1.02447386171205</c:v>
                </c:pt>
                <c:pt idx="64">
                  <c:v>1.06420889324934</c:v>
                </c:pt>
                <c:pt idx="65">
                  <c:v>1.05298329188241</c:v>
                </c:pt>
                <c:pt idx="66">
                  <c:v>1.02085078189265</c:v>
                </c:pt>
                <c:pt idx="67">
                  <c:v>1.0535272278043</c:v>
                </c:pt>
                <c:pt idx="68">
                  <c:v>1.04309880791752</c:v>
                </c:pt>
                <c:pt idx="69">
                  <c:v>1.01793626087683</c:v>
                </c:pt>
                <c:pt idx="70">
                  <c:v>1.01643006204644</c:v>
                </c:pt>
                <c:pt idx="71">
                  <c:v>1.01404506983477</c:v>
                </c:pt>
                <c:pt idx="72">
                  <c:v>1.00279836980847</c:v>
                </c:pt>
                <c:pt idx="73">
                  <c:v>0.983704309958628</c:v>
                </c:pt>
                <c:pt idx="74">
                  <c:v>1.00614086816557</c:v>
                </c:pt>
                <c:pt idx="75">
                  <c:v>0.99133751464345</c:v>
                </c:pt>
                <c:pt idx="76">
                  <c:v>0.985728192684839</c:v>
                </c:pt>
                <c:pt idx="77">
                  <c:v>0.9940905463897</c:v>
                </c:pt>
                <c:pt idx="78">
                  <c:v>0.999377678200739</c:v>
                </c:pt>
                <c:pt idx="79">
                  <c:v>0.999768737851346</c:v>
                </c:pt>
                <c:pt idx="80">
                  <c:v>0.993600827399454</c:v>
                </c:pt>
                <c:pt idx="81">
                  <c:v>1.00694810708634</c:v>
                </c:pt>
                <c:pt idx="82">
                  <c:v>0.999039628808153</c:v>
                </c:pt>
                <c:pt idx="83">
                  <c:v>1.00902971070865</c:v>
                </c:pt>
                <c:pt idx="84">
                  <c:v>1.00173209370556</c:v>
                </c:pt>
                <c:pt idx="85">
                  <c:v>1.00511354585222</c:v>
                </c:pt>
                <c:pt idx="86">
                  <c:v>1.00458006304327</c:v>
                </c:pt>
                <c:pt idx="87">
                  <c:v>1.0030125064726</c:v>
                </c:pt>
                <c:pt idx="88">
                  <c:v>1.00291677911318</c:v>
                </c:pt>
                <c:pt idx="89">
                  <c:v>1.00164137486692</c:v>
                </c:pt>
                <c:pt idx="90">
                  <c:v>0.997999836408551</c:v>
                </c:pt>
                <c:pt idx="91">
                  <c:v>1.00011529584626</c:v>
                </c:pt>
                <c:pt idx="92">
                  <c:v>1.00031966848923</c:v>
                </c:pt>
                <c:pt idx="93">
                  <c:v>0.998739320717354</c:v>
                </c:pt>
                <c:pt idx="94">
                  <c:v>0.998278137098745</c:v>
                </c:pt>
                <c:pt idx="95">
                  <c:v>0.997395199664268</c:v>
                </c:pt>
                <c:pt idx="96">
                  <c:v>0.999413626186107</c:v>
                </c:pt>
                <c:pt idx="97">
                  <c:v>0.99584044226901</c:v>
                </c:pt>
                <c:pt idx="98">
                  <c:v>0.996868773166695</c:v>
                </c:pt>
                <c:pt idx="99">
                  <c:v>0.99556468054932</c:v>
                </c:pt>
                <c:pt idx="100">
                  <c:v>0.995510196493862</c:v>
                </c:pt>
                <c:pt idx="101">
                  <c:v>0.997503161093362</c:v>
                </c:pt>
                <c:pt idx="102">
                  <c:v>0.995172612647464</c:v>
                </c:pt>
                <c:pt idx="103">
                  <c:v>0.99579960349691</c:v>
                </c:pt>
                <c:pt idx="104">
                  <c:v>0.996954113886855</c:v>
                </c:pt>
                <c:pt idx="105">
                  <c:v>0.997713277216832</c:v>
                </c:pt>
                <c:pt idx="106">
                  <c:v>0.998550390200555</c:v>
                </c:pt>
                <c:pt idx="107">
                  <c:v>0.998933018640333</c:v>
                </c:pt>
                <c:pt idx="108">
                  <c:v>0.999357459924992</c:v>
                </c:pt>
                <c:pt idx="109">
                  <c:v>1.00060999559953</c:v>
                </c:pt>
                <c:pt idx="110">
                  <c:v>1.00172607319189</c:v>
                </c:pt>
                <c:pt idx="111">
                  <c:v>1.00268988727534</c:v>
                </c:pt>
                <c:pt idx="112">
                  <c:v>1.00096690444812</c:v>
                </c:pt>
                <c:pt idx="113">
                  <c:v>1.00326041616656</c:v>
                </c:pt>
                <c:pt idx="114">
                  <c:v>1.00236251800651</c:v>
                </c:pt>
                <c:pt idx="115">
                  <c:v>1.00281431965813</c:v>
                </c:pt>
                <c:pt idx="116">
                  <c:v>1.00349220760933</c:v>
                </c:pt>
                <c:pt idx="117">
                  <c:v>1.00207181666151</c:v>
                </c:pt>
                <c:pt idx="118">
                  <c:v>1.00209247700506</c:v>
                </c:pt>
                <c:pt idx="119">
                  <c:v>1.00175338851492</c:v>
                </c:pt>
                <c:pt idx="120">
                  <c:v>1.00147368862691</c:v>
                </c:pt>
                <c:pt idx="121">
                  <c:v>1.00053110193466</c:v>
                </c:pt>
                <c:pt idx="122">
                  <c:v>1.00015874861713</c:v>
                </c:pt>
                <c:pt idx="123">
                  <c:v>1.00062547242721</c:v>
                </c:pt>
                <c:pt idx="124">
                  <c:v>0.999435630782083</c:v>
                </c:pt>
                <c:pt idx="125">
                  <c:v>0.999245366026842</c:v>
                </c:pt>
                <c:pt idx="126">
                  <c:v>0.999412564709433</c:v>
                </c:pt>
                <c:pt idx="127">
                  <c:v>0.998710986579356</c:v>
                </c:pt>
                <c:pt idx="128">
                  <c:v>0.998970017926422</c:v>
                </c:pt>
                <c:pt idx="129">
                  <c:v>0.998796515468142</c:v>
                </c:pt>
                <c:pt idx="130">
                  <c:v>0.998586405678844</c:v>
                </c:pt>
                <c:pt idx="131">
                  <c:v>0.998838596783105</c:v>
                </c:pt>
                <c:pt idx="132">
                  <c:v>0.998858086812375</c:v>
                </c:pt>
                <c:pt idx="133">
                  <c:v>0.999389901040081</c:v>
                </c:pt>
                <c:pt idx="134">
                  <c:v>0.998890991090546</c:v>
                </c:pt>
                <c:pt idx="135">
                  <c:v>0.999520959654346</c:v>
                </c:pt>
                <c:pt idx="136">
                  <c:v>0.999321325826382</c:v>
                </c:pt>
                <c:pt idx="137">
                  <c:v>0.99966014187965</c:v>
                </c:pt>
                <c:pt idx="138">
                  <c:v>0.999978370807233</c:v>
                </c:pt>
                <c:pt idx="139">
                  <c:v>0.999636146427549</c:v>
                </c:pt>
                <c:pt idx="140">
                  <c:v>1.00004211568785</c:v>
                </c:pt>
                <c:pt idx="141">
                  <c:v>1.0000879610516</c:v>
                </c:pt>
                <c:pt idx="142">
                  <c:v>1.00009429940341</c:v>
                </c:pt>
                <c:pt idx="143">
                  <c:v>1.00023745570071</c:v>
                </c:pt>
                <c:pt idx="144">
                  <c:v>1.00021622307127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alles!$Z$1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alles!$Z$2:$Z$146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 formatCode="0.00E+00">
                  <c:v>1.44125755820141E-7</c:v>
                </c:pt>
                <c:pt idx="21" formatCode="0.00E+00">
                  <c:v>9.98368558476969E-5</c:v>
                </c:pt>
                <c:pt idx="22" formatCode="0.00E+00">
                  <c:v>0.0118740243055935</c:v>
                </c:pt>
                <c:pt idx="23">
                  <c:v>0.173146090905468</c:v>
                </c:pt>
                <c:pt idx="24">
                  <c:v>0.46386852558011</c:v>
                </c:pt>
                <c:pt idx="25">
                  <c:v>0.780514816991285</c:v>
                </c:pt>
                <c:pt idx="26">
                  <c:v>1.16572448764849</c:v>
                </c:pt>
                <c:pt idx="27">
                  <c:v>1.28073308642409</c:v>
                </c:pt>
                <c:pt idx="28">
                  <c:v>1.36622402300666</c:v>
                </c:pt>
                <c:pt idx="29">
                  <c:v>1.47464038035356</c:v>
                </c:pt>
                <c:pt idx="30">
                  <c:v>1.29309636800515</c:v>
                </c:pt>
                <c:pt idx="31">
                  <c:v>1.2288575859321</c:v>
                </c:pt>
                <c:pt idx="32">
                  <c:v>1.43376748621387</c:v>
                </c:pt>
                <c:pt idx="33">
                  <c:v>1.02884240870135</c:v>
                </c:pt>
                <c:pt idx="34">
                  <c:v>1.09208964280574</c:v>
                </c:pt>
                <c:pt idx="35">
                  <c:v>1.06483060587132</c:v>
                </c:pt>
                <c:pt idx="36">
                  <c:v>1.03035467096209</c:v>
                </c:pt>
                <c:pt idx="37">
                  <c:v>0.935350907833782</c:v>
                </c:pt>
                <c:pt idx="38">
                  <c:v>0.9560656889331</c:v>
                </c:pt>
                <c:pt idx="39">
                  <c:v>1.0480335626631</c:v>
                </c:pt>
                <c:pt idx="40">
                  <c:v>0.804640588274067</c:v>
                </c:pt>
                <c:pt idx="41">
                  <c:v>0.960944662719837</c:v>
                </c:pt>
                <c:pt idx="42">
                  <c:v>0.878724285748463</c:v>
                </c:pt>
                <c:pt idx="43">
                  <c:v>0.754641473153311</c:v>
                </c:pt>
                <c:pt idx="44">
                  <c:v>0.959841882260776</c:v>
                </c:pt>
                <c:pt idx="45">
                  <c:v>0.818645393975815</c:v>
                </c:pt>
                <c:pt idx="46">
                  <c:v>0.836125522573823</c:v>
                </c:pt>
                <c:pt idx="47">
                  <c:v>0.760210657989376</c:v>
                </c:pt>
                <c:pt idx="48">
                  <c:v>0.955104132778839</c:v>
                </c:pt>
                <c:pt idx="49">
                  <c:v>0.81679676585344</c:v>
                </c:pt>
                <c:pt idx="50">
                  <c:v>0.952097736854094</c:v>
                </c:pt>
                <c:pt idx="51">
                  <c:v>0.907406139451252</c:v>
                </c:pt>
                <c:pt idx="52">
                  <c:v>0.893607398498593</c:v>
                </c:pt>
                <c:pt idx="53">
                  <c:v>0.966125030225464</c:v>
                </c:pt>
                <c:pt idx="54">
                  <c:v>0.982839697819241</c:v>
                </c:pt>
                <c:pt idx="55">
                  <c:v>1.06466621101084</c:v>
                </c:pt>
                <c:pt idx="56">
                  <c:v>0.919048662182273</c:v>
                </c:pt>
                <c:pt idx="57">
                  <c:v>1.05629358616787</c:v>
                </c:pt>
                <c:pt idx="58">
                  <c:v>0.982844951102323</c:v>
                </c:pt>
                <c:pt idx="59">
                  <c:v>0.959129132608385</c:v>
                </c:pt>
                <c:pt idx="60">
                  <c:v>1.0050342693832</c:v>
                </c:pt>
                <c:pt idx="61">
                  <c:v>1.013494713162489</c:v>
                </c:pt>
                <c:pt idx="62">
                  <c:v>0.970375200768454</c:v>
                </c:pt>
                <c:pt idx="63">
                  <c:v>0.961812090782719</c:v>
                </c:pt>
                <c:pt idx="64">
                  <c:v>0.96597457567812</c:v>
                </c:pt>
                <c:pt idx="65">
                  <c:v>0.97389185472455</c:v>
                </c:pt>
                <c:pt idx="66">
                  <c:v>1.01418381685607</c:v>
                </c:pt>
                <c:pt idx="67">
                  <c:v>0.94800510318004</c:v>
                </c:pt>
                <c:pt idx="68">
                  <c:v>0.998760992249759</c:v>
                </c:pt>
                <c:pt idx="69">
                  <c:v>0.97090916049545</c:v>
                </c:pt>
                <c:pt idx="70">
                  <c:v>1.00052449853276</c:v>
                </c:pt>
                <c:pt idx="71">
                  <c:v>1.0246072836795</c:v>
                </c:pt>
                <c:pt idx="72">
                  <c:v>0.996403749178778</c:v>
                </c:pt>
                <c:pt idx="73">
                  <c:v>1.01054694599018</c:v>
                </c:pt>
                <c:pt idx="74">
                  <c:v>1.04893291546824</c:v>
                </c:pt>
                <c:pt idx="75">
                  <c:v>1.04117219833332</c:v>
                </c:pt>
                <c:pt idx="76">
                  <c:v>1.04328161169853</c:v>
                </c:pt>
                <c:pt idx="77">
                  <c:v>1.07189861253275</c:v>
                </c:pt>
                <c:pt idx="78">
                  <c:v>1.047820250442089</c:v>
                </c:pt>
                <c:pt idx="79">
                  <c:v>1.01842171550892</c:v>
                </c:pt>
                <c:pt idx="80">
                  <c:v>1.02630232324379</c:v>
                </c:pt>
                <c:pt idx="81">
                  <c:v>1.04839989270642</c:v>
                </c:pt>
                <c:pt idx="82">
                  <c:v>1.00932237067685</c:v>
                </c:pt>
                <c:pt idx="83">
                  <c:v>1.02138881789813</c:v>
                </c:pt>
                <c:pt idx="84">
                  <c:v>1.01379146064124</c:v>
                </c:pt>
                <c:pt idx="85">
                  <c:v>1.00023759571248</c:v>
                </c:pt>
                <c:pt idx="86">
                  <c:v>1.00359553760574</c:v>
                </c:pt>
                <c:pt idx="87">
                  <c:v>1.00161679749321</c:v>
                </c:pt>
                <c:pt idx="88">
                  <c:v>0.990231242523179</c:v>
                </c:pt>
                <c:pt idx="89">
                  <c:v>0.982934614631296</c:v>
                </c:pt>
                <c:pt idx="90">
                  <c:v>0.983492629360548</c:v>
                </c:pt>
                <c:pt idx="91">
                  <c:v>0.984617918836384</c:v>
                </c:pt>
                <c:pt idx="92">
                  <c:v>0.978385137386861</c:v>
                </c:pt>
                <c:pt idx="93">
                  <c:v>0.979586638503647</c:v>
                </c:pt>
                <c:pt idx="94">
                  <c:v>0.97942169169737</c:v>
                </c:pt>
                <c:pt idx="95">
                  <c:v>0.980572456007741</c:v>
                </c:pt>
                <c:pt idx="96">
                  <c:v>0.981027517515295</c:v>
                </c:pt>
                <c:pt idx="97">
                  <c:v>0.983128623515445</c:v>
                </c:pt>
                <c:pt idx="98">
                  <c:v>0.989197772233621</c:v>
                </c:pt>
                <c:pt idx="99">
                  <c:v>0.989846269351824</c:v>
                </c:pt>
                <c:pt idx="100">
                  <c:v>0.99223947696506</c:v>
                </c:pt>
                <c:pt idx="101">
                  <c:v>0.994706539459944</c:v>
                </c:pt>
                <c:pt idx="102">
                  <c:v>0.998613811716088</c:v>
                </c:pt>
                <c:pt idx="103">
                  <c:v>0.998782925573022</c:v>
                </c:pt>
                <c:pt idx="104">
                  <c:v>1.00359572604081</c:v>
                </c:pt>
                <c:pt idx="105">
                  <c:v>1.0044104979692</c:v>
                </c:pt>
                <c:pt idx="106">
                  <c:v>1.0054776426801</c:v>
                </c:pt>
                <c:pt idx="107">
                  <c:v>1.00664495272887</c:v>
                </c:pt>
                <c:pt idx="108">
                  <c:v>1.00660653295255</c:v>
                </c:pt>
                <c:pt idx="109">
                  <c:v>1.00726631623028</c:v>
                </c:pt>
                <c:pt idx="110">
                  <c:v>1.00729335169518</c:v>
                </c:pt>
                <c:pt idx="111">
                  <c:v>1.0057599597702</c:v>
                </c:pt>
                <c:pt idx="112">
                  <c:v>1.00535027111054</c:v>
                </c:pt>
                <c:pt idx="113">
                  <c:v>1.00456591542177</c:v>
                </c:pt>
                <c:pt idx="114">
                  <c:v>1.00389887415016</c:v>
                </c:pt>
                <c:pt idx="115">
                  <c:v>1.00319297878969</c:v>
                </c:pt>
                <c:pt idx="116">
                  <c:v>1.00243036269911</c:v>
                </c:pt>
                <c:pt idx="117">
                  <c:v>1.00180589508721</c:v>
                </c:pt>
                <c:pt idx="118">
                  <c:v>1.00090198929212</c:v>
                </c:pt>
                <c:pt idx="119">
                  <c:v>1.00123014551819</c:v>
                </c:pt>
                <c:pt idx="120">
                  <c:v>1.00105386996976</c:v>
                </c:pt>
                <c:pt idx="121">
                  <c:v>1.00022278675298</c:v>
                </c:pt>
                <c:pt idx="122">
                  <c:v>0.999517467198657</c:v>
                </c:pt>
                <c:pt idx="123">
                  <c:v>1.00069114502997</c:v>
                </c:pt>
                <c:pt idx="124">
                  <c:v>0.999506756658349</c:v>
                </c:pt>
                <c:pt idx="125">
                  <c:v>1.00047764671734</c:v>
                </c:pt>
                <c:pt idx="126">
                  <c:v>0.999759991994117</c:v>
                </c:pt>
                <c:pt idx="127">
                  <c:v>0.999088185680084</c:v>
                </c:pt>
                <c:pt idx="128">
                  <c:v>1.00002408242802</c:v>
                </c:pt>
                <c:pt idx="129">
                  <c:v>0.999808978700599</c:v>
                </c:pt>
                <c:pt idx="130">
                  <c:v>0.999360076396212</c:v>
                </c:pt>
                <c:pt idx="131">
                  <c:v>0.999303089437602</c:v>
                </c:pt>
                <c:pt idx="132">
                  <c:v>0.999220496449746</c:v>
                </c:pt>
                <c:pt idx="133">
                  <c:v>0.999050110172249</c:v>
                </c:pt>
                <c:pt idx="134">
                  <c:v>0.998786189046331</c:v>
                </c:pt>
                <c:pt idx="135">
                  <c:v>0.998689623315869</c:v>
                </c:pt>
                <c:pt idx="136">
                  <c:v>0.998443196501631</c:v>
                </c:pt>
                <c:pt idx="137">
                  <c:v>0.998561150646476</c:v>
                </c:pt>
                <c:pt idx="138">
                  <c:v>0.998437926369843</c:v>
                </c:pt>
                <c:pt idx="139">
                  <c:v>0.998400605575493</c:v>
                </c:pt>
                <c:pt idx="140">
                  <c:v>0.998401019450506</c:v>
                </c:pt>
                <c:pt idx="141">
                  <c:v>0.99853205284524</c:v>
                </c:pt>
                <c:pt idx="142">
                  <c:v>0.998583067974014</c:v>
                </c:pt>
                <c:pt idx="143">
                  <c:v>0.998868066004442</c:v>
                </c:pt>
                <c:pt idx="144">
                  <c:v>0.99893464982078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MD!$N$1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MD!$N$2:$N$492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7.849881E-5</c:v>
                </c:pt>
                <c:pt idx="42">
                  <c:v>0.001350835</c:v>
                </c:pt>
                <c:pt idx="43">
                  <c:v>0.006399589</c:v>
                </c:pt>
                <c:pt idx="44">
                  <c:v>0.02114478</c:v>
                </c:pt>
                <c:pt idx="45">
                  <c:v>0.04658976</c:v>
                </c:pt>
                <c:pt idx="46">
                  <c:v>0.08944431</c:v>
                </c:pt>
                <c:pt idx="47">
                  <c:v>0.1493424</c:v>
                </c:pt>
                <c:pt idx="48">
                  <c:v>0.2207435</c:v>
                </c:pt>
                <c:pt idx="49">
                  <c:v>0.2949663</c:v>
                </c:pt>
                <c:pt idx="50">
                  <c:v>0.3795966</c:v>
                </c:pt>
                <c:pt idx="51">
                  <c:v>0.4716831</c:v>
                </c:pt>
                <c:pt idx="52">
                  <c:v>0.5590351</c:v>
                </c:pt>
                <c:pt idx="53">
                  <c:v>0.6302195</c:v>
                </c:pt>
                <c:pt idx="54">
                  <c:v>0.7000928</c:v>
                </c:pt>
                <c:pt idx="55">
                  <c:v>0.7868405</c:v>
                </c:pt>
                <c:pt idx="56">
                  <c:v>0.8511525</c:v>
                </c:pt>
                <c:pt idx="57">
                  <c:v>0.9168841</c:v>
                </c:pt>
                <c:pt idx="58">
                  <c:v>0.9683465</c:v>
                </c:pt>
                <c:pt idx="59">
                  <c:v>1.019638</c:v>
                </c:pt>
                <c:pt idx="60">
                  <c:v>1.052628</c:v>
                </c:pt>
                <c:pt idx="61">
                  <c:v>1.103264</c:v>
                </c:pt>
                <c:pt idx="62">
                  <c:v>1.127735</c:v>
                </c:pt>
                <c:pt idx="63">
                  <c:v>1.147615</c:v>
                </c:pt>
                <c:pt idx="64">
                  <c:v>1.148223</c:v>
                </c:pt>
                <c:pt idx="65">
                  <c:v>1.1512</c:v>
                </c:pt>
                <c:pt idx="66">
                  <c:v>1.14903</c:v>
                </c:pt>
                <c:pt idx="67">
                  <c:v>1.147828</c:v>
                </c:pt>
                <c:pt idx="68">
                  <c:v>1.150264</c:v>
                </c:pt>
                <c:pt idx="69">
                  <c:v>1.126192</c:v>
                </c:pt>
                <c:pt idx="70">
                  <c:v>1.112489</c:v>
                </c:pt>
                <c:pt idx="71">
                  <c:v>1.098101</c:v>
                </c:pt>
                <c:pt idx="72">
                  <c:v>1.081355</c:v>
                </c:pt>
                <c:pt idx="73">
                  <c:v>1.070707</c:v>
                </c:pt>
                <c:pt idx="74">
                  <c:v>1.056801</c:v>
                </c:pt>
                <c:pt idx="75">
                  <c:v>1.042485</c:v>
                </c:pt>
                <c:pt idx="76">
                  <c:v>1.040539</c:v>
                </c:pt>
                <c:pt idx="77">
                  <c:v>1.032279</c:v>
                </c:pt>
                <c:pt idx="78">
                  <c:v>1.030757</c:v>
                </c:pt>
                <c:pt idx="79">
                  <c:v>1.019778</c:v>
                </c:pt>
                <c:pt idx="80">
                  <c:v>1.014639</c:v>
                </c:pt>
                <c:pt idx="81">
                  <c:v>1.018257</c:v>
                </c:pt>
                <c:pt idx="82">
                  <c:v>1.032184</c:v>
                </c:pt>
                <c:pt idx="83">
                  <c:v>1.038821</c:v>
                </c:pt>
                <c:pt idx="84">
                  <c:v>1.050145</c:v>
                </c:pt>
                <c:pt idx="85">
                  <c:v>1.043468</c:v>
                </c:pt>
                <c:pt idx="86">
                  <c:v>1.042512</c:v>
                </c:pt>
                <c:pt idx="87">
                  <c:v>1.031827</c:v>
                </c:pt>
                <c:pt idx="88">
                  <c:v>1.012077</c:v>
                </c:pt>
                <c:pt idx="89">
                  <c:v>0.9976809</c:v>
                </c:pt>
                <c:pt idx="90">
                  <c:v>0.982232</c:v>
                </c:pt>
                <c:pt idx="91">
                  <c:v>0.976055</c:v>
                </c:pt>
                <c:pt idx="92">
                  <c:v>0.9573189</c:v>
                </c:pt>
                <c:pt idx="93">
                  <c:v>0.9542405</c:v>
                </c:pt>
                <c:pt idx="94">
                  <c:v>0.9407038</c:v>
                </c:pt>
                <c:pt idx="95">
                  <c:v>0.9322239</c:v>
                </c:pt>
                <c:pt idx="96">
                  <c:v>0.9259844</c:v>
                </c:pt>
                <c:pt idx="97">
                  <c:v>0.9228964</c:v>
                </c:pt>
                <c:pt idx="98">
                  <c:v>0.9177994</c:v>
                </c:pt>
                <c:pt idx="99">
                  <c:v>0.9197157</c:v>
                </c:pt>
                <c:pt idx="100">
                  <c:v>0.9291923</c:v>
                </c:pt>
                <c:pt idx="101">
                  <c:v>0.9319102</c:v>
                </c:pt>
                <c:pt idx="102">
                  <c:v>0.9352213</c:v>
                </c:pt>
                <c:pt idx="103">
                  <c:v>0.9453043</c:v>
                </c:pt>
                <c:pt idx="104">
                  <c:v>0.9636293</c:v>
                </c:pt>
                <c:pt idx="105">
                  <c:v>0.9816447</c:v>
                </c:pt>
                <c:pt idx="106">
                  <c:v>0.989216</c:v>
                </c:pt>
                <c:pt idx="107">
                  <c:v>1.004415</c:v>
                </c:pt>
                <c:pt idx="108">
                  <c:v>1.026612</c:v>
                </c:pt>
                <c:pt idx="109">
                  <c:v>1.042349</c:v>
                </c:pt>
                <c:pt idx="110">
                  <c:v>1.047401</c:v>
                </c:pt>
                <c:pt idx="111">
                  <c:v>1.058032</c:v>
                </c:pt>
                <c:pt idx="112">
                  <c:v>1.056958</c:v>
                </c:pt>
                <c:pt idx="113">
                  <c:v>1.05806</c:v>
                </c:pt>
                <c:pt idx="114">
                  <c:v>1.062673</c:v>
                </c:pt>
                <c:pt idx="115">
                  <c:v>1.063228</c:v>
                </c:pt>
                <c:pt idx="116">
                  <c:v>1.058094</c:v>
                </c:pt>
                <c:pt idx="117">
                  <c:v>1.052552</c:v>
                </c:pt>
                <c:pt idx="118">
                  <c:v>1.050878</c:v>
                </c:pt>
                <c:pt idx="119">
                  <c:v>1.044253</c:v>
                </c:pt>
                <c:pt idx="120">
                  <c:v>1.041804</c:v>
                </c:pt>
                <c:pt idx="121">
                  <c:v>1.032268</c:v>
                </c:pt>
                <c:pt idx="122">
                  <c:v>1.024373</c:v>
                </c:pt>
                <c:pt idx="123">
                  <c:v>1.016636</c:v>
                </c:pt>
                <c:pt idx="124">
                  <c:v>1.01383</c:v>
                </c:pt>
                <c:pt idx="125">
                  <c:v>1.010177</c:v>
                </c:pt>
                <c:pt idx="126">
                  <c:v>1.007691</c:v>
                </c:pt>
                <c:pt idx="127">
                  <c:v>1.002236</c:v>
                </c:pt>
                <c:pt idx="128">
                  <c:v>0.9988286</c:v>
                </c:pt>
                <c:pt idx="129">
                  <c:v>0.9981096</c:v>
                </c:pt>
                <c:pt idx="130">
                  <c:v>0.9955465</c:v>
                </c:pt>
                <c:pt idx="131">
                  <c:v>0.9940987</c:v>
                </c:pt>
                <c:pt idx="132">
                  <c:v>0.9907787</c:v>
                </c:pt>
                <c:pt idx="133">
                  <c:v>0.9940464</c:v>
                </c:pt>
                <c:pt idx="134">
                  <c:v>0.9970646</c:v>
                </c:pt>
                <c:pt idx="135">
                  <c:v>0.991467</c:v>
                </c:pt>
                <c:pt idx="136">
                  <c:v>0.9916295</c:v>
                </c:pt>
                <c:pt idx="137">
                  <c:v>0.9935781</c:v>
                </c:pt>
                <c:pt idx="138">
                  <c:v>0.9936096</c:v>
                </c:pt>
                <c:pt idx="139">
                  <c:v>0.9946113</c:v>
                </c:pt>
                <c:pt idx="140">
                  <c:v>0.9927731</c:v>
                </c:pt>
                <c:pt idx="141">
                  <c:v>0.9937718</c:v>
                </c:pt>
                <c:pt idx="142">
                  <c:v>0.9912077</c:v>
                </c:pt>
                <c:pt idx="143">
                  <c:v>0.9930795</c:v>
                </c:pt>
                <c:pt idx="144">
                  <c:v>0.9942158</c:v>
                </c:pt>
                <c:pt idx="145">
                  <c:v>0.9952448</c:v>
                </c:pt>
                <c:pt idx="146">
                  <c:v>1.001046</c:v>
                </c:pt>
                <c:pt idx="147">
                  <c:v>0.9991127</c:v>
                </c:pt>
                <c:pt idx="148">
                  <c:v>0.9966591</c:v>
                </c:pt>
                <c:pt idx="149">
                  <c:v>0.997856</c:v>
                </c:pt>
                <c:pt idx="150">
                  <c:v>0.9982135</c:v>
                </c:pt>
                <c:pt idx="151">
                  <c:v>1.002685</c:v>
                </c:pt>
                <c:pt idx="152">
                  <c:v>1.007692</c:v>
                </c:pt>
                <c:pt idx="153">
                  <c:v>1.010092</c:v>
                </c:pt>
                <c:pt idx="154">
                  <c:v>1.009976</c:v>
                </c:pt>
                <c:pt idx="155">
                  <c:v>1.007427</c:v>
                </c:pt>
                <c:pt idx="156">
                  <c:v>1.010655</c:v>
                </c:pt>
                <c:pt idx="157">
                  <c:v>1.013514</c:v>
                </c:pt>
                <c:pt idx="158">
                  <c:v>1.015593</c:v>
                </c:pt>
                <c:pt idx="159">
                  <c:v>1.016336</c:v>
                </c:pt>
                <c:pt idx="160">
                  <c:v>1.015299</c:v>
                </c:pt>
                <c:pt idx="161">
                  <c:v>1.012806</c:v>
                </c:pt>
                <c:pt idx="162">
                  <c:v>1.010225</c:v>
                </c:pt>
                <c:pt idx="163">
                  <c:v>1.009114</c:v>
                </c:pt>
                <c:pt idx="164">
                  <c:v>1.008231</c:v>
                </c:pt>
                <c:pt idx="165">
                  <c:v>1.009364</c:v>
                </c:pt>
                <c:pt idx="166">
                  <c:v>1.011998</c:v>
                </c:pt>
                <c:pt idx="167">
                  <c:v>1.00924</c:v>
                </c:pt>
                <c:pt idx="168">
                  <c:v>1.009319</c:v>
                </c:pt>
                <c:pt idx="169">
                  <c:v>1.005668</c:v>
                </c:pt>
                <c:pt idx="170">
                  <c:v>1.008436</c:v>
                </c:pt>
                <c:pt idx="171">
                  <c:v>1.006183</c:v>
                </c:pt>
                <c:pt idx="172">
                  <c:v>1.005728</c:v>
                </c:pt>
                <c:pt idx="173">
                  <c:v>1.003381</c:v>
                </c:pt>
                <c:pt idx="174">
                  <c:v>1.0029</c:v>
                </c:pt>
                <c:pt idx="175">
                  <c:v>1.000118</c:v>
                </c:pt>
                <c:pt idx="176">
                  <c:v>0.9995626</c:v>
                </c:pt>
                <c:pt idx="177">
                  <c:v>1.001591</c:v>
                </c:pt>
                <c:pt idx="178">
                  <c:v>1.000882</c:v>
                </c:pt>
                <c:pt idx="179">
                  <c:v>0.9984975</c:v>
                </c:pt>
                <c:pt idx="180">
                  <c:v>0.9945464</c:v>
                </c:pt>
                <c:pt idx="181">
                  <c:v>0.9975102</c:v>
                </c:pt>
                <c:pt idx="182">
                  <c:v>1.000539</c:v>
                </c:pt>
                <c:pt idx="183">
                  <c:v>0.998266</c:v>
                </c:pt>
                <c:pt idx="184">
                  <c:v>0.9971658</c:v>
                </c:pt>
                <c:pt idx="185">
                  <c:v>1.000937</c:v>
                </c:pt>
                <c:pt idx="186">
                  <c:v>0.999873</c:v>
                </c:pt>
                <c:pt idx="187">
                  <c:v>1.004807</c:v>
                </c:pt>
                <c:pt idx="188">
                  <c:v>1.002428</c:v>
                </c:pt>
                <c:pt idx="189">
                  <c:v>1.005059</c:v>
                </c:pt>
                <c:pt idx="190">
                  <c:v>1.002999</c:v>
                </c:pt>
                <c:pt idx="191">
                  <c:v>1.003223</c:v>
                </c:pt>
                <c:pt idx="192">
                  <c:v>1.005018</c:v>
                </c:pt>
                <c:pt idx="193">
                  <c:v>1.005033</c:v>
                </c:pt>
                <c:pt idx="194">
                  <c:v>1.005532</c:v>
                </c:pt>
                <c:pt idx="195">
                  <c:v>1.00281</c:v>
                </c:pt>
                <c:pt idx="196">
                  <c:v>1.004091</c:v>
                </c:pt>
                <c:pt idx="197">
                  <c:v>1.004324</c:v>
                </c:pt>
                <c:pt idx="198">
                  <c:v>1.00523</c:v>
                </c:pt>
                <c:pt idx="199">
                  <c:v>1.006871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MD!$O$1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MD!$O$2:$O$492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0.0005722459</c:v>
                </c:pt>
                <c:pt idx="38">
                  <c:v>0.005576736</c:v>
                </c:pt>
                <c:pt idx="39">
                  <c:v>0.0354889</c:v>
                </c:pt>
                <c:pt idx="40">
                  <c:v>0.1088964</c:v>
                </c:pt>
                <c:pt idx="41">
                  <c:v>0.2483814</c:v>
                </c:pt>
                <c:pt idx="42">
                  <c:v>0.4370004</c:v>
                </c:pt>
                <c:pt idx="43">
                  <c:v>0.636618</c:v>
                </c:pt>
                <c:pt idx="44">
                  <c:v>0.8193603</c:v>
                </c:pt>
                <c:pt idx="45">
                  <c:v>0.9863925</c:v>
                </c:pt>
                <c:pt idx="46">
                  <c:v>1.08626</c:v>
                </c:pt>
                <c:pt idx="47">
                  <c:v>1.168497</c:v>
                </c:pt>
                <c:pt idx="48">
                  <c:v>1.223983</c:v>
                </c:pt>
                <c:pt idx="49">
                  <c:v>1.236061</c:v>
                </c:pt>
                <c:pt idx="50">
                  <c:v>1.236965</c:v>
                </c:pt>
                <c:pt idx="51">
                  <c:v>1.231998</c:v>
                </c:pt>
                <c:pt idx="52">
                  <c:v>1.221442</c:v>
                </c:pt>
                <c:pt idx="53">
                  <c:v>1.205901</c:v>
                </c:pt>
                <c:pt idx="54">
                  <c:v>1.167053</c:v>
                </c:pt>
                <c:pt idx="55">
                  <c:v>1.147662</c:v>
                </c:pt>
                <c:pt idx="56">
                  <c:v>1.118814</c:v>
                </c:pt>
                <c:pt idx="57">
                  <c:v>1.094194</c:v>
                </c:pt>
                <c:pt idx="58">
                  <c:v>1.069974</c:v>
                </c:pt>
                <c:pt idx="59">
                  <c:v>1.039643</c:v>
                </c:pt>
                <c:pt idx="60">
                  <c:v>1.027131</c:v>
                </c:pt>
                <c:pt idx="61">
                  <c:v>1.004741</c:v>
                </c:pt>
                <c:pt idx="62">
                  <c:v>0.9878352</c:v>
                </c:pt>
                <c:pt idx="63">
                  <c:v>0.9684908</c:v>
                </c:pt>
                <c:pt idx="64">
                  <c:v>0.9472465</c:v>
                </c:pt>
                <c:pt idx="65">
                  <c:v>0.9332323</c:v>
                </c:pt>
                <c:pt idx="66">
                  <c:v>0.915502</c:v>
                </c:pt>
                <c:pt idx="67">
                  <c:v>0.908621</c:v>
                </c:pt>
                <c:pt idx="68">
                  <c:v>0.8988001</c:v>
                </c:pt>
                <c:pt idx="69">
                  <c:v>0.8893175</c:v>
                </c:pt>
                <c:pt idx="70">
                  <c:v>0.8779892</c:v>
                </c:pt>
                <c:pt idx="71">
                  <c:v>0.867975</c:v>
                </c:pt>
                <c:pt idx="72">
                  <c:v>0.8565146</c:v>
                </c:pt>
                <c:pt idx="73">
                  <c:v>0.8505804</c:v>
                </c:pt>
                <c:pt idx="74">
                  <c:v>0.8464485</c:v>
                </c:pt>
                <c:pt idx="75">
                  <c:v>0.8374208</c:v>
                </c:pt>
                <c:pt idx="76">
                  <c:v>0.8327829</c:v>
                </c:pt>
                <c:pt idx="77">
                  <c:v>0.8260985</c:v>
                </c:pt>
                <c:pt idx="78">
                  <c:v>0.8300154</c:v>
                </c:pt>
                <c:pt idx="79">
                  <c:v>0.8380855</c:v>
                </c:pt>
                <c:pt idx="80">
                  <c:v>0.8403179</c:v>
                </c:pt>
                <c:pt idx="81">
                  <c:v>0.8361612</c:v>
                </c:pt>
                <c:pt idx="82">
                  <c:v>0.8430657</c:v>
                </c:pt>
                <c:pt idx="83">
                  <c:v>0.8433682</c:v>
                </c:pt>
                <c:pt idx="84">
                  <c:v>0.8510681</c:v>
                </c:pt>
                <c:pt idx="85">
                  <c:v>0.8596561</c:v>
                </c:pt>
                <c:pt idx="86">
                  <c:v>0.8742739</c:v>
                </c:pt>
                <c:pt idx="87">
                  <c:v>0.8851421</c:v>
                </c:pt>
                <c:pt idx="88">
                  <c:v>0.900136</c:v>
                </c:pt>
                <c:pt idx="89">
                  <c:v>0.9167212</c:v>
                </c:pt>
                <c:pt idx="90">
                  <c:v>0.9262735</c:v>
                </c:pt>
                <c:pt idx="91">
                  <c:v>0.9422976</c:v>
                </c:pt>
                <c:pt idx="92">
                  <c:v>0.9538186</c:v>
                </c:pt>
                <c:pt idx="93">
                  <c:v>0.9646625</c:v>
                </c:pt>
                <c:pt idx="94">
                  <c:v>0.9729813</c:v>
                </c:pt>
                <c:pt idx="95">
                  <c:v>0.9795051</c:v>
                </c:pt>
                <c:pt idx="96">
                  <c:v>0.980912</c:v>
                </c:pt>
                <c:pt idx="97">
                  <c:v>0.9889451</c:v>
                </c:pt>
                <c:pt idx="98">
                  <c:v>0.9911129</c:v>
                </c:pt>
                <c:pt idx="99">
                  <c:v>0.9975288</c:v>
                </c:pt>
                <c:pt idx="100">
                  <c:v>1.00808</c:v>
                </c:pt>
                <c:pt idx="101">
                  <c:v>1.007151</c:v>
                </c:pt>
                <c:pt idx="102">
                  <c:v>1.005834</c:v>
                </c:pt>
                <c:pt idx="103">
                  <c:v>1.003564</c:v>
                </c:pt>
                <c:pt idx="104">
                  <c:v>1.005686</c:v>
                </c:pt>
                <c:pt idx="105">
                  <c:v>0.9993488</c:v>
                </c:pt>
                <c:pt idx="106">
                  <c:v>0.9987282</c:v>
                </c:pt>
                <c:pt idx="107">
                  <c:v>1.001041</c:v>
                </c:pt>
                <c:pt idx="108">
                  <c:v>0.9914522</c:v>
                </c:pt>
                <c:pt idx="109">
                  <c:v>0.9940192</c:v>
                </c:pt>
                <c:pt idx="110">
                  <c:v>0.9903073</c:v>
                </c:pt>
                <c:pt idx="111">
                  <c:v>0.9860087</c:v>
                </c:pt>
                <c:pt idx="112">
                  <c:v>0.9865134</c:v>
                </c:pt>
                <c:pt idx="113">
                  <c:v>0.9847963</c:v>
                </c:pt>
                <c:pt idx="114">
                  <c:v>0.9873914</c:v>
                </c:pt>
                <c:pt idx="115">
                  <c:v>0.9869541</c:v>
                </c:pt>
                <c:pt idx="116">
                  <c:v>0.9832398</c:v>
                </c:pt>
                <c:pt idx="117">
                  <c:v>0.9872969</c:v>
                </c:pt>
                <c:pt idx="118">
                  <c:v>0.9890131</c:v>
                </c:pt>
                <c:pt idx="119">
                  <c:v>0.9902087</c:v>
                </c:pt>
                <c:pt idx="120">
                  <c:v>0.997154</c:v>
                </c:pt>
                <c:pt idx="121">
                  <c:v>1.000131</c:v>
                </c:pt>
                <c:pt idx="122">
                  <c:v>1.00396</c:v>
                </c:pt>
                <c:pt idx="123">
                  <c:v>1.013333</c:v>
                </c:pt>
                <c:pt idx="124">
                  <c:v>1.024447</c:v>
                </c:pt>
                <c:pt idx="125">
                  <c:v>1.034113</c:v>
                </c:pt>
                <c:pt idx="126">
                  <c:v>1.038663</c:v>
                </c:pt>
                <c:pt idx="127">
                  <c:v>1.047071</c:v>
                </c:pt>
                <c:pt idx="128">
                  <c:v>1.047754</c:v>
                </c:pt>
                <c:pt idx="129">
                  <c:v>1.055506</c:v>
                </c:pt>
                <c:pt idx="130">
                  <c:v>1.053386</c:v>
                </c:pt>
                <c:pt idx="131">
                  <c:v>1.05096</c:v>
                </c:pt>
                <c:pt idx="132">
                  <c:v>1.051588</c:v>
                </c:pt>
                <c:pt idx="133">
                  <c:v>1.051031</c:v>
                </c:pt>
                <c:pt idx="134">
                  <c:v>1.050699</c:v>
                </c:pt>
                <c:pt idx="135">
                  <c:v>1.048128</c:v>
                </c:pt>
                <c:pt idx="136">
                  <c:v>1.040586</c:v>
                </c:pt>
                <c:pt idx="137">
                  <c:v>1.036854</c:v>
                </c:pt>
                <c:pt idx="138">
                  <c:v>1.031878</c:v>
                </c:pt>
                <c:pt idx="139">
                  <c:v>1.029061</c:v>
                </c:pt>
                <c:pt idx="140">
                  <c:v>1.031733</c:v>
                </c:pt>
                <c:pt idx="141">
                  <c:v>1.033143</c:v>
                </c:pt>
                <c:pt idx="142">
                  <c:v>1.032699</c:v>
                </c:pt>
                <c:pt idx="143">
                  <c:v>1.028147</c:v>
                </c:pt>
                <c:pt idx="144">
                  <c:v>1.0191</c:v>
                </c:pt>
                <c:pt idx="145">
                  <c:v>1.018003</c:v>
                </c:pt>
                <c:pt idx="146">
                  <c:v>1.012078</c:v>
                </c:pt>
                <c:pt idx="147">
                  <c:v>1.010454</c:v>
                </c:pt>
                <c:pt idx="148">
                  <c:v>1.004158</c:v>
                </c:pt>
                <c:pt idx="149">
                  <c:v>0.9982005</c:v>
                </c:pt>
                <c:pt idx="150">
                  <c:v>0.9982905</c:v>
                </c:pt>
                <c:pt idx="151">
                  <c:v>0.9967602</c:v>
                </c:pt>
                <c:pt idx="152">
                  <c:v>0.9904964</c:v>
                </c:pt>
                <c:pt idx="153">
                  <c:v>0.9864447</c:v>
                </c:pt>
                <c:pt idx="154">
                  <c:v>0.9871442</c:v>
                </c:pt>
                <c:pt idx="155">
                  <c:v>0.9858807</c:v>
                </c:pt>
                <c:pt idx="156">
                  <c:v>0.9811284</c:v>
                </c:pt>
                <c:pt idx="157">
                  <c:v>0.9793305</c:v>
                </c:pt>
                <c:pt idx="158">
                  <c:v>0.9750697</c:v>
                </c:pt>
                <c:pt idx="159">
                  <c:v>0.9743518</c:v>
                </c:pt>
                <c:pt idx="160">
                  <c:v>0.973869</c:v>
                </c:pt>
                <c:pt idx="161">
                  <c:v>0.9729783</c:v>
                </c:pt>
                <c:pt idx="162">
                  <c:v>0.9726408</c:v>
                </c:pt>
                <c:pt idx="163">
                  <c:v>0.9752307</c:v>
                </c:pt>
                <c:pt idx="164">
                  <c:v>0.9792205</c:v>
                </c:pt>
                <c:pt idx="165">
                  <c:v>0.9819974</c:v>
                </c:pt>
                <c:pt idx="166">
                  <c:v>0.9854122</c:v>
                </c:pt>
                <c:pt idx="167">
                  <c:v>0.9884468</c:v>
                </c:pt>
                <c:pt idx="168">
                  <c:v>0.9911264</c:v>
                </c:pt>
                <c:pt idx="169">
                  <c:v>0.9943493</c:v>
                </c:pt>
                <c:pt idx="170">
                  <c:v>0.9968754</c:v>
                </c:pt>
                <c:pt idx="171">
                  <c:v>0.9960618</c:v>
                </c:pt>
                <c:pt idx="172">
                  <c:v>0.9982257</c:v>
                </c:pt>
                <c:pt idx="173">
                  <c:v>1.006001</c:v>
                </c:pt>
                <c:pt idx="174">
                  <c:v>1.008496</c:v>
                </c:pt>
                <c:pt idx="175">
                  <c:v>1.011536</c:v>
                </c:pt>
                <c:pt idx="176">
                  <c:v>1.011692</c:v>
                </c:pt>
                <c:pt idx="177">
                  <c:v>1.009346</c:v>
                </c:pt>
                <c:pt idx="178">
                  <c:v>1.011266</c:v>
                </c:pt>
                <c:pt idx="179">
                  <c:v>1.011202</c:v>
                </c:pt>
                <c:pt idx="180">
                  <c:v>1.012296</c:v>
                </c:pt>
                <c:pt idx="181">
                  <c:v>1.015711</c:v>
                </c:pt>
                <c:pt idx="182">
                  <c:v>1.015418</c:v>
                </c:pt>
                <c:pt idx="183">
                  <c:v>1.016075</c:v>
                </c:pt>
                <c:pt idx="184">
                  <c:v>1.0122</c:v>
                </c:pt>
                <c:pt idx="185">
                  <c:v>1.012462</c:v>
                </c:pt>
                <c:pt idx="186">
                  <c:v>1.012383</c:v>
                </c:pt>
                <c:pt idx="187">
                  <c:v>1.015182</c:v>
                </c:pt>
                <c:pt idx="188">
                  <c:v>1.012489</c:v>
                </c:pt>
                <c:pt idx="189">
                  <c:v>1.012562</c:v>
                </c:pt>
                <c:pt idx="190">
                  <c:v>1.012522</c:v>
                </c:pt>
                <c:pt idx="191">
                  <c:v>1.012598</c:v>
                </c:pt>
                <c:pt idx="192">
                  <c:v>1.012892</c:v>
                </c:pt>
                <c:pt idx="193">
                  <c:v>1.012193</c:v>
                </c:pt>
                <c:pt idx="194">
                  <c:v>1.010129</c:v>
                </c:pt>
                <c:pt idx="195">
                  <c:v>1.009436</c:v>
                </c:pt>
                <c:pt idx="196">
                  <c:v>1.005744</c:v>
                </c:pt>
                <c:pt idx="197">
                  <c:v>1.005219</c:v>
                </c:pt>
                <c:pt idx="198">
                  <c:v>1.005537</c:v>
                </c:pt>
                <c:pt idx="199">
                  <c:v>1.004353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0044808"/>
        <c:axId val="-2090842968"/>
      </c:scatterChart>
      <c:valAx>
        <c:axId val="-2090044808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0842968"/>
        <c:crosses val="autoZero"/>
        <c:crossBetween val="midCat"/>
      </c:valAx>
      <c:valAx>
        <c:axId val="-2090842968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004480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alles!$W$1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alles!$W$2:$W$146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0.00035015755128397</c:v>
                </c:pt>
                <c:pt idx="26" formatCode="0.00E+00">
                  <c:v>0.00703744397703658</c:v>
                </c:pt>
                <c:pt idx="27" formatCode="0.00E+00">
                  <c:v>0.0364743625873201</c:v>
                </c:pt>
                <c:pt idx="28">
                  <c:v>0.172187684087225</c:v>
                </c:pt>
                <c:pt idx="29">
                  <c:v>0.396183995000704</c:v>
                </c:pt>
                <c:pt idx="30">
                  <c:v>0.828102048503282</c:v>
                </c:pt>
                <c:pt idx="31">
                  <c:v>1.07432887473276</c:v>
                </c:pt>
                <c:pt idx="32">
                  <c:v>0.695232944279774</c:v>
                </c:pt>
                <c:pt idx="33">
                  <c:v>1.26711688778116</c:v>
                </c:pt>
                <c:pt idx="34">
                  <c:v>1.10105432547459</c:v>
                </c:pt>
                <c:pt idx="35">
                  <c:v>1.43076884043937</c:v>
                </c:pt>
                <c:pt idx="36">
                  <c:v>1.13224544310144</c:v>
                </c:pt>
                <c:pt idx="37">
                  <c:v>1.12415515677941</c:v>
                </c:pt>
                <c:pt idx="38">
                  <c:v>1.19022817048484</c:v>
                </c:pt>
                <c:pt idx="39">
                  <c:v>1.03148733940369</c:v>
                </c:pt>
                <c:pt idx="40">
                  <c:v>1.15486654101055</c:v>
                </c:pt>
                <c:pt idx="41">
                  <c:v>1.07679352627935</c:v>
                </c:pt>
                <c:pt idx="42">
                  <c:v>0.874846837794642</c:v>
                </c:pt>
                <c:pt idx="43">
                  <c:v>1.0395003834438</c:v>
                </c:pt>
                <c:pt idx="44">
                  <c:v>0.971244241574793</c:v>
                </c:pt>
                <c:pt idx="45">
                  <c:v>0.972647950631381</c:v>
                </c:pt>
                <c:pt idx="46">
                  <c:v>0.893172494397386</c:v>
                </c:pt>
                <c:pt idx="47">
                  <c:v>1.07460188639806</c:v>
                </c:pt>
                <c:pt idx="48">
                  <c:v>1.05915471527832</c:v>
                </c:pt>
                <c:pt idx="49">
                  <c:v>0.953459572555909</c:v>
                </c:pt>
                <c:pt idx="50">
                  <c:v>1.09095638660245</c:v>
                </c:pt>
                <c:pt idx="51">
                  <c:v>0.965593319205486</c:v>
                </c:pt>
                <c:pt idx="52">
                  <c:v>1.01694471362919</c:v>
                </c:pt>
                <c:pt idx="53">
                  <c:v>1.03439791371262</c:v>
                </c:pt>
                <c:pt idx="54">
                  <c:v>0.965301366859323</c:v>
                </c:pt>
                <c:pt idx="55">
                  <c:v>1.01103196796112</c:v>
                </c:pt>
                <c:pt idx="56">
                  <c:v>0.886181340547984</c:v>
                </c:pt>
                <c:pt idx="57">
                  <c:v>1.00049858160386</c:v>
                </c:pt>
                <c:pt idx="58">
                  <c:v>0.950716571033678</c:v>
                </c:pt>
                <c:pt idx="59">
                  <c:v>0.95614941510878</c:v>
                </c:pt>
                <c:pt idx="60">
                  <c:v>1.00970220508163</c:v>
                </c:pt>
                <c:pt idx="61">
                  <c:v>0.967539478049753</c:v>
                </c:pt>
                <c:pt idx="62">
                  <c:v>1.03423334254005</c:v>
                </c:pt>
                <c:pt idx="63">
                  <c:v>1.02476308550247</c:v>
                </c:pt>
                <c:pt idx="64">
                  <c:v>1.07985064623214</c:v>
                </c:pt>
                <c:pt idx="65">
                  <c:v>1.05860626087902</c:v>
                </c:pt>
                <c:pt idx="66">
                  <c:v>1.02446307055594</c:v>
                </c:pt>
                <c:pt idx="67">
                  <c:v>1.06198059826295</c:v>
                </c:pt>
                <c:pt idx="68">
                  <c:v>1.05182681615301</c:v>
                </c:pt>
                <c:pt idx="69">
                  <c:v>1.02228338304594</c:v>
                </c:pt>
                <c:pt idx="70">
                  <c:v>1.02726743722609</c:v>
                </c:pt>
                <c:pt idx="71">
                  <c:v>1.01899375266256</c:v>
                </c:pt>
                <c:pt idx="72">
                  <c:v>1.00597052187632</c:v>
                </c:pt>
                <c:pt idx="73">
                  <c:v>0.985814743189634</c:v>
                </c:pt>
                <c:pt idx="74">
                  <c:v>1.00213503396659</c:v>
                </c:pt>
                <c:pt idx="75">
                  <c:v>0.987304713902846</c:v>
                </c:pt>
                <c:pt idx="76">
                  <c:v>0.97855871616115</c:v>
                </c:pt>
                <c:pt idx="77">
                  <c:v>0.981499641997308</c:v>
                </c:pt>
                <c:pt idx="78">
                  <c:v>0.986136809047321</c:v>
                </c:pt>
                <c:pt idx="79">
                  <c:v>0.983853479135673</c:v>
                </c:pt>
                <c:pt idx="80">
                  <c:v>0.978972713186066</c:v>
                </c:pt>
                <c:pt idx="81">
                  <c:v>0.988605503097577</c:v>
                </c:pt>
                <c:pt idx="82">
                  <c:v>0.98495470463168</c:v>
                </c:pt>
                <c:pt idx="83">
                  <c:v>0.990327404188439</c:v>
                </c:pt>
                <c:pt idx="84">
                  <c:v>0.986980897990157</c:v>
                </c:pt>
                <c:pt idx="85">
                  <c:v>0.994026693311501</c:v>
                </c:pt>
                <c:pt idx="86">
                  <c:v>0.990836410983642</c:v>
                </c:pt>
                <c:pt idx="87">
                  <c:v>0.992447632298475</c:v>
                </c:pt>
                <c:pt idx="88">
                  <c:v>0.996019108627697</c:v>
                </c:pt>
                <c:pt idx="89">
                  <c:v>0.996140884853804</c:v>
                </c:pt>
                <c:pt idx="90">
                  <c:v>0.996056009739735</c:v>
                </c:pt>
                <c:pt idx="91">
                  <c:v>0.999610578369095</c:v>
                </c:pt>
                <c:pt idx="92">
                  <c:v>0.999806636571772</c:v>
                </c:pt>
                <c:pt idx="93">
                  <c:v>1.00319468715825</c:v>
                </c:pt>
                <c:pt idx="94">
                  <c:v>1.00273013421961</c:v>
                </c:pt>
                <c:pt idx="95">
                  <c:v>1.00381397540303</c:v>
                </c:pt>
                <c:pt idx="96">
                  <c:v>1.00599676004237</c:v>
                </c:pt>
                <c:pt idx="97">
                  <c:v>1.00415398807788</c:v>
                </c:pt>
                <c:pt idx="98">
                  <c:v>1.00477746413003</c:v>
                </c:pt>
                <c:pt idx="99">
                  <c:v>1.00415622928643</c:v>
                </c:pt>
                <c:pt idx="100">
                  <c:v>1.00501826814309</c:v>
                </c:pt>
                <c:pt idx="101">
                  <c:v>1.00290147523947</c:v>
                </c:pt>
                <c:pt idx="102">
                  <c:v>1.00233011125318</c:v>
                </c:pt>
                <c:pt idx="103">
                  <c:v>1.00177324975535</c:v>
                </c:pt>
                <c:pt idx="104">
                  <c:v>1.00111174430358</c:v>
                </c:pt>
                <c:pt idx="105">
                  <c:v>1.00049047303531</c:v>
                </c:pt>
                <c:pt idx="106">
                  <c:v>1.00055491559904</c:v>
                </c:pt>
                <c:pt idx="107">
                  <c:v>0.999678288095255</c:v>
                </c:pt>
                <c:pt idx="108">
                  <c:v>0.999380114205292</c:v>
                </c:pt>
                <c:pt idx="109">
                  <c:v>0.999399282008216</c:v>
                </c:pt>
                <c:pt idx="110">
                  <c:v>0.9997021916028</c:v>
                </c:pt>
                <c:pt idx="111">
                  <c:v>0.999302896958334</c:v>
                </c:pt>
                <c:pt idx="112">
                  <c:v>0.999349991738999</c:v>
                </c:pt>
                <c:pt idx="113">
                  <c:v>0.999916992326151</c:v>
                </c:pt>
                <c:pt idx="114">
                  <c:v>0.999906082599981</c:v>
                </c:pt>
                <c:pt idx="115">
                  <c:v>0.999891004915792</c:v>
                </c:pt>
                <c:pt idx="116">
                  <c:v>1.00016173505572</c:v>
                </c:pt>
                <c:pt idx="117">
                  <c:v>1.00025859070495</c:v>
                </c:pt>
                <c:pt idx="118">
                  <c:v>1.00040800268099</c:v>
                </c:pt>
                <c:pt idx="119">
                  <c:v>1.00067517582142</c:v>
                </c:pt>
                <c:pt idx="120">
                  <c:v>1.00041640052576</c:v>
                </c:pt>
                <c:pt idx="121">
                  <c:v>1.00066872360091</c:v>
                </c:pt>
                <c:pt idx="122">
                  <c:v>1.00073659779913</c:v>
                </c:pt>
                <c:pt idx="123">
                  <c:v>1.00059976039555</c:v>
                </c:pt>
                <c:pt idx="124">
                  <c:v>1.0005150538173</c:v>
                </c:pt>
                <c:pt idx="125">
                  <c:v>1.00058715812565</c:v>
                </c:pt>
                <c:pt idx="126">
                  <c:v>1.00028209130485</c:v>
                </c:pt>
                <c:pt idx="127">
                  <c:v>1.00050677244687</c:v>
                </c:pt>
                <c:pt idx="128">
                  <c:v>1.00041394673056</c:v>
                </c:pt>
                <c:pt idx="129">
                  <c:v>0.999991072530991</c:v>
                </c:pt>
                <c:pt idx="130">
                  <c:v>1.00007889361759</c:v>
                </c:pt>
                <c:pt idx="131">
                  <c:v>1.00011248328477</c:v>
                </c:pt>
                <c:pt idx="132">
                  <c:v>0.999917271167629</c:v>
                </c:pt>
                <c:pt idx="133">
                  <c:v>0.999866413567327</c:v>
                </c:pt>
                <c:pt idx="134">
                  <c:v>0.99971536361047</c:v>
                </c:pt>
                <c:pt idx="135">
                  <c:v>0.999872294191854</c:v>
                </c:pt>
                <c:pt idx="136">
                  <c:v>0.999950141799979</c:v>
                </c:pt>
                <c:pt idx="137">
                  <c:v>0.999485247292188</c:v>
                </c:pt>
                <c:pt idx="138">
                  <c:v>0.999704214307315</c:v>
                </c:pt>
                <c:pt idx="139">
                  <c:v>0.999721404667578</c:v>
                </c:pt>
                <c:pt idx="140">
                  <c:v>0.999835811808497</c:v>
                </c:pt>
                <c:pt idx="141">
                  <c:v>0.99941628946138</c:v>
                </c:pt>
                <c:pt idx="142">
                  <c:v>0.999638885954553</c:v>
                </c:pt>
                <c:pt idx="143">
                  <c:v>0.999665765639104</c:v>
                </c:pt>
                <c:pt idx="144">
                  <c:v>0.999785923338382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alles!$Y$1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alles!$Y$2:$Y$146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0.000445109854148198</c:v>
                </c:pt>
                <c:pt idx="26" formatCode="0.00E+00">
                  <c:v>0.0086443926166457</c:v>
                </c:pt>
                <c:pt idx="27" formatCode="0.00E+00">
                  <c:v>0.0359964751781444</c:v>
                </c:pt>
                <c:pt idx="28">
                  <c:v>0.206925990590048</c:v>
                </c:pt>
                <c:pt idx="29">
                  <c:v>0.437490333952278</c:v>
                </c:pt>
                <c:pt idx="30">
                  <c:v>0.994766702297143</c:v>
                </c:pt>
                <c:pt idx="31">
                  <c:v>1.25129551769703</c:v>
                </c:pt>
                <c:pt idx="32">
                  <c:v>0.77356913488988</c:v>
                </c:pt>
                <c:pt idx="33">
                  <c:v>1.46683674867199</c:v>
                </c:pt>
                <c:pt idx="34">
                  <c:v>1.19117403660317</c:v>
                </c:pt>
                <c:pt idx="35">
                  <c:v>1.58623533585667</c:v>
                </c:pt>
                <c:pt idx="36">
                  <c:v>1.26124850541811</c:v>
                </c:pt>
                <c:pt idx="37">
                  <c:v>1.19246516112414</c:v>
                </c:pt>
                <c:pt idx="38">
                  <c:v>1.25497064190948</c:v>
                </c:pt>
                <c:pt idx="39">
                  <c:v>1.09528829848686</c:v>
                </c:pt>
                <c:pt idx="40">
                  <c:v>1.21443695973714</c:v>
                </c:pt>
                <c:pt idx="41">
                  <c:v>1.09739080378945</c:v>
                </c:pt>
                <c:pt idx="42">
                  <c:v>0.880462796068486</c:v>
                </c:pt>
                <c:pt idx="43">
                  <c:v>1.06290006985646</c:v>
                </c:pt>
                <c:pt idx="44">
                  <c:v>0.971083966458286</c:v>
                </c:pt>
                <c:pt idx="45">
                  <c:v>0.949971709649026</c:v>
                </c:pt>
                <c:pt idx="46">
                  <c:v>0.88002212119158</c:v>
                </c:pt>
                <c:pt idx="47">
                  <c:v>1.05480471299639</c:v>
                </c:pt>
                <c:pt idx="48">
                  <c:v>1.04499854264812</c:v>
                </c:pt>
                <c:pt idx="49">
                  <c:v>0.897028110935505</c:v>
                </c:pt>
                <c:pt idx="50">
                  <c:v>1.06014352483457</c:v>
                </c:pt>
                <c:pt idx="51">
                  <c:v>0.925978385019934</c:v>
                </c:pt>
                <c:pt idx="52">
                  <c:v>0.993114648409211</c:v>
                </c:pt>
                <c:pt idx="53">
                  <c:v>0.992304851409616</c:v>
                </c:pt>
                <c:pt idx="54">
                  <c:v>0.932036671322475</c:v>
                </c:pt>
                <c:pt idx="55">
                  <c:v>0.981315635380078</c:v>
                </c:pt>
                <c:pt idx="56">
                  <c:v>0.850367590094602</c:v>
                </c:pt>
                <c:pt idx="57">
                  <c:v>0.978237129756602</c:v>
                </c:pt>
                <c:pt idx="58">
                  <c:v>0.919733360750232</c:v>
                </c:pt>
                <c:pt idx="59">
                  <c:v>0.932262891774333</c:v>
                </c:pt>
                <c:pt idx="60">
                  <c:v>0.987276319466898</c:v>
                </c:pt>
                <c:pt idx="61">
                  <c:v>0.945716390618958</c:v>
                </c:pt>
                <c:pt idx="62">
                  <c:v>1.02638556068772</c:v>
                </c:pt>
                <c:pt idx="63">
                  <c:v>1.02447386171205</c:v>
                </c:pt>
                <c:pt idx="64">
                  <c:v>1.06420889324934</c:v>
                </c:pt>
                <c:pt idx="65">
                  <c:v>1.05298329188241</c:v>
                </c:pt>
                <c:pt idx="66">
                  <c:v>1.02085078189265</c:v>
                </c:pt>
                <c:pt idx="67">
                  <c:v>1.0535272278043</c:v>
                </c:pt>
                <c:pt idx="68">
                  <c:v>1.04309880791752</c:v>
                </c:pt>
                <c:pt idx="69">
                  <c:v>1.01793626087683</c:v>
                </c:pt>
                <c:pt idx="70">
                  <c:v>1.01643006204644</c:v>
                </c:pt>
                <c:pt idx="71">
                  <c:v>1.01404506983477</c:v>
                </c:pt>
                <c:pt idx="72">
                  <c:v>1.00279836980847</c:v>
                </c:pt>
                <c:pt idx="73">
                  <c:v>0.983704309958628</c:v>
                </c:pt>
                <c:pt idx="74">
                  <c:v>1.00614086816557</c:v>
                </c:pt>
                <c:pt idx="75">
                  <c:v>0.99133751464345</c:v>
                </c:pt>
                <c:pt idx="76">
                  <c:v>0.985728192684839</c:v>
                </c:pt>
                <c:pt idx="77">
                  <c:v>0.9940905463897</c:v>
                </c:pt>
                <c:pt idx="78">
                  <c:v>0.999377678200739</c:v>
                </c:pt>
                <c:pt idx="79">
                  <c:v>0.999768737851346</c:v>
                </c:pt>
                <c:pt idx="80">
                  <c:v>0.993600827399454</c:v>
                </c:pt>
                <c:pt idx="81">
                  <c:v>1.00694810708634</c:v>
                </c:pt>
                <c:pt idx="82">
                  <c:v>0.999039628808153</c:v>
                </c:pt>
                <c:pt idx="83">
                  <c:v>1.00902971070865</c:v>
                </c:pt>
                <c:pt idx="84">
                  <c:v>1.00173209370556</c:v>
                </c:pt>
                <c:pt idx="85">
                  <c:v>1.00511354585222</c:v>
                </c:pt>
                <c:pt idx="86">
                  <c:v>1.00458006304327</c:v>
                </c:pt>
                <c:pt idx="87">
                  <c:v>1.0030125064726</c:v>
                </c:pt>
                <c:pt idx="88">
                  <c:v>1.00291677911318</c:v>
                </c:pt>
                <c:pt idx="89">
                  <c:v>1.00164137486692</c:v>
                </c:pt>
                <c:pt idx="90">
                  <c:v>0.997999836408551</c:v>
                </c:pt>
                <c:pt idx="91">
                  <c:v>1.00011529584626</c:v>
                </c:pt>
                <c:pt idx="92">
                  <c:v>1.00031966848923</c:v>
                </c:pt>
                <c:pt idx="93">
                  <c:v>0.998739320717354</c:v>
                </c:pt>
                <c:pt idx="94">
                  <c:v>0.998278137098745</c:v>
                </c:pt>
                <c:pt idx="95">
                  <c:v>0.997395199664268</c:v>
                </c:pt>
                <c:pt idx="96">
                  <c:v>0.999413626186107</c:v>
                </c:pt>
                <c:pt idx="97">
                  <c:v>0.99584044226901</c:v>
                </c:pt>
                <c:pt idx="98">
                  <c:v>0.996868773166695</c:v>
                </c:pt>
                <c:pt idx="99">
                  <c:v>0.99556468054932</c:v>
                </c:pt>
                <c:pt idx="100">
                  <c:v>0.995510196493862</c:v>
                </c:pt>
                <c:pt idx="101">
                  <c:v>0.997503161093362</c:v>
                </c:pt>
                <c:pt idx="102">
                  <c:v>0.995172612647464</c:v>
                </c:pt>
                <c:pt idx="103">
                  <c:v>0.99579960349691</c:v>
                </c:pt>
                <c:pt idx="104">
                  <c:v>0.996954113886855</c:v>
                </c:pt>
                <c:pt idx="105">
                  <c:v>0.997713277216832</c:v>
                </c:pt>
                <c:pt idx="106">
                  <c:v>0.998550390200555</c:v>
                </c:pt>
                <c:pt idx="107">
                  <c:v>0.998933018640333</c:v>
                </c:pt>
                <c:pt idx="108">
                  <c:v>0.999357459924992</c:v>
                </c:pt>
                <c:pt idx="109">
                  <c:v>1.00060999559953</c:v>
                </c:pt>
                <c:pt idx="110">
                  <c:v>1.00172607319189</c:v>
                </c:pt>
                <c:pt idx="111">
                  <c:v>1.00268988727534</c:v>
                </c:pt>
                <c:pt idx="112">
                  <c:v>1.00096690444812</c:v>
                </c:pt>
                <c:pt idx="113">
                  <c:v>1.00326041616656</c:v>
                </c:pt>
                <c:pt idx="114">
                  <c:v>1.00236251800651</c:v>
                </c:pt>
                <c:pt idx="115">
                  <c:v>1.00281431965813</c:v>
                </c:pt>
                <c:pt idx="116">
                  <c:v>1.00349220760933</c:v>
                </c:pt>
                <c:pt idx="117">
                  <c:v>1.00207181666151</c:v>
                </c:pt>
                <c:pt idx="118">
                  <c:v>1.00209247700506</c:v>
                </c:pt>
                <c:pt idx="119">
                  <c:v>1.00175338851492</c:v>
                </c:pt>
                <c:pt idx="120">
                  <c:v>1.00147368862691</c:v>
                </c:pt>
                <c:pt idx="121">
                  <c:v>1.00053110193466</c:v>
                </c:pt>
                <c:pt idx="122">
                  <c:v>1.00015874861713</c:v>
                </c:pt>
                <c:pt idx="123">
                  <c:v>1.00062547242721</c:v>
                </c:pt>
                <c:pt idx="124">
                  <c:v>0.999435630782083</c:v>
                </c:pt>
                <c:pt idx="125">
                  <c:v>0.999245366026842</c:v>
                </c:pt>
                <c:pt idx="126">
                  <c:v>0.999412564709433</c:v>
                </c:pt>
                <c:pt idx="127">
                  <c:v>0.998710986579356</c:v>
                </c:pt>
                <c:pt idx="128">
                  <c:v>0.998970017926422</c:v>
                </c:pt>
                <c:pt idx="129">
                  <c:v>0.998796515468142</c:v>
                </c:pt>
                <c:pt idx="130">
                  <c:v>0.998586405678844</c:v>
                </c:pt>
                <c:pt idx="131">
                  <c:v>0.998838596783105</c:v>
                </c:pt>
                <c:pt idx="132">
                  <c:v>0.998858086812375</c:v>
                </c:pt>
                <c:pt idx="133">
                  <c:v>0.999389901040081</c:v>
                </c:pt>
                <c:pt idx="134">
                  <c:v>0.998890991090546</c:v>
                </c:pt>
                <c:pt idx="135">
                  <c:v>0.999520959654346</c:v>
                </c:pt>
                <c:pt idx="136">
                  <c:v>0.999321325826382</c:v>
                </c:pt>
                <c:pt idx="137">
                  <c:v>0.99966014187965</c:v>
                </c:pt>
                <c:pt idx="138">
                  <c:v>0.999978370807233</c:v>
                </c:pt>
                <c:pt idx="139">
                  <c:v>0.999636146427549</c:v>
                </c:pt>
                <c:pt idx="140">
                  <c:v>1.00004211568785</c:v>
                </c:pt>
                <c:pt idx="141">
                  <c:v>1.0000879610516</c:v>
                </c:pt>
                <c:pt idx="142">
                  <c:v>1.00009429940341</c:v>
                </c:pt>
                <c:pt idx="143">
                  <c:v>1.00023745570071</c:v>
                </c:pt>
                <c:pt idx="144">
                  <c:v>1.00021622307127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MD!$N$1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4.024999999999996</c:v>
                </c:pt>
                <c:pt idx="81">
                  <c:v>4.075</c:v>
                </c:pt>
                <c:pt idx="82">
                  <c:v>4.124999999999995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4.524999999999996</c:v>
                </c:pt>
                <c:pt idx="91">
                  <c:v>4.575</c:v>
                </c:pt>
                <c:pt idx="92">
                  <c:v>4.624999999999994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5.024999999999996</c:v>
                </c:pt>
                <c:pt idx="101">
                  <c:v>5.075</c:v>
                </c:pt>
                <c:pt idx="102">
                  <c:v>5.124999999999995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5.524999999999996</c:v>
                </c:pt>
                <c:pt idx="111">
                  <c:v>5.575</c:v>
                </c:pt>
                <c:pt idx="112">
                  <c:v>5.624999999999994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6.024999999999996</c:v>
                </c:pt>
                <c:pt idx="121">
                  <c:v>6.075</c:v>
                </c:pt>
                <c:pt idx="122">
                  <c:v>6.124999999999995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6.524999999999996</c:v>
                </c:pt>
                <c:pt idx="131">
                  <c:v>6.575</c:v>
                </c:pt>
                <c:pt idx="132">
                  <c:v>6.624999999999994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7.024999999999996</c:v>
                </c:pt>
                <c:pt idx="141">
                  <c:v>7.075</c:v>
                </c:pt>
                <c:pt idx="142">
                  <c:v>7.124999999999995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7.524999999999996</c:v>
                </c:pt>
                <c:pt idx="151">
                  <c:v>7.575</c:v>
                </c:pt>
                <c:pt idx="152">
                  <c:v>7.624999999999994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MD!$N$2:$N$492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7.849881E-5</c:v>
                </c:pt>
                <c:pt idx="42">
                  <c:v>0.001350835</c:v>
                </c:pt>
                <c:pt idx="43">
                  <c:v>0.006399589</c:v>
                </c:pt>
                <c:pt idx="44">
                  <c:v>0.02114478</c:v>
                </c:pt>
                <c:pt idx="45">
                  <c:v>0.04658976</c:v>
                </c:pt>
                <c:pt idx="46">
                  <c:v>0.08944431</c:v>
                </c:pt>
                <c:pt idx="47">
                  <c:v>0.1493424</c:v>
                </c:pt>
                <c:pt idx="48">
                  <c:v>0.2207435</c:v>
                </c:pt>
                <c:pt idx="49">
                  <c:v>0.2949663</c:v>
                </c:pt>
                <c:pt idx="50">
                  <c:v>0.3795966</c:v>
                </c:pt>
                <c:pt idx="51">
                  <c:v>0.4716831</c:v>
                </c:pt>
                <c:pt idx="52">
                  <c:v>0.5590351</c:v>
                </c:pt>
                <c:pt idx="53">
                  <c:v>0.6302195</c:v>
                </c:pt>
                <c:pt idx="54">
                  <c:v>0.7000928</c:v>
                </c:pt>
                <c:pt idx="55">
                  <c:v>0.7868405</c:v>
                </c:pt>
                <c:pt idx="56">
                  <c:v>0.8511525</c:v>
                </c:pt>
                <c:pt idx="57">
                  <c:v>0.9168841</c:v>
                </c:pt>
                <c:pt idx="58">
                  <c:v>0.9683465</c:v>
                </c:pt>
                <c:pt idx="59">
                  <c:v>1.019638</c:v>
                </c:pt>
                <c:pt idx="60">
                  <c:v>1.052628</c:v>
                </c:pt>
                <c:pt idx="61">
                  <c:v>1.103264</c:v>
                </c:pt>
                <c:pt idx="62">
                  <c:v>1.127735</c:v>
                </c:pt>
                <c:pt idx="63">
                  <c:v>1.147615</c:v>
                </c:pt>
                <c:pt idx="64">
                  <c:v>1.148223</c:v>
                </c:pt>
                <c:pt idx="65">
                  <c:v>1.1512</c:v>
                </c:pt>
                <c:pt idx="66">
                  <c:v>1.14903</c:v>
                </c:pt>
                <c:pt idx="67">
                  <c:v>1.147828</c:v>
                </c:pt>
                <c:pt idx="68">
                  <c:v>1.150264</c:v>
                </c:pt>
                <c:pt idx="69">
                  <c:v>1.126192</c:v>
                </c:pt>
                <c:pt idx="70">
                  <c:v>1.112489</c:v>
                </c:pt>
                <c:pt idx="71">
                  <c:v>1.098101</c:v>
                </c:pt>
                <c:pt idx="72">
                  <c:v>1.081355</c:v>
                </c:pt>
                <c:pt idx="73">
                  <c:v>1.070707</c:v>
                </c:pt>
                <c:pt idx="74">
                  <c:v>1.056801</c:v>
                </c:pt>
                <c:pt idx="75">
                  <c:v>1.042485</c:v>
                </c:pt>
                <c:pt idx="76">
                  <c:v>1.040539</c:v>
                </c:pt>
                <c:pt idx="77">
                  <c:v>1.032279</c:v>
                </c:pt>
                <c:pt idx="78">
                  <c:v>1.030757</c:v>
                </c:pt>
                <c:pt idx="79">
                  <c:v>1.019778</c:v>
                </c:pt>
                <c:pt idx="80">
                  <c:v>1.014639</c:v>
                </c:pt>
                <c:pt idx="81">
                  <c:v>1.018257</c:v>
                </c:pt>
                <c:pt idx="82">
                  <c:v>1.032184</c:v>
                </c:pt>
                <c:pt idx="83">
                  <c:v>1.038821</c:v>
                </c:pt>
                <c:pt idx="84">
                  <c:v>1.050145</c:v>
                </c:pt>
                <c:pt idx="85">
                  <c:v>1.043468</c:v>
                </c:pt>
                <c:pt idx="86">
                  <c:v>1.042512</c:v>
                </c:pt>
                <c:pt idx="87">
                  <c:v>1.031827</c:v>
                </c:pt>
                <c:pt idx="88">
                  <c:v>1.012077</c:v>
                </c:pt>
                <c:pt idx="89">
                  <c:v>0.9976809</c:v>
                </c:pt>
                <c:pt idx="90">
                  <c:v>0.982232</c:v>
                </c:pt>
                <c:pt idx="91">
                  <c:v>0.976055</c:v>
                </c:pt>
                <c:pt idx="92">
                  <c:v>0.9573189</c:v>
                </c:pt>
                <c:pt idx="93">
                  <c:v>0.9542405</c:v>
                </c:pt>
                <c:pt idx="94">
                  <c:v>0.9407038</c:v>
                </c:pt>
                <c:pt idx="95">
                  <c:v>0.9322239</c:v>
                </c:pt>
                <c:pt idx="96">
                  <c:v>0.9259844</c:v>
                </c:pt>
                <c:pt idx="97">
                  <c:v>0.9228964</c:v>
                </c:pt>
                <c:pt idx="98">
                  <c:v>0.9177994</c:v>
                </c:pt>
                <c:pt idx="99">
                  <c:v>0.9197157</c:v>
                </c:pt>
                <c:pt idx="100">
                  <c:v>0.9291923</c:v>
                </c:pt>
                <c:pt idx="101">
                  <c:v>0.9319102</c:v>
                </c:pt>
                <c:pt idx="102">
                  <c:v>0.9352213</c:v>
                </c:pt>
                <c:pt idx="103">
                  <c:v>0.9453043</c:v>
                </c:pt>
                <c:pt idx="104">
                  <c:v>0.9636293</c:v>
                </c:pt>
                <c:pt idx="105">
                  <c:v>0.9816447</c:v>
                </c:pt>
                <c:pt idx="106">
                  <c:v>0.989216</c:v>
                </c:pt>
                <c:pt idx="107">
                  <c:v>1.004415</c:v>
                </c:pt>
                <c:pt idx="108">
                  <c:v>1.026612</c:v>
                </c:pt>
                <c:pt idx="109">
                  <c:v>1.042349</c:v>
                </c:pt>
                <c:pt idx="110">
                  <c:v>1.047401</c:v>
                </c:pt>
                <c:pt idx="111">
                  <c:v>1.058032</c:v>
                </c:pt>
                <c:pt idx="112">
                  <c:v>1.056958</c:v>
                </c:pt>
                <c:pt idx="113">
                  <c:v>1.05806</c:v>
                </c:pt>
                <c:pt idx="114">
                  <c:v>1.062673</c:v>
                </c:pt>
                <c:pt idx="115">
                  <c:v>1.063228</c:v>
                </c:pt>
                <c:pt idx="116">
                  <c:v>1.058094</c:v>
                </c:pt>
                <c:pt idx="117">
                  <c:v>1.052552</c:v>
                </c:pt>
                <c:pt idx="118">
                  <c:v>1.050878</c:v>
                </c:pt>
                <c:pt idx="119">
                  <c:v>1.044253</c:v>
                </c:pt>
                <c:pt idx="120">
                  <c:v>1.041804</c:v>
                </c:pt>
                <c:pt idx="121">
                  <c:v>1.032268</c:v>
                </c:pt>
                <c:pt idx="122">
                  <c:v>1.024373</c:v>
                </c:pt>
                <c:pt idx="123">
                  <c:v>1.016636</c:v>
                </c:pt>
                <c:pt idx="124">
                  <c:v>1.01383</c:v>
                </c:pt>
                <c:pt idx="125">
                  <c:v>1.010177</c:v>
                </c:pt>
                <c:pt idx="126">
                  <c:v>1.007691</c:v>
                </c:pt>
                <c:pt idx="127">
                  <c:v>1.002236</c:v>
                </c:pt>
                <c:pt idx="128">
                  <c:v>0.9988286</c:v>
                </c:pt>
                <c:pt idx="129">
                  <c:v>0.9981096</c:v>
                </c:pt>
                <c:pt idx="130">
                  <c:v>0.9955465</c:v>
                </c:pt>
                <c:pt idx="131">
                  <c:v>0.9940987</c:v>
                </c:pt>
                <c:pt idx="132">
                  <c:v>0.9907787</c:v>
                </c:pt>
                <c:pt idx="133">
                  <c:v>0.9940464</c:v>
                </c:pt>
                <c:pt idx="134">
                  <c:v>0.9970646</c:v>
                </c:pt>
                <c:pt idx="135">
                  <c:v>0.991467</c:v>
                </c:pt>
                <c:pt idx="136">
                  <c:v>0.9916295</c:v>
                </c:pt>
                <c:pt idx="137">
                  <c:v>0.9935781</c:v>
                </c:pt>
                <c:pt idx="138">
                  <c:v>0.9936096</c:v>
                </c:pt>
                <c:pt idx="139">
                  <c:v>0.9946113</c:v>
                </c:pt>
                <c:pt idx="140">
                  <c:v>0.9927731</c:v>
                </c:pt>
                <c:pt idx="141">
                  <c:v>0.9937718</c:v>
                </c:pt>
                <c:pt idx="142">
                  <c:v>0.9912077</c:v>
                </c:pt>
                <c:pt idx="143">
                  <c:v>0.9930795</c:v>
                </c:pt>
                <c:pt idx="144">
                  <c:v>0.9942158</c:v>
                </c:pt>
                <c:pt idx="145">
                  <c:v>0.9952448</c:v>
                </c:pt>
                <c:pt idx="146">
                  <c:v>1.001046</c:v>
                </c:pt>
                <c:pt idx="147">
                  <c:v>0.9991127</c:v>
                </c:pt>
                <c:pt idx="148">
                  <c:v>0.9966591</c:v>
                </c:pt>
                <c:pt idx="149">
                  <c:v>0.997856</c:v>
                </c:pt>
                <c:pt idx="150">
                  <c:v>0.9982135</c:v>
                </c:pt>
                <c:pt idx="151">
                  <c:v>1.002685</c:v>
                </c:pt>
                <c:pt idx="152">
                  <c:v>1.007692</c:v>
                </c:pt>
                <c:pt idx="153">
                  <c:v>1.010092</c:v>
                </c:pt>
                <c:pt idx="154">
                  <c:v>1.009976</c:v>
                </c:pt>
                <c:pt idx="155">
                  <c:v>1.007427</c:v>
                </c:pt>
                <c:pt idx="156">
                  <c:v>1.010655</c:v>
                </c:pt>
                <c:pt idx="157">
                  <c:v>1.013514</c:v>
                </c:pt>
                <c:pt idx="158">
                  <c:v>1.015593</c:v>
                </c:pt>
                <c:pt idx="159">
                  <c:v>1.016336</c:v>
                </c:pt>
                <c:pt idx="160">
                  <c:v>1.015299</c:v>
                </c:pt>
                <c:pt idx="161">
                  <c:v>1.012806</c:v>
                </c:pt>
                <c:pt idx="162">
                  <c:v>1.010225</c:v>
                </c:pt>
                <c:pt idx="163">
                  <c:v>1.009114</c:v>
                </c:pt>
                <c:pt idx="164">
                  <c:v>1.008231</c:v>
                </c:pt>
                <c:pt idx="165">
                  <c:v>1.009364</c:v>
                </c:pt>
                <c:pt idx="166">
                  <c:v>1.011998</c:v>
                </c:pt>
                <c:pt idx="167">
                  <c:v>1.00924</c:v>
                </c:pt>
                <c:pt idx="168">
                  <c:v>1.009319</c:v>
                </c:pt>
                <c:pt idx="169">
                  <c:v>1.005668</c:v>
                </c:pt>
                <c:pt idx="170">
                  <c:v>1.008436</c:v>
                </c:pt>
                <c:pt idx="171">
                  <c:v>1.006183</c:v>
                </c:pt>
                <c:pt idx="172">
                  <c:v>1.005728</c:v>
                </c:pt>
                <c:pt idx="173">
                  <c:v>1.003381</c:v>
                </c:pt>
                <c:pt idx="174">
                  <c:v>1.0029</c:v>
                </c:pt>
                <c:pt idx="175">
                  <c:v>1.000118</c:v>
                </c:pt>
                <c:pt idx="176">
                  <c:v>0.9995626</c:v>
                </c:pt>
                <c:pt idx="177">
                  <c:v>1.001591</c:v>
                </c:pt>
                <c:pt idx="178">
                  <c:v>1.000882</c:v>
                </c:pt>
                <c:pt idx="179">
                  <c:v>0.9984975</c:v>
                </c:pt>
                <c:pt idx="180">
                  <c:v>0.9945464</c:v>
                </c:pt>
                <c:pt idx="181">
                  <c:v>0.9975102</c:v>
                </c:pt>
                <c:pt idx="182">
                  <c:v>1.000539</c:v>
                </c:pt>
                <c:pt idx="183">
                  <c:v>0.998266</c:v>
                </c:pt>
                <c:pt idx="184">
                  <c:v>0.9971658</c:v>
                </c:pt>
                <c:pt idx="185">
                  <c:v>1.000937</c:v>
                </c:pt>
                <c:pt idx="186">
                  <c:v>0.999873</c:v>
                </c:pt>
                <c:pt idx="187">
                  <c:v>1.004807</c:v>
                </c:pt>
                <c:pt idx="188">
                  <c:v>1.002428</c:v>
                </c:pt>
                <c:pt idx="189">
                  <c:v>1.005059</c:v>
                </c:pt>
                <c:pt idx="190">
                  <c:v>1.002999</c:v>
                </c:pt>
                <c:pt idx="191">
                  <c:v>1.003223</c:v>
                </c:pt>
                <c:pt idx="192">
                  <c:v>1.005018</c:v>
                </c:pt>
                <c:pt idx="193">
                  <c:v>1.005033</c:v>
                </c:pt>
                <c:pt idx="194">
                  <c:v>1.005532</c:v>
                </c:pt>
                <c:pt idx="195">
                  <c:v>1.00281</c:v>
                </c:pt>
                <c:pt idx="196">
                  <c:v>1.004091</c:v>
                </c:pt>
                <c:pt idx="197">
                  <c:v>1.004324</c:v>
                </c:pt>
                <c:pt idx="198">
                  <c:v>1.00523</c:v>
                </c:pt>
                <c:pt idx="199">
                  <c:v>1.006871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9495960"/>
        <c:axId val="-2079690104"/>
      </c:scatterChart>
      <c:valAx>
        <c:axId val="-2079495960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9690104"/>
        <c:crosses val="autoZero"/>
        <c:crossBetween val="midCat"/>
      </c:valAx>
      <c:valAx>
        <c:axId val="-2079690104"/>
        <c:scaling>
          <c:orientation val="minMax"/>
          <c:max val="1.8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949596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alles!$X$1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alles!$X$2:$X$146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 formatCode="0.00E+00">
                  <c:v>1.71871144016815E-7</c:v>
                </c:pt>
                <c:pt idx="21" formatCode="0.00E+00">
                  <c:v>0.00012346609127542</c:v>
                </c:pt>
                <c:pt idx="22" formatCode="0.00E+00">
                  <c:v>0.0145442107148641</c:v>
                </c:pt>
                <c:pt idx="23">
                  <c:v>0.198443175873237</c:v>
                </c:pt>
                <c:pt idx="24">
                  <c:v>0.501728611221665</c:v>
                </c:pt>
                <c:pt idx="25">
                  <c:v>0.821504445281537</c:v>
                </c:pt>
                <c:pt idx="26">
                  <c:v>1.17110217667701</c:v>
                </c:pt>
                <c:pt idx="27">
                  <c:v>1.22244712337045</c:v>
                </c:pt>
                <c:pt idx="28">
                  <c:v>1.32133385896913</c:v>
                </c:pt>
                <c:pt idx="29">
                  <c:v>1.36260983623566</c:v>
                </c:pt>
                <c:pt idx="30">
                  <c:v>1.18390629358657</c:v>
                </c:pt>
                <c:pt idx="31">
                  <c:v>1.12937168836696</c:v>
                </c:pt>
                <c:pt idx="32">
                  <c:v>1.29243444549525</c:v>
                </c:pt>
                <c:pt idx="33">
                  <c:v>0.9424590164641</c:v>
                </c:pt>
                <c:pt idx="34">
                  <c:v>1.01079663986411</c:v>
                </c:pt>
                <c:pt idx="35">
                  <c:v>0.998309697605413</c:v>
                </c:pt>
                <c:pt idx="36">
                  <c:v>0.924411502111194</c:v>
                </c:pt>
                <c:pt idx="37">
                  <c:v>0.906480844576624</c:v>
                </c:pt>
                <c:pt idx="38">
                  <c:v>0.91235511228102</c:v>
                </c:pt>
                <c:pt idx="39">
                  <c:v>0.963633573979597</c:v>
                </c:pt>
                <c:pt idx="40">
                  <c:v>0.803785729066716</c:v>
                </c:pt>
                <c:pt idx="41">
                  <c:v>0.928568151052087</c:v>
                </c:pt>
                <c:pt idx="42">
                  <c:v>0.883458790858755</c:v>
                </c:pt>
                <c:pt idx="43">
                  <c:v>0.768760062686913</c:v>
                </c:pt>
                <c:pt idx="44">
                  <c:v>0.949267134878016</c:v>
                </c:pt>
                <c:pt idx="45">
                  <c:v>0.857883380759276</c:v>
                </c:pt>
                <c:pt idx="46">
                  <c:v>0.889854798094383</c:v>
                </c:pt>
                <c:pt idx="47">
                  <c:v>0.795936708933168</c:v>
                </c:pt>
                <c:pt idx="48">
                  <c:v>0.953367189120166</c:v>
                </c:pt>
                <c:pt idx="49">
                  <c:v>0.882442291722963</c:v>
                </c:pt>
                <c:pt idx="50">
                  <c:v>0.974797012368853</c:v>
                </c:pt>
                <c:pt idx="51">
                  <c:v>0.933073957121137</c:v>
                </c:pt>
                <c:pt idx="52">
                  <c:v>0.924818223778374</c:v>
                </c:pt>
                <c:pt idx="53">
                  <c:v>0.991416570677736</c:v>
                </c:pt>
                <c:pt idx="54">
                  <c:v>1.00252489222822</c:v>
                </c:pt>
                <c:pt idx="55">
                  <c:v>1.06489932088555</c:v>
                </c:pt>
                <c:pt idx="56">
                  <c:v>0.929216441493188</c:v>
                </c:pt>
                <c:pt idx="57">
                  <c:v>1.05044628069602</c:v>
                </c:pt>
                <c:pt idx="58">
                  <c:v>0.982872029931921</c:v>
                </c:pt>
                <c:pt idx="59">
                  <c:v>0.958650775204728</c:v>
                </c:pt>
                <c:pt idx="60">
                  <c:v>1.00041962789316</c:v>
                </c:pt>
                <c:pt idx="61">
                  <c:v>1.00898978646684</c:v>
                </c:pt>
                <c:pt idx="62">
                  <c:v>0.973472368030929</c:v>
                </c:pt>
                <c:pt idx="63">
                  <c:v>0.958821554605616</c:v>
                </c:pt>
                <c:pt idx="64">
                  <c:v>0.971875159469357</c:v>
                </c:pt>
                <c:pt idx="65">
                  <c:v>0.969918552102415</c:v>
                </c:pt>
                <c:pt idx="66">
                  <c:v>1.00506647834612</c:v>
                </c:pt>
                <c:pt idx="67">
                  <c:v>0.956719609249082</c:v>
                </c:pt>
                <c:pt idx="68">
                  <c:v>0.989158123812473</c:v>
                </c:pt>
                <c:pt idx="69">
                  <c:v>0.968057040548085</c:v>
                </c:pt>
                <c:pt idx="70">
                  <c:v>1.00050081449002</c:v>
                </c:pt>
                <c:pt idx="71">
                  <c:v>1.01690325169097</c:v>
                </c:pt>
                <c:pt idx="72">
                  <c:v>0.990867594595841</c:v>
                </c:pt>
                <c:pt idx="73">
                  <c:v>1.00931486257635</c:v>
                </c:pt>
                <c:pt idx="74">
                  <c:v>1.03709414836008</c:v>
                </c:pt>
                <c:pt idx="75">
                  <c:v>1.02947832879857</c:v>
                </c:pt>
                <c:pt idx="76">
                  <c:v>1.03585241365481</c:v>
                </c:pt>
                <c:pt idx="77">
                  <c:v>1.05793662696509</c:v>
                </c:pt>
                <c:pt idx="78">
                  <c:v>1.03222554885474</c:v>
                </c:pt>
                <c:pt idx="79">
                  <c:v>1.00725789680569</c:v>
                </c:pt>
                <c:pt idx="80">
                  <c:v>1.02149178139225</c:v>
                </c:pt>
                <c:pt idx="81">
                  <c:v>1.03732579060246</c:v>
                </c:pt>
                <c:pt idx="82">
                  <c:v>1.0036665366124</c:v>
                </c:pt>
                <c:pt idx="83">
                  <c:v>1.02007643874176</c:v>
                </c:pt>
                <c:pt idx="84">
                  <c:v>1.01308138498556</c:v>
                </c:pt>
                <c:pt idx="85">
                  <c:v>1.00094352968495</c:v>
                </c:pt>
                <c:pt idx="86">
                  <c:v>1.00658762628412</c:v>
                </c:pt>
                <c:pt idx="87">
                  <c:v>1.00682252361807</c:v>
                </c:pt>
                <c:pt idx="88">
                  <c:v>0.996929223083331</c:v>
                </c:pt>
                <c:pt idx="89">
                  <c:v>0.991164326460369</c:v>
                </c:pt>
                <c:pt idx="90">
                  <c:v>0.9933805788113</c:v>
                </c:pt>
                <c:pt idx="91">
                  <c:v>0.993471647877074</c:v>
                </c:pt>
                <c:pt idx="92">
                  <c:v>0.988181471340261</c:v>
                </c:pt>
                <c:pt idx="93">
                  <c:v>0.988785090568773</c:v>
                </c:pt>
                <c:pt idx="94">
                  <c:v>0.989807646169429</c:v>
                </c:pt>
                <c:pt idx="95">
                  <c:v>0.988195414025253</c:v>
                </c:pt>
                <c:pt idx="96">
                  <c:v>0.988236980856393</c:v>
                </c:pt>
                <c:pt idx="97">
                  <c:v>0.991267442574492</c:v>
                </c:pt>
                <c:pt idx="98">
                  <c:v>0.992550765311366</c:v>
                </c:pt>
                <c:pt idx="99">
                  <c:v>0.991796814056398</c:v>
                </c:pt>
                <c:pt idx="100">
                  <c:v>0.996293533251608</c:v>
                </c:pt>
                <c:pt idx="101">
                  <c:v>0.994305557869614</c:v>
                </c:pt>
                <c:pt idx="102">
                  <c:v>0.997635965332999</c:v>
                </c:pt>
                <c:pt idx="103">
                  <c:v>0.99771673173496</c:v>
                </c:pt>
                <c:pt idx="104">
                  <c:v>1.00014760007686</c:v>
                </c:pt>
                <c:pt idx="105">
                  <c:v>1.00125891151712</c:v>
                </c:pt>
                <c:pt idx="106">
                  <c:v>1.00157633304701</c:v>
                </c:pt>
                <c:pt idx="107">
                  <c:v>1.00200257805616</c:v>
                </c:pt>
                <c:pt idx="108">
                  <c:v>1.0030018096187</c:v>
                </c:pt>
                <c:pt idx="109">
                  <c:v>1.00334795701595</c:v>
                </c:pt>
                <c:pt idx="110">
                  <c:v>1.00309652811484</c:v>
                </c:pt>
                <c:pt idx="111">
                  <c:v>1.00232003936478</c:v>
                </c:pt>
                <c:pt idx="112">
                  <c:v>1.00231827901909</c:v>
                </c:pt>
                <c:pt idx="113">
                  <c:v>1.00219091894456</c:v>
                </c:pt>
                <c:pt idx="114">
                  <c:v>1.00160941892007</c:v>
                </c:pt>
                <c:pt idx="115">
                  <c:v>1.00152858168938</c:v>
                </c:pt>
                <c:pt idx="116">
                  <c:v>1.00115686705396</c:v>
                </c:pt>
                <c:pt idx="117">
                  <c:v>1.00041632195258</c:v>
                </c:pt>
                <c:pt idx="118">
                  <c:v>1.00050343005263</c:v>
                </c:pt>
                <c:pt idx="119">
                  <c:v>1.00074183403887</c:v>
                </c:pt>
                <c:pt idx="120">
                  <c:v>1.00015198368647</c:v>
                </c:pt>
                <c:pt idx="121">
                  <c:v>0.999755452489039</c:v>
                </c:pt>
                <c:pt idx="122">
                  <c:v>1.00013714284161</c:v>
                </c:pt>
                <c:pt idx="123">
                  <c:v>1.00028058220529</c:v>
                </c:pt>
                <c:pt idx="124">
                  <c:v>1.00003882912758</c:v>
                </c:pt>
                <c:pt idx="125">
                  <c:v>1.00005981286207</c:v>
                </c:pt>
                <c:pt idx="126">
                  <c:v>1.00021476718183</c:v>
                </c:pt>
                <c:pt idx="127">
                  <c:v>1.0004455476249</c:v>
                </c:pt>
                <c:pt idx="128">
                  <c:v>1.00045124132987</c:v>
                </c:pt>
                <c:pt idx="129">
                  <c:v>1.00013777502176</c:v>
                </c:pt>
                <c:pt idx="130">
                  <c:v>1.00048672302247</c:v>
                </c:pt>
                <c:pt idx="131">
                  <c:v>1.00045704285504</c:v>
                </c:pt>
                <c:pt idx="132">
                  <c:v>1.00042591796754</c:v>
                </c:pt>
                <c:pt idx="133">
                  <c:v>1.00027737076408</c:v>
                </c:pt>
                <c:pt idx="134">
                  <c:v>1.00019244024798</c:v>
                </c:pt>
                <c:pt idx="135">
                  <c:v>1.0001998707611</c:v>
                </c:pt>
                <c:pt idx="136">
                  <c:v>1.00025032477257</c:v>
                </c:pt>
                <c:pt idx="137">
                  <c:v>0.999808116430782</c:v>
                </c:pt>
                <c:pt idx="138">
                  <c:v>0.999803561249017</c:v>
                </c:pt>
                <c:pt idx="139">
                  <c:v>0.999864580813082</c:v>
                </c:pt>
                <c:pt idx="140">
                  <c:v>0.999717942774141</c:v>
                </c:pt>
                <c:pt idx="141">
                  <c:v>0.999414015076323</c:v>
                </c:pt>
                <c:pt idx="142">
                  <c:v>0.999526868364211</c:v>
                </c:pt>
                <c:pt idx="143">
                  <c:v>0.999221624524061</c:v>
                </c:pt>
                <c:pt idx="144">
                  <c:v>0.99964288434813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alles!$Z$1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alles!$Z$2:$Z$146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 formatCode="0.00E+00">
                  <c:v>1.44125755820141E-7</c:v>
                </c:pt>
                <c:pt idx="21" formatCode="0.00E+00">
                  <c:v>9.98368558476973E-5</c:v>
                </c:pt>
                <c:pt idx="22" formatCode="0.00E+00">
                  <c:v>0.0118740243055935</c:v>
                </c:pt>
                <c:pt idx="23">
                  <c:v>0.173146090905468</c:v>
                </c:pt>
                <c:pt idx="24">
                  <c:v>0.46386852558011</c:v>
                </c:pt>
                <c:pt idx="25">
                  <c:v>0.780514816991285</c:v>
                </c:pt>
                <c:pt idx="26">
                  <c:v>1.16572448764849</c:v>
                </c:pt>
                <c:pt idx="27">
                  <c:v>1.28073308642409</c:v>
                </c:pt>
                <c:pt idx="28">
                  <c:v>1.36622402300666</c:v>
                </c:pt>
                <c:pt idx="29">
                  <c:v>1.47464038035356</c:v>
                </c:pt>
                <c:pt idx="30">
                  <c:v>1.29309636800515</c:v>
                </c:pt>
                <c:pt idx="31">
                  <c:v>1.2288575859321</c:v>
                </c:pt>
                <c:pt idx="32">
                  <c:v>1.43376748621387</c:v>
                </c:pt>
                <c:pt idx="33">
                  <c:v>1.02884240870135</c:v>
                </c:pt>
                <c:pt idx="34">
                  <c:v>1.09208964280574</c:v>
                </c:pt>
                <c:pt idx="35">
                  <c:v>1.06483060587132</c:v>
                </c:pt>
                <c:pt idx="36">
                  <c:v>1.03035467096209</c:v>
                </c:pt>
                <c:pt idx="37">
                  <c:v>0.935350907833782</c:v>
                </c:pt>
                <c:pt idx="38">
                  <c:v>0.9560656889331</c:v>
                </c:pt>
                <c:pt idx="39">
                  <c:v>1.0480335626631</c:v>
                </c:pt>
                <c:pt idx="40">
                  <c:v>0.804640588274067</c:v>
                </c:pt>
                <c:pt idx="41">
                  <c:v>0.960944662719837</c:v>
                </c:pt>
                <c:pt idx="42">
                  <c:v>0.878724285748463</c:v>
                </c:pt>
                <c:pt idx="43">
                  <c:v>0.754641473153311</c:v>
                </c:pt>
                <c:pt idx="44">
                  <c:v>0.959841882260776</c:v>
                </c:pt>
                <c:pt idx="45">
                  <c:v>0.818645393975815</c:v>
                </c:pt>
                <c:pt idx="46">
                  <c:v>0.836125522573823</c:v>
                </c:pt>
                <c:pt idx="47">
                  <c:v>0.760210657989376</c:v>
                </c:pt>
                <c:pt idx="48">
                  <c:v>0.955104132778839</c:v>
                </c:pt>
                <c:pt idx="49">
                  <c:v>0.81679676585344</c:v>
                </c:pt>
                <c:pt idx="50">
                  <c:v>0.952097736854094</c:v>
                </c:pt>
                <c:pt idx="51">
                  <c:v>0.907406139451252</c:v>
                </c:pt>
                <c:pt idx="52">
                  <c:v>0.893607398498593</c:v>
                </c:pt>
                <c:pt idx="53">
                  <c:v>0.966125030225464</c:v>
                </c:pt>
                <c:pt idx="54">
                  <c:v>0.982839697819241</c:v>
                </c:pt>
                <c:pt idx="55">
                  <c:v>1.06466621101084</c:v>
                </c:pt>
                <c:pt idx="56">
                  <c:v>0.919048662182273</c:v>
                </c:pt>
                <c:pt idx="57">
                  <c:v>1.05629358616787</c:v>
                </c:pt>
                <c:pt idx="58">
                  <c:v>0.982844951102323</c:v>
                </c:pt>
                <c:pt idx="59">
                  <c:v>0.959129132608385</c:v>
                </c:pt>
                <c:pt idx="60">
                  <c:v>1.0050342693832</c:v>
                </c:pt>
                <c:pt idx="61">
                  <c:v>1.013494713162489</c:v>
                </c:pt>
                <c:pt idx="62">
                  <c:v>0.970375200768454</c:v>
                </c:pt>
                <c:pt idx="63">
                  <c:v>0.961812090782719</c:v>
                </c:pt>
                <c:pt idx="64">
                  <c:v>0.96597457567812</c:v>
                </c:pt>
                <c:pt idx="65">
                  <c:v>0.97389185472455</c:v>
                </c:pt>
                <c:pt idx="66">
                  <c:v>1.01418381685607</c:v>
                </c:pt>
                <c:pt idx="67">
                  <c:v>0.94800510318004</c:v>
                </c:pt>
                <c:pt idx="68">
                  <c:v>0.998760992249759</c:v>
                </c:pt>
                <c:pt idx="69">
                  <c:v>0.97090916049545</c:v>
                </c:pt>
                <c:pt idx="70">
                  <c:v>1.00052449853276</c:v>
                </c:pt>
                <c:pt idx="71">
                  <c:v>1.0246072836795</c:v>
                </c:pt>
                <c:pt idx="72">
                  <c:v>0.996403749178778</c:v>
                </c:pt>
                <c:pt idx="73">
                  <c:v>1.01054694599018</c:v>
                </c:pt>
                <c:pt idx="74">
                  <c:v>1.04893291546824</c:v>
                </c:pt>
                <c:pt idx="75">
                  <c:v>1.04117219833332</c:v>
                </c:pt>
                <c:pt idx="76">
                  <c:v>1.04328161169853</c:v>
                </c:pt>
                <c:pt idx="77">
                  <c:v>1.07189861253275</c:v>
                </c:pt>
                <c:pt idx="78">
                  <c:v>1.047820250442089</c:v>
                </c:pt>
                <c:pt idx="79">
                  <c:v>1.01842171550892</c:v>
                </c:pt>
                <c:pt idx="80">
                  <c:v>1.02630232324379</c:v>
                </c:pt>
                <c:pt idx="81">
                  <c:v>1.04839989270642</c:v>
                </c:pt>
                <c:pt idx="82">
                  <c:v>1.00932237067685</c:v>
                </c:pt>
                <c:pt idx="83">
                  <c:v>1.02138881789813</c:v>
                </c:pt>
                <c:pt idx="84">
                  <c:v>1.01379146064124</c:v>
                </c:pt>
                <c:pt idx="85">
                  <c:v>1.00023759571248</c:v>
                </c:pt>
                <c:pt idx="86">
                  <c:v>1.00359553760574</c:v>
                </c:pt>
                <c:pt idx="87">
                  <c:v>1.00161679749321</c:v>
                </c:pt>
                <c:pt idx="88">
                  <c:v>0.990231242523179</c:v>
                </c:pt>
                <c:pt idx="89">
                  <c:v>0.982934614631296</c:v>
                </c:pt>
                <c:pt idx="90">
                  <c:v>0.983492629360548</c:v>
                </c:pt>
                <c:pt idx="91">
                  <c:v>0.984617918836384</c:v>
                </c:pt>
                <c:pt idx="92">
                  <c:v>0.978385137386861</c:v>
                </c:pt>
                <c:pt idx="93">
                  <c:v>0.979586638503647</c:v>
                </c:pt>
                <c:pt idx="94">
                  <c:v>0.97942169169737</c:v>
                </c:pt>
                <c:pt idx="95">
                  <c:v>0.980572456007741</c:v>
                </c:pt>
                <c:pt idx="96">
                  <c:v>0.981027517515295</c:v>
                </c:pt>
                <c:pt idx="97">
                  <c:v>0.983128623515445</c:v>
                </c:pt>
                <c:pt idx="98">
                  <c:v>0.989197772233621</c:v>
                </c:pt>
                <c:pt idx="99">
                  <c:v>0.989846269351824</c:v>
                </c:pt>
                <c:pt idx="100">
                  <c:v>0.99223947696506</c:v>
                </c:pt>
                <c:pt idx="101">
                  <c:v>0.994706539459944</c:v>
                </c:pt>
                <c:pt idx="102">
                  <c:v>0.998613811716088</c:v>
                </c:pt>
                <c:pt idx="103">
                  <c:v>0.998782925573022</c:v>
                </c:pt>
                <c:pt idx="104">
                  <c:v>1.00359572604081</c:v>
                </c:pt>
                <c:pt idx="105">
                  <c:v>1.0044104979692</c:v>
                </c:pt>
                <c:pt idx="106">
                  <c:v>1.0054776426801</c:v>
                </c:pt>
                <c:pt idx="107">
                  <c:v>1.00664495272887</c:v>
                </c:pt>
                <c:pt idx="108">
                  <c:v>1.00660653295255</c:v>
                </c:pt>
                <c:pt idx="109">
                  <c:v>1.00726631623028</c:v>
                </c:pt>
                <c:pt idx="110">
                  <c:v>1.00729335169518</c:v>
                </c:pt>
                <c:pt idx="111">
                  <c:v>1.0057599597702</c:v>
                </c:pt>
                <c:pt idx="112">
                  <c:v>1.00535027111054</c:v>
                </c:pt>
                <c:pt idx="113">
                  <c:v>1.00456591542177</c:v>
                </c:pt>
                <c:pt idx="114">
                  <c:v>1.00389887415016</c:v>
                </c:pt>
                <c:pt idx="115">
                  <c:v>1.00319297878969</c:v>
                </c:pt>
                <c:pt idx="116">
                  <c:v>1.00243036269911</c:v>
                </c:pt>
                <c:pt idx="117">
                  <c:v>1.00180589508721</c:v>
                </c:pt>
                <c:pt idx="118">
                  <c:v>1.00090198929212</c:v>
                </c:pt>
                <c:pt idx="119">
                  <c:v>1.00123014551819</c:v>
                </c:pt>
                <c:pt idx="120">
                  <c:v>1.00105386996976</c:v>
                </c:pt>
                <c:pt idx="121">
                  <c:v>1.00022278675298</c:v>
                </c:pt>
                <c:pt idx="122">
                  <c:v>0.999517467198657</c:v>
                </c:pt>
                <c:pt idx="123">
                  <c:v>1.00069114502997</c:v>
                </c:pt>
                <c:pt idx="124">
                  <c:v>0.999506756658349</c:v>
                </c:pt>
                <c:pt idx="125">
                  <c:v>1.00047764671734</c:v>
                </c:pt>
                <c:pt idx="126">
                  <c:v>0.999759991994117</c:v>
                </c:pt>
                <c:pt idx="127">
                  <c:v>0.999088185680084</c:v>
                </c:pt>
                <c:pt idx="128">
                  <c:v>1.00002408242802</c:v>
                </c:pt>
                <c:pt idx="129">
                  <c:v>0.999808978700599</c:v>
                </c:pt>
                <c:pt idx="130">
                  <c:v>0.999360076396212</c:v>
                </c:pt>
                <c:pt idx="131">
                  <c:v>0.999303089437602</c:v>
                </c:pt>
                <c:pt idx="132">
                  <c:v>0.999220496449746</c:v>
                </c:pt>
                <c:pt idx="133">
                  <c:v>0.999050110172249</c:v>
                </c:pt>
                <c:pt idx="134">
                  <c:v>0.998786189046331</c:v>
                </c:pt>
                <c:pt idx="135">
                  <c:v>0.998689623315869</c:v>
                </c:pt>
                <c:pt idx="136">
                  <c:v>0.998443196501631</c:v>
                </c:pt>
                <c:pt idx="137">
                  <c:v>0.998561150646476</c:v>
                </c:pt>
                <c:pt idx="138">
                  <c:v>0.998437926369843</c:v>
                </c:pt>
                <c:pt idx="139">
                  <c:v>0.998400605575493</c:v>
                </c:pt>
                <c:pt idx="140">
                  <c:v>0.998401019450506</c:v>
                </c:pt>
                <c:pt idx="141">
                  <c:v>0.99853205284524</c:v>
                </c:pt>
                <c:pt idx="142">
                  <c:v>0.998583067974014</c:v>
                </c:pt>
                <c:pt idx="143">
                  <c:v>0.998868066004442</c:v>
                </c:pt>
                <c:pt idx="144">
                  <c:v>0.99893464982078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MD!$O$1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4.024999999999994</c:v>
                </c:pt>
                <c:pt idx="81">
                  <c:v>4.075</c:v>
                </c:pt>
                <c:pt idx="82">
                  <c:v>4.124999999999993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4.324999999999993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4.524999999999994</c:v>
                </c:pt>
                <c:pt idx="91">
                  <c:v>4.575</c:v>
                </c:pt>
                <c:pt idx="92">
                  <c:v>4.624999999999991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4.824999999999993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5.024999999999994</c:v>
                </c:pt>
                <c:pt idx="101">
                  <c:v>5.075</c:v>
                </c:pt>
                <c:pt idx="102">
                  <c:v>5.124999999999993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5.324999999999993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5.524999999999994</c:v>
                </c:pt>
                <c:pt idx="111">
                  <c:v>5.575</c:v>
                </c:pt>
                <c:pt idx="112">
                  <c:v>5.624999999999991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5.824999999999993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6.024999999999994</c:v>
                </c:pt>
                <c:pt idx="121">
                  <c:v>6.075</c:v>
                </c:pt>
                <c:pt idx="122">
                  <c:v>6.124999999999993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6.324999999999993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6.524999999999994</c:v>
                </c:pt>
                <c:pt idx="131">
                  <c:v>6.575</c:v>
                </c:pt>
                <c:pt idx="132">
                  <c:v>6.624999999999991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6.824999999999993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7.024999999999994</c:v>
                </c:pt>
                <c:pt idx="141">
                  <c:v>7.075</c:v>
                </c:pt>
                <c:pt idx="142">
                  <c:v>7.124999999999993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7.324999999999993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7.524999999999994</c:v>
                </c:pt>
                <c:pt idx="151">
                  <c:v>7.575</c:v>
                </c:pt>
                <c:pt idx="152">
                  <c:v>7.624999999999991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7.824999999999993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MD!$O$2:$O$492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0.0005722459</c:v>
                </c:pt>
                <c:pt idx="38">
                  <c:v>0.005576736</c:v>
                </c:pt>
                <c:pt idx="39">
                  <c:v>0.0354889</c:v>
                </c:pt>
                <c:pt idx="40">
                  <c:v>0.1088964</c:v>
                </c:pt>
                <c:pt idx="41">
                  <c:v>0.2483814</c:v>
                </c:pt>
                <c:pt idx="42">
                  <c:v>0.4370004</c:v>
                </c:pt>
                <c:pt idx="43">
                  <c:v>0.636618</c:v>
                </c:pt>
                <c:pt idx="44">
                  <c:v>0.8193603</c:v>
                </c:pt>
                <c:pt idx="45">
                  <c:v>0.9863925</c:v>
                </c:pt>
                <c:pt idx="46">
                  <c:v>1.08626</c:v>
                </c:pt>
                <c:pt idx="47">
                  <c:v>1.168497</c:v>
                </c:pt>
                <c:pt idx="48">
                  <c:v>1.223983</c:v>
                </c:pt>
                <c:pt idx="49">
                  <c:v>1.236061</c:v>
                </c:pt>
                <c:pt idx="50">
                  <c:v>1.236965</c:v>
                </c:pt>
                <c:pt idx="51">
                  <c:v>1.231998</c:v>
                </c:pt>
                <c:pt idx="52">
                  <c:v>1.221442</c:v>
                </c:pt>
                <c:pt idx="53">
                  <c:v>1.205901</c:v>
                </c:pt>
                <c:pt idx="54">
                  <c:v>1.167053</c:v>
                </c:pt>
                <c:pt idx="55">
                  <c:v>1.147662</c:v>
                </c:pt>
                <c:pt idx="56">
                  <c:v>1.118814</c:v>
                </c:pt>
                <c:pt idx="57">
                  <c:v>1.094194</c:v>
                </c:pt>
                <c:pt idx="58">
                  <c:v>1.069974</c:v>
                </c:pt>
                <c:pt idx="59">
                  <c:v>1.039643</c:v>
                </c:pt>
                <c:pt idx="60">
                  <c:v>1.027131</c:v>
                </c:pt>
                <c:pt idx="61">
                  <c:v>1.004741</c:v>
                </c:pt>
                <c:pt idx="62">
                  <c:v>0.9878352</c:v>
                </c:pt>
                <c:pt idx="63">
                  <c:v>0.9684908</c:v>
                </c:pt>
                <c:pt idx="64">
                  <c:v>0.9472465</c:v>
                </c:pt>
                <c:pt idx="65">
                  <c:v>0.9332323</c:v>
                </c:pt>
                <c:pt idx="66">
                  <c:v>0.915502</c:v>
                </c:pt>
                <c:pt idx="67">
                  <c:v>0.908621</c:v>
                </c:pt>
                <c:pt idx="68">
                  <c:v>0.8988001</c:v>
                </c:pt>
                <c:pt idx="69">
                  <c:v>0.8893175</c:v>
                </c:pt>
                <c:pt idx="70">
                  <c:v>0.8779892</c:v>
                </c:pt>
                <c:pt idx="71">
                  <c:v>0.867975</c:v>
                </c:pt>
                <c:pt idx="72">
                  <c:v>0.8565146</c:v>
                </c:pt>
                <c:pt idx="73">
                  <c:v>0.8505804</c:v>
                </c:pt>
                <c:pt idx="74">
                  <c:v>0.8464485</c:v>
                </c:pt>
                <c:pt idx="75">
                  <c:v>0.8374208</c:v>
                </c:pt>
                <c:pt idx="76">
                  <c:v>0.8327829</c:v>
                </c:pt>
                <c:pt idx="77">
                  <c:v>0.8260985</c:v>
                </c:pt>
                <c:pt idx="78">
                  <c:v>0.8300154</c:v>
                </c:pt>
                <c:pt idx="79">
                  <c:v>0.8380855</c:v>
                </c:pt>
                <c:pt idx="80">
                  <c:v>0.8403179</c:v>
                </c:pt>
                <c:pt idx="81">
                  <c:v>0.8361612</c:v>
                </c:pt>
                <c:pt idx="82">
                  <c:v>0.8430657</c:v>
                </c:pt>
                <c:pt idx="83">
                  <c:v>0.8433682</c:v>
                </c:pt>
                <c:pt idx="84">
                  <c:v>0.8510681</c:v>
                </c:pt>
                <c:pt idx="85">
                  <c:v>0.8596561</c:v>
                </c:pt>
                <c:pt idx="86">
                  <c:v>0.8742739</c:v>
                </c:pt>
                <c:pt idx="87">
                  <c:v>0.8851421</c:v>
                </c:pt>
                <c:pt idx="88">
                  <c:v>0.900136</c:v>
                </c:pt>
                <c:pt idx="89">
                  <c:v>0.9167212</c:v>
                </c:pt>
                <c:pt idx="90">
                  <c:v>0.9262735</c:v>
                </c:pt>
                <c:pt idx="91">
                  <c:v>0.9422976</c:v>
                </c:pt>
                <c:pt idx="92">
                  <c:v>0.9538186</c:v>
                </c:pt>
                <c:pt idx="93">
                  <c:v>0.9646625</c:v>
                </c:pt>
                <c:pt idx="94">
                  <c:v>0.9729813</c:v>
                </c:pt>
                <c:pt idx="95">
                  <c:v>0.9795051</c:v>
                </c:pt>
                <c:pt idx="96">
                  <c:v>0.980912</c:v>
                </c:pt>
                <c:pt idx="97">
                  <c:v>0.9889451</c:v>
                </c:pt>
                <c:pt idx="98">
                  <c:v>0.9911129</c:v>
                </c:pt>
                <c:pt idx="99">
                  <c:v>0.9975288</c:v>
                </c:pt>
                <c:pt idx="100">
                  <c:v>1.00808</c:v>
                </c:pt>
                <c:pt idx="101">
                  <c:v>1.007151</c:v>
                </c:pt>
                <c:pt idx="102">
                  <c:v>1.005834</c:v>
                </c:pt>
                <c:pt idx="103">
                  <c:v>1.003564</c:v>
                </c:pt>
                <c:pt idx="104">
                  <c:v>1.005686</c:v>
                </c:pt>
                <c:pt idx="105">
                  <c:v>0.9993488</c:v>
                </c:pt>
                <c:pt idx="106">
                  <c:v>0.9987282</c:v>
                </c:pt>
                <c:pt idx="107">
                  <c:v>1.001041</c:v>
                </c:pt>
                <c:pt idx="108">
                  <c:v>0.9914522</c:v>
                </c:pt>
                <c:pt idx="109">
                  <c:v>0.9940192</c:v>
                </c:pt>
                <c:pt idx="110">
                  <c:v>0.9903073</c:v>
                </c:pt>
                <c:pt idx="111">
                  <c:v>0.9860087</c:v>
                </c:pt>
                <c:pt idx="112">
                  <c:v>0.9865134</c:v>
                </c:pt>
                <c:pt idx="113">
                  <c:v>0.9847963</c:v>
                </c:pt>
                <c:pt idx="114">
                  <c:v>0.9873914</c:v>
                </c:pt>
                <c:pt idx="115">
                  <c:v>0.9869541</c:v>
                </c:pt>
                <c:pt idx="116">
                  <c:v>0.9832398</c:v>
                </c:pt>
                <c:pt idx="117">
                  <c:v>0.9872969</c:v>
                </c:pt>
                <c:pt idx="118">
                  <c:v>0.9890131</c:v>
                </c:pt>
                <c:pt idx="119">
                  <c:v>0.9902087</c:v>
                </c:pt>
                <c:pt idx="120">
                  <c:v>0.997154</c:v>
                </c:pt>
                <c:pt idx="121">
                  <c:v>1.000131</c:v>
                </c:pt>
                <c:pt idx="122">
                  <c:v>1.00396</c:v>
                </c:pt>
                <c:pt idx="123">
                  <c:v>1.013333</c:v>
                </c:pt>
                <c:pt idx="124">
                  <c:v>1.024447</c:v>
                </c:pt>
                <c:pt idx="125">
                  <c:v>1.034113</c:v>
                </c:pt>
                <c:pt idx="126">
                  <c:v>1.038663</c:v>
                </c:pt>
                <c:pt idx="127">
                  <c:v>1.047071</c:v>
                </c:pt>
                <c:pt idx="128">
                  <c:v>1.047754</c:v>
                </c:pt>
                <c:pt idx="129">
                  <c:v>1.055506</c:v>
                </c:pt>
                <c:pt idx="130">
                  <c:v>1.053386</c:v>
                </c:pt>
                <c:pt idx="131">
                  <c:v>1.05096</c:v>
                </c:pt>
                <c:pt idx="132">
                  <c:v>1.051588</c:v>
                </c:pt>
                <c:pt idx="133">
                  <c:v>1.051031</c:v>
                </c:pt>
                <c:pt idx="134">
                  <c:v>1.050699</c:v>
                </c:pt>
                <c:pt idx="135">
                  <c:v>1.048128</c:v>
                </c:pt>
                <c:pt idx="136">
                  <c:v>1.040586</c:v>
                </c:pt>
                <c:pt idx="137">
                  <c:v>1.036854</c:v>
                </c:pt>
                <c:pt idx="138">
                  <c:v>1.031878</c:v>
                </c:pt>
                <c:pt idx="139">
                  <c:v>1.029061</c:v>
                </c:pt>
                <c:pt idx="140">
                  <c:v>1.031733</c:v>
                </c:pt>
                <c:pt idx="141">
                  <c:v>1.033143</c:v>
                </c:pt>
                <c:pt idx="142">
                  <c:v>1.032699</c:v>
                </c:pt>
                <c:pt idx="143">
                  <c:v>1.028147</c:v>
                </c:pt>
                <c:pt idx="144">
                  <c:v>1.0191</c:v>
                </c:pt>
                <c:pt idx="145">
                  <c:v>1.018003</c:v>
                </c:pt>
                <c:pt idx="146">
                  <c:v>1.012078</c:v>
                </c:pt>
                <c:pt idx="147">
                  <c:v>1.010454</c:v>
                </c:pt>
                <c:pt idx="148">
                  <c:v>1.004158</c:v>
                </c:pt>
                <c:pt idx="149">
                  <c:v>0.9982005</c:v>
                </c:pt>
                <c:pt idx="150">
                  <c:v>0.9982905</c:v>
                </c:pt>
                <c:pt idx="151">
                  <c:v>0.9967602</c:v>
                </c:pt>
                <c:pt idx="152">
                  <c:v>0.9904964</c:v>
                </c:pt>
                <c:pt idx="153">
                  <c:v>0.9864447</c:v>
                </c:pt>
                <c:pt idx="154">
                  <c:v>0.9871442</c:v>
                </c:pt>
                <c:pt idx="155">
                  <c:v>0.9858807</c:v>
                </c:pt>
                <c:pt idx="156">
                  <c:v>0.9811284</c:v>
                </c:pt>
                <c:pt idx="157">
                  <c:v>0.9793305</c:v>
                </c:pt>
                <c:pt idx="158">
                  <c:v>0.9750697</c:v>
                </c:pt>
                <c:pt idx="159">
                  <c:v>0.9743518</c:v>
                </c:pt>
                <c:pt idx="160">
                  <c:v>0.973869</c:v>
                </c:pt>
                <c:pt idx="161">
                  <c:v>0.9729783</c:v>
                </c:pt>
                <c:pt idx="162">
                  <c:v>0.9726408</c:v>
                </c:pt>
                <c:pt idx="163">
                  <c:v>0.9752307</c:v>
                </c:pt>
                <c:pt idx="164">
                  <c:v>0.9792205</c:v>
                </c:pt>
                <c:pt idx="165">
                  <c:v>0.9819974</c:v>
                </c:pt>
                <c:pt idx="166">
                  <c:v>0.9854122</c:v>
                </c:pt>
                <c:pt idx="167">
                  <c:v>0.9884468</c:v>
                </c:pt>
                <c:pt idx="168">
                  <c:v>0.9911264</c:v>
                </c:pt>
                <c:pt idx="169">
                  <c:v>0.9943493</c:v>
                </c:pt>
                <c:pt idx="170">
                  <c:v>0.9968754</c:v>
                </c:pt>
                <c:pt idx="171">
                  <c:v>0.9960618</c:v>
                </c:pt>
                <c:pt idx="172">
                  <c:v>0.9982257</c:v>
                </c:pt>
                <c:pt idx="173">
                  <c:v>1.006001</c:v>
                </c:pt>
                <c:pt idx="174">
                  <c:v>1.008496</c:v>
                </c:pt>
                <c:pt idx="175">
                  <c:v>1.011536</c:v>
                </c:pt>
                <c:pt idx="176">
                  <c:v>1.011692</c:v>
                </c:pt>
                <c:pt idx="177">
                  <c:v>1.009346</c:v>
                </c:pt>
                <c:pt idx="178">
                  <c:v>1.011266</c:v>
                </c:pt>
                <c:pt idx="179">
                  <c:v>1.011202</c:v>
                </c:pt>
                <c:pt idx="180">
                  <c:v>1.012296</c:v>
                </c:pt>
                <c:pt idx="181">
                  <c:v>1.015711</c:v>
                </c:pt>
                <c:pt idx="182">
                  <c:v>1.015418</c:v>
                </c:pt>
                <c:pt idx="183">
                  <c:v>1.016075</c:v>
                </c:pt>
                <c:pt idx="184">
                  <c:v>1.0122</c:v>
                </c:pt>
                <c:pt idx="185">
                  <c:v>1.012462</c:v>
                </c:pt>
                <c:pt idx="186">
                  <c:v>1.012383</c:v>
                </c:pt>
                <c:pt idx="187">
                  <c:v>1.015182</c:v>
                </c:pt>
                <c:pt idx="188">
                  <c:v>1.012489</c:v>
                </c:pt>
                <c:pt idx="189">
                  <c:v>1.012562</c:v>
                </c:pt>
                <c:pt idx="190">
                  <c:v>1.012522</c:v>
                </c:pt>
                <c:pt idx="191">
                  <c:v>1.012598</c:v>
                </c:pt>
                <c:pt idx="192">
                  <c:v>1.012892</c:v>
                </c:pt>
                <c:pt idx="193">
                  <c:v>1.012193</c:v>
                </c:pt>
                <c:pt idx="194">
                  <c:v>1.010129</c:v>
                </c:pt>
                <c:pt idx="195">
                  <c:v>1.009436</c:v>
                </c:pt>
                <c:pt idx="196">
                  <c:v>1.005744</c:v>
                </c:pt>
                <c:pt idx="197">
                  <c:v>1.005219</c:v>
                </c:pt>
                <c:pt idx="198">
                  <c:v>1.005537</c:v>
                </c:pt>
                <c:pt idx="199">
                  <c:v>1.004353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010872"/>
        <c:axId val="-2079974056"/>
      </c:scatterChart>
      <c:valAx>
        <c:axId val="-208801087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9974056"/>
        <c:crosses val="autoZero"/>
        <c:crossBetween val="midCat"/>
      </c:valAx>
      <c:valAx>
        <c:axId val="-2079974056"/>
        <c:scaling>
          <c:orientation val="minMax"/>
          <c:max val="1.8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8801087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388524"/>
              </p:ext>
            </p:extLst>
          </p:nvPr>
        </p:nvGraphicFramePr>
        <p:xfrm>
          <a:off x="0" y="1019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-1" y="-4076"/>
            <a:ext cx="7311245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18528" y="-4076"/>
            <a:ext cx="1122235" cy="58477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 smtClean="0"/>
              <a:t>Benzene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sz="1400" dirty="0" smtClean="0"/>
              <a:t>(uncharged)</a:t>
            </a:r>
            <a:endParaRPr lang="zh-CN" altLang="en-US" sz="1400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178313"/>
              </p:ext>
            </p:extLst>
          </p:nvPr>
        </p:nvGraphicFramePr>
        <p:xfrm>
          <a:off x="0" y="2038"/>
          <a:ext cx="3888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597288"/>
              </p:ext>
            </p:extLst>
          </p:nvPr>
        </p:nvGraphicFramePr>
        <p:xfrm>
          <a:off x="3672000" y="-4076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15</cp:revision>
  <dcterms:created xsi:type="dcterms:W3CDTF">2016-12-11T20:04:46Z</dcterms:created>
  <dcterms:modified xsi:type="dcterms:W3CDTF">2016-12-11T22:13:51Z</dcterms:modified>
</cp:coreProperties>
</file>