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alles!$AB$1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alles!$AB$2:$AB$146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1.388859343652E-7</c:v>
                </c:pt>
                <c:pt idx="29" formatCode="0.00E+00">
                  <c:v>5.27786785204327E-5</c:v>
                </c:pt>
                <c:pt idx="30" formatCode="0.00E+00">
                  <c:v>0.000261493864403041</c:v>
                </c:pt>
                <c:pt idx="31" formatCode="0.00E+00">
                  <c:v>0.0276549827181005</c:v>
                </c:pt>
                <c:pt idx="32">
                  <c:v>0.116558201831101</c:v>
                </c:pt>
                <c:pt idx="33">
                  <c:v>0.508852813384176</c:v>
                </c:pt>
                <c:pt idx="34">
                  <c:v>0.572484620858724</c:v>
                </c:pt>
                <c:pt idx="35">
                  <c:v>0.955162967968502</c:v>
                </c:pt>
                <c:pt idx="36">
                  <c:v>0.769256722583549</c:v>
                </c:pt>
                <c:pt idx="37">
                  <c:v>1.28781996626843</c:v>
                </c:pt>
                <c:pt idx="38">
                  <c:v>1.16809969674076</c:v>
                </c:pt>
                <c:pt idx="39">
                  <c:v>1.39680803860095</c:v>
                </c:pt>
                <c:pt idx="40">
                  <c:v>1.3071711989188</c:v>
                </c:pt>
                <c:pt idx="41">
                  <c:v>1.27074460578039</c:v>
                </c:pt>
                <c:pt idx="42">
                  <c:v>1.43376381734636</c:v>
                </c:pt>
                <c:pt idx="43">
                  <c:v>1.50413010451732</c:v>
                </c:pt>
                <c:pt idx="44">
                  <c:v>1.44682726461528</c:v>
                </c:pt>
                <c:pt idx="45">
                  <c:v>1.51678652896147</c:v>
                </c:pt>
                <c:pt idx="46">
                  <c:v>1.65784908350828</c:v>
                </c:pt>
                <c:pt idx="47">
                  <c:v>1.68521830094853</c:v>
                </c:pt>
                <c:pt idx="48">
                  <c:v>1.65743268464816</c:v>
                </c:pt>
                <c:pt idx="49">
                  <c:v>1.55716979186193</c:v>
                </c:pt>
                <c:pt idx="50">
                  <c:v>1.46302044476789</c:v>
                </c:pt>
                <c:pt idx="51">
                  <c:v>1.35475347857176</c:v>
                </c:pt>
                <c:pt idx="52">
                  <c:v>1.24815274385226</c:v>
                </c:pt>
                <c:pt idx="53">
                  <c:v>1.17107674987636</c:v>
                </c:pt>
                <c:pt idx="54">
                  <c:v>1.0570739346992</c:v>
                </c:pt>
                <c:pt idx="55">
                  <c:v>0.977286757291558</c:v>
                </c:pt>
                <c:pt idx="56">
                  <c:v>0.9149651103921</c:v>
                </c:pt>
                <c:pt idx="57">
                  <c:v>0.875278267342285</c:v>
                </c:pt>
                <c:pt idx="58">
                  <c:v>0.833338042332063</c:v>
                </c:pt>
                <c:pt idx="59">
                  <c:v>0.804328168503805</c:v>
                </c:pt>
                <c:pt idx="60">
                  <c:v>0.781520761864333</c:v>
                </c:pt>
                <c:pt idx="61">
                  <c:v>0.763097847356348</c:v>
                </c:pt>
                <c:pt idx="62">
                  <c:v>0.756255235075241</c:v>
                </c:pt>
                <c:pt idx="63">
                  <c:v>0.752382441903705</c:v>
                </c:pt>
                <c:pt idx="64">
                  <c:v>0.75829287110055</c:v>
                </c:pt>
                <c:pt idx="65">
                  <c:v>0.779206332040471</c:v>
                </c:pt>
                <c:pt idx="66">
                  <c:v>0.797409367341537</c:v>
                </c:pt>
                <c:pt idx="67">
                  <c:v>0.830345405453433</c:v>
                </c:pt>
                <c:pt idx="68">
                  <c:v>0.847641294638157</c:v>
                </c:pt>
                <c:pt idx="69">
                  <c:v>0.908063415389472</c:v>
                </c:pt>
                <c:pt idx="70">
                  <c:v>0.932606597436541</c:v>
                </c:pt>
                <c:pt idx="71">
                  <c:v>0.961713854000862</c:v>
                </c:pt>
                <c:pt idx="72">
                  <c:v>0.982027233436614</c:v>
                </c:pt>
                <c:pt idx="73">
                  <c:v>1.00700838108667</c:v>
                </c:pt>
                <c:pt idx="74">
                  <c:v>1.02793049561118</c:v>
                </c:pt>
                <c:pt idx="75">
                  <c:v>1.0474677509165</c:v>
                </c:pt>
                <c:pt idx="76">
                  <c:v>1.06197536658648</c:v>
                </c:pt>
                <c:pt idx="77">
                  <c:v>1.07115031702351</c:v>
                </c:pt>
                <c:pt idx="78">
                  <c:v>1.07581712100783</c:v>
                </c:pt>
                <c:pt idx="79">
                  <c:v>1.08398762220724</c:v>
                </c:pt>
                <c:pt idx="80">
                  <c:v>1.08376303440847</c:v>
                </c:pt>
                <c:pt idx="81">
                  <c:v>1.07448229411205</c:v>
                </c:pt>
                <c:pt idx="82">
                  <c:v>1.06402829736031</c:v>
                </c:pt>
                <c:pt idx="83">
                  <c:v>1.05194843580333</c:v>
                </c:pt>
                <c:pt idx="84">
                  <c:v>1.03976415056337</c:v>
                </c:pt>
                <c:pt idx="85">
                  <c:v>1.03288113492072</c:v>
                </c:pt>
                <c:pt idx="86">
                  <c:v>1.02110868082513</c:v>
                </c:pt>
                <c:pt idx="87">
                  <c:v>1.01611266649554</c:v>
                </c:pt>
                <c:pt idx="88">
                  <c:v>1.010910239797</c:v>
                </c:pt>
                <c:pt idx="89">
                  <c:v>1.00805275270657</c:v>
                </c:pt>
                <c:pt idx="90">
                  <c:v>1.00592289531735</c:v>
                </c:pt>
                <c:pt idx="91">
                  <c:v>1.00413817354916</c:v>
                </c:pt>
                <c:pt idx="92">
                  <c:v>1.00313367550237</c:v>
                </c:pt>
                <c:pt idx="93">
                  <c:v>1.0022149146047</c:v>
                </c:pt>
                <c:pt idx="94">
                  <c:v>1.00133432863943</c:v>
                </c:pt>
                <c:pt idx="95">
                  <c:v>1.00088835205419</c:v>
                </c:pt>
                <c:pt idx="96">
                  <c:v>0.999742868863798</c:v>
                </c:pt>
                <c:pt idx="97">
                  <c:v>0.998367916294143</c:v>
                </c:pt>
                <c:pt idx="98">
                  <c:v>0.997357206167821</c:v>
                </c:pt>
                <c:pt idx="99">
                  <c:v>0.99563105913355</c:v>
                </c:pt>
                <c:pt idx="100">
                  <c:v>0.99451318663669</c:v>
                </c:pt>
                <c:pt idx="101">
                  <c:v>0.992251279583358</c:v>
                </c:pt>
                <c:pt idx="102">
                  <c:v>0.990882801876315</c:v>
                </c:pt>
                <c:pt idx="103">
                  <c:v>0.988324629706999</c:v>
                </c:pt>
                <c:pt idx="104">
                  <c:v>0.987632546080587</c:v>
                </c:pt>
                <c:pt idx="105">
                  <c:v>0.986694725718538</c:v>
                </c:pt>
                <c:pt idx="106">
                  <c:v>0.985544056715884</c:v>
                </c:pt>
                <c:pt idx="107">
                  <c:v>0.984831753570694</c:v>
                </c:pt>
                <c:pt idx="108">
                  <c:v>0.984551406904659</c:v>
                </c:pt>
                <c:pt idx="109">
                  <c:v>0.986133515712446</c:v>
                </c:pt>
                <c:pt idx="110">
                  <c:v>0.986223591167114</c:v>
                </c:pt>
                <c:pt idx="111">
                  <c:v>0.987262782439915</c:v>
                </c:pt>
                <c:pt idx="112">
                  <c:v>0.98806588333615</c:v>
                </c:pt>
                <c:pt idx="113">
                  <c:v>0.99148492330925</c:v>
                </c:pt>
                <c:pt idx="114">
                  <c:v>0.992851371413976</c:v>
                </c:pt>
                <c:pt idx="115">
                  <c:v>0.995298468835187</c:v>
                </c:pt>
                <c:pt idx="116">
                  <c:v>0.997012952017601</c:v>
                </c:pt>
                <c:pt idx="117">
                  <c:v>0.99992318192707</c:v>
                </c:pt>
                <c:pt idx="118">
                  <c:v>1.00291490780904</c:v>
                </c:pt>
                <c:pt idx="119">
                  <c:v>1.00424489067079</c:v>
                </c:pt>
                <c:pt idx="120">
                  <c:v>1.00664174443726</c:v>
                </c:pt>
                <c:pt idx="121">
                  <c:v>1.0079071786837</c:v>
                </c:pt>
                <c:pt idx="122">
                  <c:v>1.00912814190925</c:v>
                </c:pt>
                <c:pt idx="123">
                  <c:v>1.01020572281085</c:v>
                </c:pt>
                <c:pt idx="124">
                  <c:v>1.01052340921293</c:v>
                </c:pt>
                <c:pt idx="125">
                  <c:v>1.01062200732165</c:v>
                </c:pt>
                <c:pt idx="126">
                  <c:v>1.00999545583517</c:v>
                </c:pt>
                <c:pt idx="127">
                  <c:v>1.00977113035793</c:v>
                </c:pt>
                <c:pt idx="128">
                  <c:v>1.00919567354328</c:v>
                </c:pt>
                <c:pt idx="129">
                  <c:v>1.00746811116633</c:v>
                </c:pt>
                <c:pt idx="130">
                  <c:v>1.00648389851242</c:v>
                </c:pt>
                <c:pt idx="131">
                  <c:v>1.00528082670632</c:v>
                </c:pt>
                <c:pt idx="132">
                  <c:v>1.00418159763179</c:v>
                </c:pt>
                <c:pt idx="133">
                  <c:v>1.00252935917242</c:v>
                </c:pt>
                <c:pt idx="134">
                  <c:v>1.00132424975714</c:v>
                </c:pt>
                <c:pt idx="135">
                  <c:v>1.00045523824237</c:v>
                </c:pt>
                <c:pt idx="136">
                  <c:v>0.999732359847819</c:v>
                </c:pt>
                <c:pt idx="137">
                  <c:v>0.998232868391085</c:v>
                </c:pt>
                <c:pt idx="138">
                  <c:v>0.998235972183339</c:v>
                </c:pt>
                <c:pt idx="139">
                  <c:v>0.997554342751064</c:v>
                </c:pt>
                <c:pt idx="140">
                  <c:v>0.997289329781386</c:v>
                </c:pt>
                <c:pt idx="141">
                  <c:v>0.99694847784144</c:v>
                </c:pt>
                <c:pt idx="142">
                  <c:v>0.996815947938878</c:v>
                </c:pt>
                <c:pt idx="143">
                  <c:v>0.997347047731326</c:v>
                </c:pt>
                <c:pt idx="144">
                  <c:v>0.997667959520803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alles!$AC$1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alles!$AC$2:$AC$146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5.76385480483286E-7</c:v>
                </c:pt>
                <c:pt idx="30" formatCode="0.00E+00">
                  <c:v>0.000262851448208854</c:v>
                </c:pt>
                <c:pt idx="31" formatCode="0.00E+00">
                  <c:v>0.0084957213027012</c:v>
                </c:pt>
                <c:pt idx="32" formatCode="0.00E+00">
                  <c:v>0.0667071771238364</c:v>
                </c:pt>
                <c:pt idx="33">
                  <c:v>0.368819504054355</c:v>
                </c:pt>
                <c:pt idx="34">
                  <c:v>0.831031678203404</c:v>
                </c:pt>
                <c:pt idx="35">
                  <c:v>1.30470142700488</c:v>
                </c:pt>
                <c:pt idx="36">
                  <c:v>1.85039198593088</c:v>
                </c:pt>
                <c:pt idx="37">
                  <c:v>1.94952410562671</c:v>
                </c:pt>
                <c:pt idx="38">
                  <c:v>2.15572345193887</c:v>
                </c:pt>
                <c:pt idx="39">
                  <c:v>1.93236240414806</c:v>
                </c:pt>
                <c:pt idx="40">
                  <c:v>1.74260633766015</c:v>
                </c:pt>
                <c:pt idx="41">
                  <c:v>1.87082744791701</c:v>
                </c:pt>
                <c:pt idx="42">
                  <c:v>1.34687284242</c:v>
                </c:pt>
                <c:pt idx="43">
                  <c:v>1.37890123564308</c:v>
                </c:pt>
                <c:pt idx="44">
                  <c:v>1.284831607729419</c:v>
                </c:pt>
                <c:pt idx="45">
                  <c:v>1.06029080579306</c:v>
                </c:pt>
                <c:pt idx="46">
                  <c:v>1.20027247463501</c:v>
                </c:pt>
                <c:pt idx="47">
                  <c:v>0.989945750452509</c:v>
                </c:pt>
                <c:pt idx="48">
                  <c:v>0.967652321610151</c:v>
                </c:pt>
                <c:pt idx="49">
                  <c:v>0.935347080663372</c:v>
                </c:pt>
                <c:pt idx="50">
                  <c:v>0.949677121611183</c:v>
                </c:pt>
                <c:pt idx="51">
                  <c:v>0.930097860542216</c:v>
                </c:pt>
                <c:pt idx="52">
                  <c:v>0.823061109936338</c:v>
                </c:pt>
                <c:pt idx="53">
                  <c:v>0.946091834936351</c:v>
                </c:pt>
                <c:pt idx="54">
                  <c:v>0.879126324345054</c:v>
                </c:pt>
                <c:pt idx="55">
                  <c:v>0.836328479599456</c:v>
                </c:pt>
                <c:pt idx="56">
                  <c:v>0.928819177056072</c:v>
                </c:pt>
                <c:pt idx="57">
                  <c:v>0.863362395838668</c:v>
                </c:pt>
                <c:pt idx="58">
                  <c:v>0.936067607072635</c:v>
                </c:pt>
                <c:pt idx="59">
                  <c:v>0.89609910538659</c:v>
                </c:pt>
                <c:pt idx="60">
                  <c:v>0.910271519451175</c:v>
                </c:pt>
                <c:pt idx="61">
                  <c:v>0.920575499529018</c:v>
                </c:pt>
                <c:pt idx="62">
                  <c:v>0.937730720386366</c:v>
                </c:pt>
                <c:pt idx="63">
                  <c:v>0.939992636715258</c:v>
                </c:pt>
                <c:pt idx="64">
                  <c:v>0.957139104481856</c:v>
                </c:pt>
                <c:pt idx="65">
                  <c:v>0.949550214325525</c:v>
                </c:pt>
                <c:pt idx="66">
                  <c:v>0.9712269018963</c:v>
                </c:pt>
                <c:pt idx="67">
                  <c:v>1.02870511566976</c:v>
                </c:pt>
                <c:pt idx="68">
                  <c:v>1.0436752362793</c:v>
                </c:pt>
                <c:pt idx="69">
                  <c:v>1.0571232161343</c:v>
                </c:pt>
                <c:pt idx="70">
                  <c:v>1.04944947576049</c:v>
                </c:pt>
                <c:pt idx="71">
                  <c:v>1.06085298491858</c:v>
                </c:pt>
                <c:pt idx="72">
                  <c:v>1.04552378611073</c:v>
                </c:pt>
                <c:pt idx="73">
                  <c:v>1.02773987298211</c:v>
                </c:pt>
                <c:pt idx="74">
                  <c:v>1.01095703627141</c:v>
                </c:pt>
                <c:pt idx="75">
                  <c:v>1.01328082211966</c:v>
                </c:pt>
                <c:pt idx="76">
                  <c:v>0.982257957035768</c:v>
                </c:pt>
                <c:pt idx="77">
                  <c:v>1.00061139599679</c:v>
                </c:pt>
                <c:pt idx="78">
                  <c:v>0.991083485289257</c:v>
                </c:pt>
                <c:pt idx="79">
                  <c:v>0.983875745321422</c:v>
                </c:pt>
                <c:pt idx="80">
                  <c:v>1.00065793101342</c:v>
                </c:pt>
                <c:pt idx="81">
                  <c:v>0.99097542678933</c:v>
                </c:pt>
                <c:pt idx="82">
                  <c:v>0.99975535758277</c:v>
                </c:pt>
                <c:pt idx="83">
                  <c:v>0.998736945099735</c:v>
                </c:pt>
                <c:pt idx="84">
                  <c:v>1.00833998011086</c:v>
                </c:pt>
                <c:pt idx="85">
                  <c:v>1.01172623592021</c:v>
                </c:pt>
                <c:pt idx="86">
                  <c:v>1.01221581155503</c:v>
                </c:pt>
                <c:pt idx="87">
                  <c:v>1.01356930883733</c:v>
                </c:pt>
                <c:pt idx="88">
                  <c:v>1.0170131305366</c:v>
                </c:pt>
                <c:pt idx="89">
                  <c:v>1.01519596305209</c:v>
                </c:pt>
                <c:pt idx="90">
                  <c:v>1.01970076919701</c:v>
                </c:pt>
                <c:pt idx="91">
                  <c:v>1.01551677416299</c:v>
                </c:pt>
                <c:pt idx="92">
                  <c:v>1.01651714101038</c:v>
                </c:pt>
                <c:pt idx="93">
                  <c:v>1.0119251709572</c:v>
                </c:pt>
                <c:pt idx="94">
                  <c:v>1.00859532702719</c:v>
                </c:pt>
                <c:pt idx="95">
                  <c:v>1.00728258505776</c:v>
                </c:pt>
                <c:pt idx="96">
                  <c:v>1.00317374348505</c:v>
                </c:pt>
                <c:pt idx="97">
                  <c:v>0.995120015335256</c:v>
                </c:pt>
                <c:pt idx="98">
                  <c:v>0.992593219727487</c:v>
                </c:pt>
                <c:pt idx="99">
                  <c:v>0.991162903774891</c:v>
                </c:pt>
                <c:pt idx="100">
                  <c:v>0.988347678478663</c:v>
                </c:pt>
                <c:pt idx="101">
                  <c:v>0.983910419055341</c:v>
                </c:pt>
                <c:pt idx="102">
                  <c:v>0.985420268908629</c:v>
                </c:pt>
                <c:pt idx="103">
                  <c:v>0.983411330457713</c:v>
                </c:pt>
                <c:pt idx="104">
                  <c:v>0.985344786720718</c:v>
                </c:pt>
                <c:pt idx="105">
                  <c:v>0.985817562350964</c:v>
                </c:pt>
                <c:pt idx="106">
                  <c:v>0.986880986739671</c:v>
                </c:pt>
                <c:pt idx="107">
                  <c:v>0.990103798599147</c:v>
                </c:pt>
                <c:pt idx="108">
                  <c:v>0.99187913911953</c:v>
                </c:pt>
                <c:pt idx="109">
                  <c:v>0.994133893437738</c:v>
                </c:pt>
                <c:pt idx="110">
                  <c:v>0.998092132284913</c:v>
                </c:pt>
                <c:pt idx="111">
                  <c:v>0.99897933965743</c:v>
                </c:pt>
                <c:pt idx="112">
                  <c:v>1.00153226548443</c:v>
                </c:pt>
                <c:pt idx="113">
                  <c:v>1.00360004864138</c:v>
                </c:pt>
                <c:pt idx="114">
                  <c:v>1.00543505637537</c:v>
                </c:pt>
                <c:pt idx="115">
                  <c:v>1.00622876992881</c:v>
                </c:pt>
                <c:pt idx="116">
                  <c:v>1.00644228933384</c:v>
                </c:pt>
                <c:pt idx="117">
                  <c:v>1.00826925772754</c:v>
                </c:pt>
                <c:pt idx="118">
                  <c:v>1.00707813224667</c:v>
                </c:pt>
                <c:pt idx="119">
                  <c:v>1.00740120138991</c:v>
                </c:pt>
                <c:pt idx="120">
                  <c:v>1.00684982103676</c:v>
                </c:pt>
                <c:pt idx="121">
                  <c:v>1.00643021319448</c:v>
                </c:pt>
                <c:pt idx="122">
                  <c:v>1.00540254228108</c:v>
                </c:pt>
                <c:pt idx="123">
                  <c:v>1.00463336154195</c:v>
                </c:pt>
                <c:pt idx="124">
                  <c:v>1.00292166944733</c:v>
                </c:pt>
                <c:pt idx="125">
                  <c:v>1.002587297612</c:v>
                </c:pt>
                <c:pt idx="126">
                  <c:v>1.00142051781193</c:v>
                </c:pt>
                <c:pt idx="127">
                  <c:v>1.00125253834513</c:v>
                </c:pt>
                <c:pt idx="128">
                  <c:v>0.999964285529489</c:v>
                </c:pt>
                <c:pt idx="129">
                  <c:v>0.999821226247318</c:v>
                </c:pt>
                <c:pt idx="130">
                  <c:v>0.999180663526946</c:v>
                </c:pt>
                <c:pt idx="131">
                  <c:v>0.999073034420242</c:v>
                </c:pt>
                <c:pt idx="132">
                  <c:v>0.999138151625023</c:v>
                </c:pt>
                <c:pt idx="133">
                  <c:v>0.998775980001743</c:v>
                </c:pt>
                <c:pt idx="134">
                  <c:v>0.999024888799145</c:v>
                </c:pt>
                <c:pt idx="135">
                  <c:v>0.999343344519034</c:v>
                </c:pt>
                <c:pt idx="136">
                  <c:v>1.00011043852534</c:v>
                </c:pt>
                <c:pt idx="137">
                  <c:v>0.999359538606431</c:v>
                </c:pt>
                <c:pt idx="138">
                  <c:v>1.00005071744462</c:v>
                </c:pt>
                <c:pt idx="139">
                  <c:v>1.00019099292292</c:v>
                </c:pt>
                <c:pt idx="140">
                  <c:v>1.00068244500997</c:v>
                </c:pt>
                <c:pt idx="141">
                  <c:v>0.999997215826111</c:v>
                </c:pt>
                <c:pt idx="142">
                  <c:v>1.00006954636963</c:v>
                </c:pt>
                <c:pt idx="143">
                  <c:v>1.00054946783705</c:v>
                </c:pt>
                <c:pt idx="144">
                  <c:v>1.00022211974068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alles!$AD$1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alles!$AD$2:$AD$146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1.80972627527194E-7</c:v>
                </c:pt>
                <c:pt idx="29" formatCode="0.00E+00">
                  <c:v>6.48658286627897E-5</c:v>
                </c:pt>
                <c:pt idx="30" formatCode="0.00E+00">
                  <c:v>0.000340971907412906</c:v>
                </c:pt>
                <c:pt idx="31" formatCode="0.00E+00">
                  <c:v>0.0400933948125215</c:v>
                </c:pt>
                <c:pt idx="32">
                  <c:v>0.177815357972896</c:v>
                </c:pt>
                <c:pt idx="33">
                  <c:v>0.881998171516934</c:v>
                </c:pt>
                <c:pt idx="34">
                  <c:v>0.867365413245907</c:v>
                </c:pt>
                <c:pt idx="35">
                  <c:v>1.49069311086071</c:v>
                </c:pt>
                <c:pt idx="36">
                  <c:v>1.02712490603743</c:v>
                </c:pt>
                <c:pt idx="37">
                  <c:v>1.73083183455351</c:v>
                </c:pt>
                <c:pt idx="38">
                  <c:v>1.36155664586899</c:v>
                </c:pt>
                <c:pt idx="39">
                  <c:v>1.44536490122733</c:v>
                </c:pt>
                <c:pt idx="40">
                  <c:v>1.28570743071546</c:v>
                </c:pt>
                <c:pt idx="41">
                  <c:v>1.24682246695653</c:v>
                </c:pt>
                <c:pt idx="42">
                  <c:v>1.34813041609209</c:v>
                </c:pt>
                <c:pt idx="43">
                  <c:v>1.4069805554825</c:v>
                </c:pt>
                <c:pt idx="44">
                  <c:v>1.38746893983425</c:v>
                </c:pt>
                <c:pt idx="45">
                  <c:v>1.43275416747549</c:v>
                </c:pt>
                <c:pt idx="46">
                  <c:v>1.55442394530394</c:v>
                </c:pt>
                <c:pt idx="47">
                  <c:v>1.60586852073555</c:v>
                </c:pt>
                <c:pt idx="48">
                  <c:v>1.46632269820824</c:v>
                </c:pt>
                <c:pt idx="49">
                  <c:v>1.39959560472626</c:v>
                </c:pt>
                <c:pt idx="50">
                  <c:v>1.28487218214108</c:v>
                </c:pt>
                <c:pt idx="51">
                  <c:v>1.17827043115045</c:v>
                </c:pt>
                <c:pt idx="52">
                  <c:v>1.09534041629166</c:v>
                </c:pt>
                <c:pt idx="53">
                  <c:v>1.01324825104195</c:v>
                </c:pt>
                <c:pt idx="54">
                  <c:v>0.94015996242744</c:v>
                </c:pt>
                <c:pt idx="55">
                  <c:v>0.884944172073467</c:v>
                </c:pt>
                <c:pt idx="56">
                  <c:v>0.856235520517191</c:v>
                </c:pt>
                <c:pt idx="57">
                  <c:v>0.819688745413346</c:v>
                </c:pt>
                <c:pt idx="58">
                  <c:v>0.808863934366303</c:v>
                </c:pt>
                <c:pt idx="59">
                  <c:v>0.80676169476918</c:v>
                </c:pt>
                <c:pt idx="60">
                  <c:v>0.807359783201639</c:v>
                </c:pt>
                <c:pt idx="61">
                  <c:v>0.80204458764875</c:v>
                </c:pt>
                <c:pt idx="62">
                  <c:v>0.819964111024995</c:v>
                </c:pt>
                <c:pt idx="63">
                  <c:v>0.841082934568643</c:v>
                </c:pt>
                <c:pt idx="64">
                  <c:v>0.864094223040479</c:v>
                </c:pt>
                <c:pt idx="65">
                  <c:v>0.896984275691416</c:v>
                </c:pt>
                <c:pt idx="66">
                  <c:v>0.916911898819414</c:v>
                </c:pt>
                <c:pt idx="67">
                  <c:v>0.944170618141694</c:v>
                </c:pt>
                <c:pt idx="68">
                  <c:v>0.947444859511568</c:v>
                </c:pt>
                <c:pt idx="69">
                  <c:v>0.976553432801751</c:v>
                </c:pt>
                <c:pt idx="70">
                  <c:v>0.977951944740978</c:v>
                </c:pt>
                <c:pt idx="71">
                  <c:v>0.984990064257325</c:v>
                </c:pt>
                <c:pt idx="72">
                  <c:v>0.99091336811573</c:v>
                </c:pt>
                <c:pt idx="73">
                  <c:v>1.0034284051537</c:v>
                </c:pt>
                <c:pt idx="74">
                  <c:v>1.0103412998125</c:v>
                </c:pt>
                <c:pt idx="75">
                  <c:v>1.02911702010059</c:v>
                </c:pt>
                <c:pt idx="76">
                  <c:v>1.03553009599282</c:v>
                </c:pt>
                <c:pt idx="77">
                  <c:v>1.04197312667046</c:v>
                </c:pt>
                <c:pt idx="78">
                  <c:v>1.04776338680427</c:v>
                </c:pt>
                <c:pt idx="79">
                  <c:v>1.05158116120034</c:v>
                </c:pt>
                <c:pt idx="80">
                  <c:v>1.05051255353164</c:v>
                </c:pt>
                <c:pt idx="81">
                  <c:v>1.04532395482689</c:v>
                </c:pt>
                <c:pt idx="82">
                  <c:v>1.04225540234878</c:v>
                </c:pt>
                <c:pt idx="83">
                  <c:v>1.035868402362</c:v>
                </c:pt>
                <c:pt idx="84">
                  <c:v>1.03072319623581</c:v>
                </c:pt>
                <c:pt idx="85">
                  <c:v>1.02998557816687</c:v>
                </c:pt>
                <c:pt idx="86">
                  <c:v>1.02323282132868</c:v>
                </c:pt>
                <c:pt idx="87">
                  <c:v>1.02307118257553</c:v>
                </c:pt>
                <c:pt idx="88">
                  <c:v>1.01942865283676</c:v>
                </c:pt>
                <c:pt idx="89">
                  <c:v>1.01683653087075</c:v>
                </c:pt>
                <c:pt idx="90">
                  <c:v>1.0157270408841</c:v>
                </c:pt>
                <c:pt idx="91">
                  <c:v>1.01201084692971</c:v>
                </c:pt>
                <c:pt idx="92">
                  <c:v>1.01027325990184</c:v>
                </c:pt>
                <c:pt idx="93">
                  <c:v>1.00750450776066</c:v>
                </c:pt>
                <c:pt idx="94">
                  <c:v>1.00484637860353</c:v>
                </c:pt>
                <c:pt idx="95">
                  <c:v>1.00225207358193</c:v>
                </c:pt>
                <c:pt idx="96">
                  <c:v>0.999422278332787</c:v>
                </c:pt>
                <c:pt idx="97">
                  <c:v>0.996096926402494</c:v>
                </c:pt>
                <c:pt idx="98">
                  <c:v>0.993911272907336</c:v>
                </c:pt>
                <c:pt idx="99">
                  <c:v>0.990607546244217</c:v>
                </c:pt>
                <c:pt idx="100">
                  <c:v>0.990035776740761</c:v>
                </c:pt>
                <c:pt idx="101">
                  <c:v>0.985964711014502</c:v>
                </c:pt>
                <c:pt idx="102">
                  <c:v>0.984659470275218</c:v>
                </c:pt>
                <c:pt idx="103">
                  <c:v>0.983731870807545</c:v>
                </c:pt>
                <c:pt idx="104">
                  <c:v>0.983342549933334</c:v>
                </c:pt>
                <c:pt idx="105">
                  <c:v>0.983069635059793</c:v>
                </c:pt>
                <c:pt idx="106">
                  <c:v>0.983484480281825</c:v>
                </c:pt>
                <c:pt idx="107">
                  <c:v>0.984682448048543</c:v>
                </c:pt>
                <c:pt idx="108">
                  <c:v>0.986099043299046</c:v>
                </c:pt>
                <c:pt idx="109">
                  <c:v>0.987490758566953</c:v>
                </c:pt>
                <c:pt idx="110">
                  <c:v>0.989672565517832</c:v>
                </c:pt>
                <c:pt idx="111">
                  <c:v>0.991650479689268</c:v>
                </c:pt>
                <c:pt idx="112">
                  <c:v>0.993648453077293</c:v>
                </c:pt>
                <c:pt idx="113">
                  <c:v>0.99630462649204</c:v>
                </c:pt>
                <c:pt idx="114">
                  <c:v>0.998120852220476</c:v>
                </c:pt>
                <c:pt idx="115">
                  <c:v>1.00052868437941</c:v>
                </c:pt>
                <c:pt idx="116">
                  <c:v>1.00233206218303</c:v>
                </c:pt>
                <c:pt idx="117">
                  <c:v>1.00384938771131</c:v>
                </c:pt>
                <c:pt idx="118">
                  <c:v>1.00577262316433</c:v>
                </c:pt>
                <c:pt idx="119">
                  <c:v>1.00673878961607</c:v>
                </c:pt>
                <c:pt idx="120">
                  <c:v>1.00761272419199</c:v>
                </c:pt>
                <c:pt idx="121">
                  <c:v>1.00818870423683</c:v>
                </c:pt>
                <c:pt idx="122">
                  <c:v>1.0084229817627</c:v>
                </c:pt>
                <c:pt idx="123">
                  <c:v>1.00837982694474</c:v>
                </c:pt>
                <c:pt idx="124">
                  <c:v>1.00802144480483</c:v>
                </c:pt>
                <c:pt idx="125">
                  <c:v>1.00762948603164</c:v>
                </c:pt>
                <c:pt idx="126">
                  <c:v>1.00672587997186</c:v>
                </c:pt>
                <c:pt idx="127">
                  <c:v>1.00606539482753</c:v>
                </c:pt>
                <c:pt idx="128">
                  <c:v>1.0050667680081</c:v>
                </c:pt>
                <c:pt idx="129">
                  <c:v>1.00409908067023</c:v>
                </c:pt>
                <c:pt idx="130">
                  <c:v>1.00301538150109</c:v>
                </c:pt>
                <c:pt idx="131">
                  <c:v>1.00205484133951</c:v>
                </c:pt>
                <c:pt idx="132">
                  <c:v>1.0011855056841</c:v>
                </c:pt>
                <c:pt idx="133">
                  <c:v>1.00026949398304</c:v>
                </c:pt>
                <c:pt idx="134">
                  <c:v>0.999496910096958</c:v>
                </c:pt>
                <c:pt idx="135">
                  <c:v>0.998835902808381</c:v>
                </c:pt>
                <c:pt idx="136">
                  <c:v>0.998412910678313</c:v>
                </c:pt>
                <c:pt idx="137">
                  <c:v>0.997809825916265</c:v>
                </c:pt>
                <c:pt idx="138">
                  <c:v>0.997585202803722</c:v>
                </c:pt>
                <c:pt idx="139">
                  <c:v>0.997424218231347</c:v>
                </c:pt>
                <c:pt idx="140">
                  <c:v>0.997350356894292</c:v>
                </c:pt>
                <c:pt idx="141">
                  <c:v>0.997270186006091</c:v>
                </c:pt>
                <c:pt idx="142">
                  <c:v>0.997344377137141</c:v>
                </c:pt>
                <c:pt idx="143">
                  <c:v>0.997476853590494</c:v>
                </c:pt>
                <c:pt idx="144">
                  <c:v>0.997753003331812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alles!$AE$1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alles!$AE$2:$AE$146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1.60561838530808E-6</c:v>
                </c:pt>
                <c:pt idx="30" formatCode="0.00E+00">
                  <c:v>0.000558628033460391</c:v>
                </c:pt>
                <c:pt idx="31" formatCode="0.00E+00">
                  <c:v>0.0242791934564813</c:v>
                </c:pt>
                <c:pt idx="32">
                  <c:v>0.107261915169942</c:v>
                </c:pt>
                <c:pt idx="33">
                  <c:v>0.599415457392918</c:v>
                </c:pt>
                <c:pt idx="34">
                  <c:v>1.14902740025086</c:v>
                </c:pt>
                <c:pt idx="35">
                  <c:v>1.58293355166429</c:v>
                </c:pt>
                <c:pt idx="36">
                  <c:v>2.330808919503227</c:v>
                </c:pt>
                <c:pt idx="37">
                  <c:v>2.11433073890954</c:v>
                </c:pt>
                <c:pt idx="38">
                  <c:v>2.30958581364537</c:v>
                </c:pt>
                <c:pt idx="39">
                  <c:v>2.1438768442242</c:v>
                </c:pt>
                <c:pt idx="40">
                  <c:v>1.75277661374177</c:v>
                </c:pt>
                <c:pt idx="41">
                  <c:v>1.8970395960803</c:v>
                </c:pt>
                <c:pt idx="42">
                  <c:v>1.285636357380969</c:v>
                </c:pt>
                <c:pt idx="43">
                  <c:v>1.3101591091264</c:v>
                </c:pt>
                <c:pt idx="44">
                  <c:v>1.203506681149179</c:v>
                </c:pt>
                <c:pt idx="45">
                  <c:v>0.940798272618212</c:v>
                </c:pt>
                <c:pt idx="46">
                  <c:v>1.0610131471197</c:v>
                </c:pt>
                <c:pt idx="47">
                  <c:v>0.8743057708334</c:v>
                </c:pt>
                <c:pt idx="48">
                  <c:v>0.853064755569952</c:v>
                </c:pt>
                <c:pt idx="49">
                  <c:v>0.800618123546655</c:v>
                </c:pt>
                <c:pt idx="50">
                  <c:v>0.837117553681135</c:v>
                </c:pt>
                <c:pt idx="51">
                  <c:v>0.827479777478256</c:v>
                </c:pt>
                <c:pt idx="52">
                  <c:v>0.739647245439781</c:v>
                </c:pt>
                <c:pt idx="53">
                  <c:v>0.856283977728291</c:v>
                </c:pt>
                <c:pt idx="54">
                  <c:v>0.819929971695129</c:v>
                </c:pt>
                <c:pt idx="55">
                  <c:v>0.800647997709708</c:v>
                </c:pt>
                <c:pt idx="56">
                  <c:v>0.908814136865074</c:v>
                </c:pt>
                <c:pt idx="57">
                  <c:v>0.835488140920997</c:v>
                </c:pt>
                <c:pt idx="58">
                  <c:v>0.968853487948232</c:v>
                </c:pt>
                <c:pt idx="59">
                  <c:v>0.890451415825765</c:v>
                </c:pt>
                <c:pt idx="60">
                  <c:v>0.96746928951465</c:v>
                </c:pt>
                <c:pt idx="61">
                  <c:v>0.982695240876175</c:v>
                </c:pt>
                <c:pt idx="62">
                  <c:v>0.986855366747322</c:v>
                </c:pt>
                <c:pt idx="63">
                  <c:v>1.01506919460367</c:v>
                </c:pt>
                <c:pt idx="64">
                  <c:v>1.01984437905752</c:v>
                </c:pt>
                <c:pt idx="65">
                  <c:v>1.02258515815873</c:v>
                </c:pt>
                <c:pt idx="66">
                  <c:v>1.03965280899541</c:v>
                </c:pt>
                <c:pt idx="67">
                  <c:v>1.06670733745522</c:v>
                </c:pt>
                <c:pt idx="68">
                  <c:v>1.06244126857122</c:v>
                </c:pt>
                <c:pt idx="69">
                  <c:v>1.06176219882869</c:v>
                </c:pt>
                <c:pt idx="70">
                  <c:v>1.04555727024352</c:v>
                </c:pt>
                <c:pt idx="71">
                  <c:v>1.03756643188551</c:v>
                </c:pt>
                <c:pt idx="72">
                  <c:v>1.03077348732952</c:v>
                </c:pt>
                <c:pt idx="73">
                  <c:v>1.00924253073207</c:v>
                </c:pt>
                <c:pt idx="74">
                  <c:v>0.996092052961372</c:v>
                </c:pt>
                <c:pt idx="75">
                  <c:v>0.995112033804288</c:v>
                </c:pt>
                <c:pt idx="76">
                  <c:v>0.977337665680276</c:v>
                </c:pt>
                <c:pt idx="77">
                  <c:v>0.989119125964396</c:v>
                </c:pt>
                <c:pt idx="78">
                  <c:v>0.988636052702254</c:v>
                </c:pt>
                <c:pt idx="79">
                  <c:v>0.984959638332588</c:v>
                </c:pt>
                <c:pt idx="80">
                  <c:v>0.995763394695205</c:v>
                </c:pt>
                <c:pt idx="81">
                  <c:v>0.997443479657177</c:v>
                </c:pt>
                <c:pt idx="82">
                  <c:v>1.0045896198696</c:v>
                </c:pt>
                <c:pt idx="83">
                  <c:v>1.00475232096037</c:v>
                </c:pt>
                <c:pt idx="84">
                  <c:v>1.01540480554793</c:v>
                </c:pt>
                <c:pt idx="85">
                  <c:v>1.01894463317209</c:v>
                </c:pt>
                <c:pt idx="86">
                  <c:v>1.02113033555935</c:v>
                </c:pt>
                <c:pt idx="87">
                  <c:v>1.02101461989628</c:v>
                </c:pt>
                <c:pt idx="88">
                  <c:v>1.0234107537887</c:v>
                </c:pt>
                <c:pt idx="89">
                  <c:v>1.02295856374606</c:v>
                </c:pt>
                <c:pt idx="90">
                  <c:v>1.02238654769833</c:v>
                </c:pt>
                <c:pt idx="91">
                  <c:v>1.01748876644705</c:v>
                </c:pt>
                <c:pt idx="92">
                  <c:v>1.015541793309489</c:v>
                </c:pt>
                <c:pt idx="93">
                  <c:v>1.00874930095112</c:v>
                </c:pt>
                <c:pt idx="94">
                  <c:v>1.00317452078857</c:v>
                </c:pt>
                <c:pt idx="95">
                  <c:v>1.00080718450192</c:v>
                </c:pt>
                <c:pt idx="96">
                  <c:v>0.99544563138904</c:v>
                </c:pt>
                <c:pt idx="97">
                  <c:v>0.988164354172079</c:v>
                </c:pt>
                <c:pt idx="98">
                  <c:v>0.985690599515879</c:v>
                </c:pt>
                <c:pt idx="99">
                  <c:v>0.985049482914892</c:v>
                </c:pt>
                <c:pt idx="100">
                  <c:v>0.982994835141599</c:v>
                </c:pt>
                <c:pt idx="101">
                  <c:v>0.979497139128238</c:v>
                </c:pt>
                <c:pt idx="102">
                  <c:v>0.982301770252273</c:v>
                </c:pt>
                <c:pt idx="103">
                  <c:v>0.981612062922715</c:v>
                </c:pt>
                <c:pt idx="104">
                  <c:v>0.984743392879973</c:v>
                </c:pt>
                <c:pt idx="105">
                  <c:v>0.986321558078442</c:v>
                </c:pt>
                <c:pt idx="106">
                  <c:v>0.98761766072706</c:v>
                </c:pt>
                <c:pt idx="107">
                  <c:v>0.992487846551205</c:v>
                </c:pt>
                <c:pt idx="108">
                  <c:v>0.995270140551198</c:v>
                </c:pt>
                <c:pt idx="109">
                  <c:v>0.996966118977676</c:v>
                </c:pt>
                <c:pt idx="110">
                  <c:v>1.00172390967612</c:v>
                </c:pt>
                <c:pt idx="111">
                  <c:v>1.00260999410353</c:v>
                </c:pt>
                <c:pt idx="112">
                  <c:v>1.00560135507827</c:v>
                </c:pt>
                <c:pt idx="113">
                  <c:v>1.0066209761413</c:v>
                </c:pt>
                <c:pt idx="114">
                  <c:v>1.0084492072662</c:v>
                </c:pt>
                <c:pt idx="115">
                  <c:v>1.00865709267721</c:v>
                </c:pt>
                <c:pt idx="116">
                  <c:v>1.0086157368353</c:v>
                </c:pt>
                <c:pt idx="117">
                  <c:v>1.00954113384171</c:v>
                </c:pt>
                <c:pt idx="118">
                  <c:v>1.00765865551182</c:v>
                </c:pt>
                <c:pt idx="119">
                  <c:v>1.00760773554967</c:v>
                </c:pt>
                <c:pt idx="120">
                  <c:v>1.0060711818735</c:v>
                </c:pt>
                <c:pt idx="121">
                  <c:v>1.00563396617987</c:v>
                </c:pt>
                <c:pt idx="122">
                  <c:v>1.00402144691342</c:v>
                </c:pt>
                <c:pt idx="123">
                  <c:v>1.0026611923096</c:v>
                </c:pt>
                <c:pt idx="124">
                  <c:v>1.00106670449701</c:v>
                </c:pt>
                <c:pt idx="125">
                  <c:v>1.00057356053059</c:v>
                </c:pt>
                <c:pt idx="126">
                  <c:v>0.999319743217422</c:v>
                </c:pt>
                <c:pt idx="127">
                  <c:v>0.998952392430075</c:v>
                </c:pt>
                <c:pt idx="128">
                  <c:v>0.997845679113034</c:v>
                </c:pt>
                <c:pt idx="129">
                  <c:v>0.998058617968897</c:v>
                </c:pt>
                <c:pt idx="130">
                  <c:v>0.997631369311251</c:v>
                </c:pt>
                <c:pt idx="131">
                  <c:v>0.997529333001927</c:v>
                </c:pt>
                <c:pt idx="132">
                  <c:v>0.997692493411988</c:v>
                </c:pt>
                <c:pt idx="133">
                  <c:v>0.99795657544295</c:v>
                </c:pt>
                <c:pt idx="134">
                  <c:v>0.998023090817712</c:v>
                </c:pt>
                <c:pt idx="135">
                  <c:v>0.998625874822617</c:v>
                </c:pt>
                <c:pt idx="136">
                  <c:v>0.999072369750623</c:v>
                </c:pt>
                <c:pt idx="137">
                  <c:v>0.998953579532587</c:v>
                </c:pt>
                <c:pt idx="138">
                  <c:v>0.999712423242692</c:v>
                </c:pt>
                <c:pt idx="139">
                  <c:v>0.999744796696179</c:v>
                </c:pt>
                <c:pt idx="140">
                  <c:v>1.00001389388654</c:v>
                </c:pt>
                <c:pt idx="141">
                  <c:v>0.99994412510246</c:v>
                </c:pt>
                <c:pt idx="142">
                  <c:v>1.00003952762584</c:v>
                </c:pt>
                <c:pt idx="143">
                  <c:v>1.00024829773783</c:v>
                </c:pt>
                <c:pt idx="144">
                  <c:v>1.00003565097226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MD!$Q$1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MD!$Q$2:$Q$492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0.000755578</c:v>
                </c:pt>
                <c:pt idx="51">
                  <c:v>0.009154164</c:v>
                </c:pt>
                <c:pt idx="52">
                  <c:v>0.03201916</c:v>
                </c:pt>
                <c:pt idx="53">
                  <c:v>0.06452799</c:v>
                </c:pt>
                <c:pt idx="54">
                  <c:v>0.1424959</c:v>
                </c:pt>
                <c:pt idx="55">
                  <c:v>0.2440051</c:v>
                </c:pt>
                <c:pt idx="56">
                  <c:v>0.3380608</c:v>
                </c:pt>
                <c:pt idx="57">
                  <c:v>0.4502526</c:v>
                </c:pt>
                <c:pt idx="58">
                  <c:v>0.5784587</c:v>
                </c:pt>
                <c:pt idx="59">
                  <c:v>0.7095121</c:v>
                </c:pt>
                <c:pt idx="60">
                  <c:v>0.7931468</c:v>
                </c:pt>
                <c:pt idx="61">
                  <c:v>0.9084569</c:v>
                </c:pt>
                <c:pt idx="62">
                  <c:v>1.005336</c:v>
                </c:pt>
                <c:pt idx="63">
                  <c:v>1.048256</c:v>
                </c:pt>
                <c:pt idx="64">
                  <c:v>1.086338</c:v>
                </c:pt>
                <c:pt idx="65">
                  <c:v>1.114191</c:v>
                </c:pt>
                <c:pt idx="66">
                  <c:v>1.186099</c:v>
                </c:pt>
                <c:pt idx="67">
                  <c:v>1.264179</c:v>
                </c:pt>
                <c:pt idx="68">
                  <c:v>1.300657</c:v>
                </c:pt>
                <c:pt idx="69">
                  <c:v>1.320645</c:v>
                </c:pt>
                <c:pt idx="70">
                  <c:v>1.298276</c:v>
                </c:pt>
                <c:pt idx="71">
                  <c:v>1.324314</c:v>
                </c:pt>
                <c:pt idx="72">
                  <c:v>1.353032</c:v>
                </c:pt>
                <c:pt idx="73">
                  <c:v>1.419871</c:v>
                </c:pt>
                <c:pt idx="74">
                  <c:v>1.427647</c:v>
                </c:pt>
                <c:pt idx="75">
                  <c:v>1.467543</c:v>
                </c:pt>
                <c:pt idx="76">
                  <c:v>1.526182</c:v>
                </c:pt>
                <c:pt idx="77">
                  <c:v>1.553686</c:v>
                </c:pt>
                <c:pt idx="78">
                  <c:v>1.554443</c:v>
                </c:pt>
                <c:pt idx="79">
                  <c:v>1.560235</c:v>
                </c:pt>
                <c:pt idx="80">
                  <c:v>1.559313</c:v>
                </c:pt>
                <c:pt idx="81">
                  <c:v>1.537688</c:v>
                </c:pt>
                <c:pt idx="82">
                  <c:v>1.488662</c:v>
                </c:pt>
                <c:pt idx="83">
                  <c:v>1.415632</c:v>
                </c:pt>
                <c:pt idx="84">
                  <c:v>1.415249</c:v>
                </c:pt>
                <c:pt idx="85">
                  <c:v>1.379662</c:v>
                </c:pt>
                <c:pt idx="86">
                  <c:v>1.316064</c:v>
                </c:pt>
                <c:pt idx="87">
                  <c:v>1.271645</c:v>
                </c:pt>
                <c:pt idx="88">
                  <c:v>1.230117</c:v>
                </c:pt>
                <c:pt idx="89">
                  <c:v>1.168803</c:v>
                </c:pt>
                <c:pt idx="90">
                  <c:v>1.115154</c:v>
                </c:pt>
                <c:pt idx="91">
                  <c:v>1.086378</c:v>
                </c:pt>
                <c:pt idx="92">
                  <c:v>1.044166</c:v>
                </c:pt>
                <c:pt idx="93">
                  <c:v>1.013409</c:v>
                </c:pt>
                <c:pt idx="94">
                  <c:v>0.9606036</c:v>
                </c:pt>
                <c:pt idx="95">
                  <c:v>0.924006</c:v>
                </c:pt>
                <c:pt idx="96">
                  <c:v>0.8941948</c:v>
                </c:pt>
                <c:pt idx="97">
                  <c:v>0.8814298</c:v>
                </c:pt>
                <c:pt idx="98">
                  <c:v>0.8688074</c:v>
                </c:pt>
                <c:pt idx="99">
                  <c:v>0.8485804</c:v>
                </c:pt>
                <c:pt idx="100">
                  <c:v>0.8295548</c:v>
                </c:pt>
                <c:pt idx="101">
                  <c:v>0.8109047</c:v>
                </c:pt>
                <c:pt idx="102">
                  <c:v>0.8150596</c:v>
                </c:pt>
                <c:pt idx="103">
                  <c:v>0.7979018</c:v>
                </c:pt>
                <c:pt idx="104">
                  <c:v>0.7891184</c:v>
                </c:pt>
                <c:pt idx="105">
                  <c:v>0.7847387</c:v>
                </c:pt>
                <c:pt idx="106">
                  <c:v>0.7714048</c:v>
                </c:pt>
                <c:pt idx="107">
                  <c:v>0.7852833</c:v>
                </c:pt>
                <c:pt idx="108">
                  <c:v>0.8103643</c:v>
                </c:pt>
                <c:pt idx="109">
                  <c:v>0.8245507</c:v>
                </c:pt>
                <c:pt idx="110">
                  <c:v>0.8259414</c:v>
                </c:pt>
                <c:pt idx="111">
                  <c:v>0.8477257</c:v>
                </c:pt>
                <c:pt idx="112">
                  <c:v>0.844164</c:v>
                </c:pt>
                <c:pt idx="113">
                  <c:v>0.853198</c:v>
                </c:pt>
                <c:pt idx="114">
                  <c:v>0.8655958</c:v>
                </c:pt>
                <c:pt idx="115">
                  <c:v>0.8975597</c:v>
                </c:pt>
                <c:pt idx="116">
                  <c:v>0.9213251</c:v>
                </c:pt>
                <c:pt idx="117">
                  <c:v>0.9246636</c:v>
                </c:pt>
                <c:pt idx="118">
                  <c:v>0.9242252</c:v>
                </c:pt>
                <c:pt idx="119">
                  <c:v>0.9348516</c:v>
                </c:pt>
                <c:pt idx="120">
                  <c:v>0.9538444</c:v>
                </c:pt>
                <c:pt idx="121">
                  <c:v>0.9781642</c:v>
                </c:pt>
                <c:pt idx="122">
                  <c:v>1.001726</c:v>
                </c:pt>
                <c:pt idx="123">
                  <c:v>1.011855</c:v>
                </c:pt>
                <c:pt idx="124">
                  <c:v>1.015644</c:v>
                </c:pt>
                <c:pt idx="125">
                  <c:v>1.018058</c:v>
                </c:pt>
                <c:pt idx="126">
                  <c:v>1.029704</c:v>
                </c:pt>
                <c:pt idx="127">
                  <c:v>1.041353</c:v>
                </c:pt>
                <c:pt idx="128">
                  <c:v>1.053128</c:v>
                </c:pt>
                <c:pt idx="129">
                  <c:v>1.062901</c:v>
                </c:pt>
                <c:pt idx="130">
                  <c:v>1.044173</c:v>
                </c:pt>
                <c:pt idx="131">
                  <c:v>1.06365</c:v>
                </c:pt>
                <c:pt idx="132">
                  <c:v>1.072521</c:v>
                </c:pt>
                <c:pt idx="133">
                  <c:v>1.063817</c:v>
                </c:pt>
                <c:pt idx="134">
                  <c:v>1.070517</c:v>
                </c:pt>
                <c:pt idx="135">
                  <c:v>1.050697</c:v>
                </c:pt>
                <c:pt idx="136">
                  <c:v>1.072332</c:v>
                </c:pt>
                <c:pt idx="137">
                  <c:v>1.06391</c:v>
                </c:pt>
                <c:pt idx="138">
                  <c:v>1.062234</c:v>
                </c:pt>
                <c:pt idx="139">
                  <c:v>1.076117</c:v>
                </c:pt>
                <c:pt idx="140">
                  <c:v>1.067033</c:v>
                </c:pt>
                <c:pt idx="141">
                  <c:v>1.050662</c:v>
                </c:pt>
                <c:pt idx="142">
                  <c:v>1.041955</c:v>
                </c:pt>
                <c:pt idx="143">
                  <c:v>1.04168</c:v>
                </c:pt>
                <c:pt idx="144">
                  <c:v>1.040684</c:v>
                </c:pt>
                <c:pt idx="145">
                  <c:v>1.040364</c:v>
                </c:pt>
                <c:pt idx="146">
                  <c:v>1.035605</c:v>
                </c:pt>
                <c:pt idx="147">
                  <c:v>1.03708</c:v>
                </c:pt>
                <c:pt idx="148">
                  <c:v>1.031924</c:v>
                </c:pt>
                <c:pt idx="149">
                  <c:v>1.023123</c:v>
                </c:pt>
                <c:pt idx="150">
                  <c:v>1.019185</c:v>
                </c:pt>
                <c:pt idx="151">
                  <c:v>1.002186</c:v>
                </c:pt>
                <c:pt idx="152">
                  <c:v>1.00661</c:v>
                </c:pt>
                <c:pt idx="153">
                  <c:v>1.004746</c:v>
                </c:pt>
                <c:pt idx="154">
                  <c:v>1.006914</c:v>
                </c:pt>
                <c:pt idx="155">
                  <c:v>1.008393</c:v>
                </c:pt>
                <c:pt idx="156">
                  <c:v>0.9985842</c:v>
                </c:pt>
                <c:pt idx="157">
                  <c:v>1.008165</c:v>
                </c:pt>
                <c:pt idx="158">
                  <c:v>1.000454</c:v>
                </c:pt>
                <c:pt idx="159">
                  <c:v>1.009396</c:v>
                </c:pt>
                <c:pt idx="160">
                  <c:v>1.012005</c:v>
                </c:pt>
                <c:pt idx="161">
                  <c:v>0.9935117</c:v>
                </c:pt>
                <c:pt idx="162">
                  <c:v>0.9978793</c:v>
                </c:pt>
                <c:pt idx="163">
                  <c:v>0.9828701</c:v>
                </c:pt>
                <c:pt idx="164">
                  <c:v>0.9918391</c:v>
                </c:pt>
                <c:pt idx="165">
                  <c:v>0.9917508</c:v>
                </c:pt>
                <c:pt idx="166">
                  <c:v>0.9862512</c:v>
                </c:pt>
                <c:pt idx="167">
                  <c:v>0.9757981</c:v>
                </c:pt>
                <c:pt idx="168">
                  <c:v>0.9673621</c:v>
                </c:pt>
                <c:pt idx="169">
                  <c:v>0.9852078</c:v>
                </c:pt>
                <c:pt idx="170">
                  <c:v>0.9763166</c:v>
                </c:pt>
                <c:pt idx="171">
                  <c:v>0.9755188</c:v>
                </c:pt>
                <c:pt idx="172">
                  <c:v>0.9785043</c:v>
                </c:pt>
                <c:pt idx="173">
                  <c:v>0.9793879</c:v>
                </c:pt>
                <c:pt idx="174">
                  <c:v>0.96966</c:v>
                </c:pt>
                <c:pt idx="175">
                  <c:v>0.9649039</c:v>
                </c:pt>
                <c:pt idx="176">
                  <c:v>0.9672075</c:v>
                </c:pt>
                <c:pt idx="177">
                  <c:v>0.9656703</c:v>
                </c:pt>
                <c:pt idx="178">
                  <c:v>0.9743306</c:v>
                </c:pt>
                <c:pt idx="179">
                  <c:v>0.9744344</c:v>
                </c:pt>
                <c:pt idx="180">
                  <c:v>0.9656398</c:v>
                </c:pt>
                <c:pt idx="181">
                  <c:v>0.9684005</c:v>
                </c:pt>
                <c:pt idx="182">
                  <c:v>0.9806499</c:v>
                </c:pt>
                <c:pt idx="183">
                  <c:v>0.9807181</c:v>
                </c:pt>
                <c:pt idx="184">
                  <c:v>0.9677609</c:v>
                </c:pt>
                <c:pt idx="185">
                  <c:v>0.9677065</c:v>
                </c:pt>
                <c:pt idx="186">
                  <c:v>0.9796086</c:v>
                </c:pt>
                <c:pt idx="187">
                  <c:v>0.9773406</c:v>
                </c:pt>
                <c:pt idx="188">
                  <c:v>0.9765676</c:v>
                </c:pt>
                <c:pt idx="189">
                  <c:v>0.9841035</c:v>
                </c:pt>
                <c:pt idx="190">
                  <c:v>0.9995969</c:v>
                </c:pt>
                <c:pt idx="191">
                  <c:v>1.003745</c:v>
                </c:pt>
                <c:pt idx="192">
                  <c:v>1.000975</c:v>
                </c:pt>
                <c:pt idx="193">
                  <c:v>1.012008</c:v>
                </c:pt>
                <c:pt idx="194">
                  <c:v>1.002174</c:v>
                </c:pt>
                <c:pt idx="195">
                  <c:v>1.001825</c:v>
                </c:pt>
                <c:pt idx="196">
                  <c:v>1.021328</c:v>
                </c:pt>
                <c:pt idx="197">
                  <c:v>1.025676</c:v>
                </c:pt>
                <c:pt idx="198">
                  <c:v>1.027783</c:v>
                </c:pt>
                <c:pt idx="199">
                  <c:v>1.030105</c:v>
                </c:pt>
                <c:pt idx="200">
                  <c:v>1.038734</c:v>
                </c:pt>
                <c:pt idx="201">
                  <c:v>1.028552</c:v>
                </c:pt>
                <c:pt idx="202">
                  <c:v>1.027782</c:v>
                </c:pt>
                <c:pt idx="203">
                  <c:v>1.02442</c:v>
                </c:pt>
                <c:pt idx="204">
                  <c:v>1.022112</c:v>
                </c:pt>
                <c:pt idx="205">
                  <c:v>1.04096</c:v>
                </c:pt>
                <c:pt idx="206">
                  <c:v>1.032568</c:v>
                </c:pt>
                <c:pt idx="207">
                  <c:v>1.020176</c:v>
                </c:pt>
                <c:pt idx="208">
                  <c:v>1.010959</c:v>
                </c:pt>
                <c:pt idx="209">
                  <c:v>1.010741</c:v>
                </c:pt>
                <c:pt idx="210">
                  <c:v>1.011792</c:v>
                </c:pt>
                <c:pt idx="211">
                  <c:v>1.012305</c:v>
                </c:pt>
                <c:pt idx="212">
                  <c:v>1.003069</c:v>
                </c:pt>
                <c:pt idx="213">
                  <c:v>1.006373</c:v>
                </c:pt>
                <c:pt idx="214">
                  <c:v>1.009117</c:v>
                </c:pt>
                <c:pt idx="215">
                  <c:v>1.00651</c:v>
                </c:pt>
                <c:pt idx="216">
                  <c:v>1.009941</c:v>
                </c:pt>
                <c:pt idx="217">
                  <c:v>1.013063</c:v>
                </c:pt>
                <c:pt idx="218">
                  <c:v>0.9925156</c:v>
                </c:pt>
                <c:pt idx="219">
                  <c:v>1.000579</c:v>
                </c:pt>
                <c:pt idx="220">
                  <c:v>1.001652</c:v>
                </c:pt>
                <c:pt idx="221">
                  <c:v>0.9923905</c:v>
                </c:pt>
                <c:pt idx="222">
                  <c:v>0.9899321</c:v>
                </c:pt>
                <c:pt idx="223">
                  <c:v>0.9917347</c:v>
                </c:pt>
                <c:pt idx="224">
                  <c:v>0.982386</c:v>
                </c:pt>
                <c:pt idx="225">
                  <c:v>0.9870656</c:v>
                </c:pt>
                <c:pt idx="226">
                  <c:v>0.9803278</c:v>
                </c:pt>
                <c:pt idx="227">
                  <c:v>0.991949</c:v>
                </c:pt>
                <c:pt idx="228">
                  <c:v>1.006773</c:v>
                </c:pt>
                <c:pt idx="229">
                  <c:v>1.004271</c:v>
                </c:pt>
                <c:pt idx="230">
                  <c:v>0.9955834</c:v>
                </c:pt>
                <c:pt idx="231">
                  <c:v>0.9943862</c:v>
                </c:pt>
                <c:pt idx="232">
                  <c:v>0.9958998</c:v>
                </c:pt>
                <c:pt idx="233">
                  <c:v>0.9946403</c:v>
                </c:pt>
                <c:pt idx="234">
                  <c:v>0.999663</c:v>
                </c:pt>
                <c:pt idx="235">
                  <c:v>0.9942541</c:v>
                </c:pt>
                <c:pt idx="236">
                  <c:v>1.011165</c:v>
                </c:pt>
                <c:pt idx="237">
                  <c:v>1.002207</c:v>
                </c:pt>
                <c:pt idx="238">
                  <c:v>0.997623</c:v>
                </c:pt>
                <c:pt idx="239">
                  <c:v>1.00673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MD!$R$1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MD!$R$2:$R$492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0.0006233519</c:v>
                </c:pt>
                <c:pt idx="51">
                  <c:v>0.006629504</c:v>
                </c:pt>
                <c:pt idx="52">
                  <c:v>0.02429402</c:v>
                </c:pt>
                <c:pt idx="53">
                  <c:v>0.07635981</c:v>
                </c:pt>
                <c:pt idx="54">
                  <c:v>0.1766683</c:v>
                </c:pt>
                <c:pt idx="55">
                  <c:v>0.323015</c:v>
                </c:pt>
                <c:pt idx="56">
                  <c:v>0.5072723</c:v>
                </c:pt>
                <c:pt idx="57">
                  <c:v>0.7129703</c:v>
                </c:pt>
                <c:pt idx="58">
                  <c:v>0.9307648</c:v>
                </c:pt>
                <c:pt idx="59">
                  <c:v>1.151954</c:v>
                </c:pt>
                <c:pt idx="60">
                  <c:v>1.310422</c:v>
                </c:pt>
                <c:pt idx="61">
                  <c:v>1.443385</c:v>
                </c:pt>
                <c:pt idx="62">
                  <c:v>1.556593</c:v>
                </c:pt>
                <c:pt idx="63">
                  <c:v>1.590293</c:v>
                </c:pt>
                <c:pt idx="64">
                  <c:v>1.661432</c:v>
                </c:pt>
                <c:pt idx="65">
                  <c:v>1.655521</c:v>
                </c:pt>
                <c:pt idx="66">
                  <c:v>1.642555</c:v>
                </c:pt>
                <c:pt idx="67">
                  <c:v>1.613502</c:v>
                </c:pt>
                <c:pt idx="68">
                  <c:v>1.609477</c:v>
                </c:pt>
                <c:pt idx="69">
                  <c:v>1.560324</c:v>
                </c:pt>
                <c:pt idx="70">
                  <c:v>1.498511</c:v>
                </c:pt>
                <c:pt idx="71">
                  <c:v>1.427168</c:v>
                </c:pt>
                <c:pt idx="72">
                  <c:v>1.394696</c:v>
                </c:pt>
                <c:pt idx="73">
                  <c:v>1.339169</c:v>
                </c:pt>
                <c:pt idx="74">
                  <c:v>1.318658</c:v>
                </c:pt>
                <c:pt idx="75">
                  <c:v>1.251802</c:v>
                </c:pt>
                <c:pt idx="76">
                  <c:v>1.199739</c:v>
                </c:pt>
                <c:pt idx="77">
                  <c:v>1.165409</c:v>
                </c:pt>
                <c:pt idx="78">
                  <c:v>1.151268</c:v>
                </c:pt>
                <c:pt idx="79">
                  <c:v>1.123044</c:v>
                </c:pt>
                <c:pt idx="80">
                  <c:v>1.084069</c:v>
                </c:pt>
                <c:pt idx="81">
                  <c:v>1.033485</c:v>
                </c:pt>
                <c:pt idx="82">
                  <c:v>1.016482</c:v>
                </c:pt>
                <c:pt idx="83">
                  <c:v>1.005541</c:v>
                </c:pt>
                <c:pt idx="84">
                  <c:v>0.982732</c:v>
                </c:pt>
                <c:pt idx="85">
                  <c:v>0.976571</c:v>
                </c:pt>
                <c:pt idx="86">
                  <c:v>0.9603159</c:v>
                </c:pt>
                <c:pt idx="87">
                  <c:v>0.9248125</c:v>
                </c:pt>
                <c:pt idx="88">
                  <c:v>0.9277051</c:v>
                </c:pt>
                <c:pt idx="89">
                  <c:v>0.9118053</c:v>
                </c:pt>
                <c:pt idx="90">
                  <c:v>0.8880197</c:v>
                </c:pt>
                <c:pt idx="91">
                  <c:v>0.8918468</c:v>
                </c:pt>
                <c:pt idx="92">
                  <c:v>0.9055713</c:v>
                </c:pt>
                <c:pt idx="93">
                  <c:v>0.9122093</c:v>
                </c:pt>
                <c:pt idx="94">
                  <c:v>0.8921478</c:v>
                </c:pt>
                <c:pt idx="95">
                  <c:v>0.9078164</c:v>
                </c:pt>
                <c:pt idx="96">
                  <c:v>0.9118819</c:v>
                </c:pt>
                <c:pt idx="97">
                  <c:v>0.9102594</c:v>
                </c:pt>
                <c:pt idx="98">
                  <c:v>0.9043734</c:v>
                </c:pt>
                <c:pt idx="99">
                  <c:v>0.8943494</c:v>
                </c:pt>
                <c:pt idx="100">
                  <c:v>0.8961</c:v>
                </c:pt>
                <c:pt idx="101">
                  <c:v>0.8966965</c:v>
                </c:pt>
                <c:pt idx="102">
                  <c:v>0.9073703</c:v>
                </c:pt>
                <c:pt idx="103">
                  <c:v>0.9133782</c:v>
                </c:pt>
                <c:pt idx="104">
                  <c:v>0.9202749</c:v>
                </c:pt>
                <c:pt idx="105">
                  <c:v>0.9199129</c:v>
                </c:pt>
                <c:pt idx="106">
                  <c:v>0.9404986</c:v>
                </c:pt>
                <c:pt idx="107">
                  <c:v>0.9576573</c:v>
                </c:pt>
                <c:pt idx="108">
                  <c:v>0.9584477</c:v>
                </c:pt>
                <c:pt idx="109">
                  <c:v>0.9601585</c:v>
                </c:pt>
                <c:pt idx="110">
                  <c:v>0.9628185</c:v>
                </c:pt>
                <c:pt idx="111">
                  <c:v>0.9769778</c:v>
                </c:pt>
                <c:pt idx="112">
                  <c:v>0.9926001</c:v>
                </c:pt>
                <c:pt idx="113">
                  <c:v>1.001012</c:v>
                </c:pt>
                <c:pt idx="114">
                  <c:v>1.000187</c:v>
                </c:pt>
                <c:pt idx="115">
                  <c:v>0.9982973</c:v>
                </c:pt>
                <c:pt idx="116">
                  <c:v>1.01196</c:v>
                </c:pt>
                <c:pt idx="117">
                  <c:v>1.012723</c:v>
                </c:pt>
                <c:pt idx="118">
                  <c:v>1.006671</c:v>
                </c:pt>
                <c:pt idx="119">
                  <c:v>1.013045</c:v>
                </c:pt>
                <c:pt idx="120">
                  <c:v>1.020365</c:v>
                </c:pt>
                <c:pt idx="121">
                  <c:v>1.013588</c:v>
                </c:pt>
                <c:pt idx="122">
                  <c:v>1.014834</c:v>
                </c:pt>
                <c:pt idx="123">
                  <c:v>1.020187</c:v>
                </c:pt>
                <c:pt idx="124">
                  <c:v>1.024225</c:v>
                </c:pt>
                <c:pt idx="125">
                  <c:v>1.01492</c:v>
                </c:pt>
                <c:pt idx="126">
                  <c:v>1.028653</c:v>
                </c:pt>
                <c:pt idx="127">
                  <c:v>1.031997</c:v>
                </c:pt>
                <c:pt idx="128">
                  <c:v>1.020917</c:v>
                </c:pt>
                <c:pt idx="129">
                  <c:v>1.016936</c:v>
                </c:pt>
                <c:pt idx="130">
                  <c:v>1.016598</c:v>
                </c:pt>
                <c:pt idx="131">
                  <c:v>1.013757</c:v>
                </c:pt>
                <c:pt idx="132">
                  <c:v>1.017178</c:v>
                </c:pt>
                <c:pt idx="133">
                  <c:v>1.015741</c:v>
                </c:pt>
                <c:pt idx="134">
                  <c:v>1.014341</c:v>
                </c:pt>
                <c:pt idx="135">
                  <c:v>1.017254</c:v>
                </c:pt>
                <c:pt idx="136">
                  <c:v>1.011817</c:v>
                </c:pt>
                <c:pt idx="137">
                  <c:v>1.027491</c:v>
                </c:pt>
                <c:pt idx="138">
                  <c:v>1.028215</c:v>
                </c:pt>
                <c:pt idx="139">
                  <c:v>1.020639</c:v>
                </c:pt>
                <c:pt idx="140">
                  <c:v>1.023313</c:v>
                </c:pt>
                <c:pt idx="141">
                  <c:v>1.027857</c:v>
                </c:pt>
                <c:pt idx="142">
                  <c:v>1.032345</c:v>
                </c:pt>
                <c:pt idx="143">
                  <c:v>1.018257</c:v>
                </c:pt>
                <c:pt idx="144">
                  <c:v>1.019553</c:v>
                </c:pt>
                <c:pt idx="145">
                  <c:v>1.011116</c:v>
                </c:pt>
                <c:pt idx="146">
                  <c:v>1.017772</c:v>
                </c:pt>
                <c:pt idx="147">
                  <c:v>1.022951</c:v>
                </c:pt>
                <c:pt idx="148">
                  <c:v>1.025779</c:v>
                </c:pt>
                <c:pt idx="149">
                  <c:v>1.02123</c:v>
                </c:pt>
                <c:pt idx="150">
                  <c:v>1.007698</c:v>
                </c:pt>
                <c:pt idx="151">
                  <c:v>1.011324</c:v>
                </c:pt>
                <c:pt idx="152">
                  <c:v>1.014125</c:v>
                </c:pt>
                <c:pt idx="153">
                  <c:v>1.024852</c:v>
                </c:pt>
                <c:pt idx="154">
                  <c:v>1.015913</c:v>
                </c:pt>
                <c:pt idx="155">
                  <c:v>1.007249</c:v>
                </c:pt>
                <c:pt idx="156">
                  <c:v>0.9997487</c:v>
                </c:pt>
                <c:pt idx="157">
                  <c:v>1.007036</c:v>
                </c:pt>
                <c:pt idx="158">
                  <c:v>1.011344</c:v>
                </c:pt>
                <c:pt idx="159">
                  <c:v>1.003202</c:v>
                </c:pt>
                <c:pt idx="160">
                  <c:v>0.9935597</c:v>
                </c:pt>
                <c:pt idx="161">
                  <c:v>0.9927212</c:v>
                </c:pt>
                <c:pt idx="162">
                  <c:v>0.995369</c:v>
                </c:pt>
                <c:pt idx="163">
                  <c:v>0.9828016</c:v>
                </c:pt>
                <c:pt idx="164">
                  <c:v>0.9711934</c:v>
                </c:pt>
                <c:pt idx="165">
                  <c:v>0.9616927</c:v>
                </c:pt>
                <c:pt idx="166">
                  <c:v>0.9761167</c:v>
                </c:pt>
                <c:pt idx="167">
                  <c:v>0.9804101</c:v>
                </c:pt>
                <c:pt idx="168">
                  <c:v>0.978413</c:v>
                </c:pt>
                <c:pt idx="169">
                  <c:v>0.986135</c:v>
                </c:pt>
                <c:pt idx="170">
                  <c:v>0.9767309</c:v>
                </c:pt>
                <c:pt idx="171">
                  <c:v>0.97327</c:v>
                </c:pt>
                <c:pt idx="172">
                  <c:v>0.9717403</c:v>
                </c:pt>
                <c:pt idx="173">
                  <c:v>0.9695362</c:v>
                </c:pt>
                <c:pt idx="174">
                  <c:v>0.9706109</c:v>
                </c:pt>
                <c:pt idx="175">
                  <c:v>0.9798315</c:v>
                </c:pt>
                <c:pt idx="176">
                  <c:v>0.9890321</c:v>
                </c:pt>
                <c:pt idx="177">
                  <c:v>0.9881227</c:v>
                </c:pt>
                <c:pt idx="178">
                  <c:v>0.9844501</c:v>
                </c:pt>
                <c:pt idx="179">
                  <c:v>0.9847046</c:v>
                </c:pt>
                <c:pt idx="180">
                  <c:v>0.9864383</c:v>
                </c:pt>
                <c:pt idx="181">
                  <c:v>0.9884308</c:v>
                </c:pt>
                <c:pt idx="182">
                  <c:v>0.9859091</c:v>
                </c:pt>
                <c:pt idx="183">
                  <c:v>0.9978862</c:v>
                </c:pt>
                <c:pt idx="184">
                  <c:v>0.9961303</c:v>
                </c:pt>
                <c:pt idx="185">
                  <c:v>0.9957849</c:v>
                </c:pt>
                <c:pt idx="186">
                  <c:v>0.9933523</c:v>
                </c:pt>
                <c:pt idx="187">
                  <c:v>0.9940623</c:v>
                </c:pt>
                <c:pt idx="188">
                  <c:v>0.9942932</c:v>
                </c:pt>
                <c:pt idx="189">
                  <c:v>0.9999817</c:v>
                </c:pt>
                <c:pt idx="190">
                  <c:v>0.9998624</c:v>
                </c:pt>
                <c:pt idx="191">
                  <c:v>1.00419</c:v>
                </c:pt>
                <c:pt idx="192">
                  <c:v>1.011287</c:v>
                </c:pt>
                <c:pt idx="193">
                  <c:v>1.015101</c:v>
                </c:pt>
                <c:pt idx="194">
                  <c:v>1.015075</c:v>
                </c:pt>
                <c:pt idx="195">
                  <c:v>1.022454</c:v>
                </c:pt>
                <c:pt idx="196">
                  <c:v>1.021481</c:v>
                </c:pt>
                <c:pt idx="197">
                  <c:v>1.020441</c:v>
                </c:pt>
                <c:pt idx="198">
                  <c:v>1.02255</c:v>
                </c:pt>
                <c:pt idx="199">
                  <c:v>1.019437</c:v>
                </c:pt>
                <c:pt idx="200">
                  <c:v>1.019568</c:v>
                </c:pt>
                <c:pt idx="201">
                  <c:v>1.014913</c:v>
                </c:pt>
                <c:pt idx="202">
                  <c:v>1.008753</c:v>
                </c:pt>
                <c:pt idx="203">
                  <c:v>1.002558</c:v>
                </c:pt>
                <c:pt idx="204">
                  <c:v>0.996163</c:v>
                </c:pt>
                <c:pt idx="205">
                  <c:v>0.9940479</c:v>
                </c:pt>
                <c:pt idx="206">
                  <c:v>0.9948146</c:v>
                </c:pt>
                <c:pt idx="207">
                  <c:v>1.003566</c:v>
                </c:pt>
                <c:pt idx="208">
                  <c:v>1.013267</c:v>
                </c:pt>
                <c:pt idx="209">
                  <c:v>1.006281</c:v>
                </c:pt>
                <c:pt idx="210">
                  <c:v>1.012901</c:v>
                </c:pt>
                <c:pt idx="211">
                  <c:v>1.009312</c:v>
                </c:pt>
                <c:pt idx="212">
                  <c:v>1.012228</c:v>
                </c:pt>
                <c:pt idx="213">
                  <c:v>1.010631</c:v>
                </c:pt>
                <c:pt idx="214">
                  <c:v>1.005611</c:v>
                </c:pt>
                <c:pt idx="215">
                  <c:v>1.004403</c:v>
                </c:pt>
                <c:pt idx="216">
                  <c:v>0.9977811</c:v>
                </c:pt>
                <c:pt idx="217">
                  <c:v>0.9987547</c:v>
                </c:pt>
                <c:pt idx="218">
                  <c:v>1.00015</c:v>
                </c:pt>
                <c:pt idx="219">
                  <c:v>1.000696</c:v>
                </c:pt>
                <c:pt idx="220">
                  <c:v>1.005161</c:v>
                </c:pt>
                <c:pt idx="221">
                  <c:v>1.004993</c:v>
                </c:pt>
                <c:pt idx="222">
                  <c:v>1.009606</c:v>
                </c:pt>
                <c:pt idx="223">
                  <c:v>0.9935411</c:v>
                </c:pt>
                <c:pt idx="224">
                  <c:v>0.9949801</c:v>
                </c:pt>
                <c:pt idx="225">
                  <c:v>1.000672</c:v>
                </c:pt>
                <c:pt idx="226">
                  <c:v>1.00269</c:v>
                </c:pt>
                <c:pt idx="227">
                  <c:v>0.9976436</c:v>
                </c:pt>
                <c:pt idx="228">
                  <c:v>0.9986435</c:v>
                </c:pt>
                <c:pt idx="229">
                  <c:v>1.0035</c:v>
                </c:pt>
                <c:pt idx="230">
                  <c:v>1.003194</c:v>
                </c:pt>
                <c:pt idx="231">
                  <c:v>1.009388</c:v>
                </c:pt>
                <c:pt idx="232">
                  <c:v>1.001279</c:v>
                </c:pt>
                <c:pt idx="233">
                  <c:v>0.996972</c:v>
                </c:pt>
                <c:pt idx="234">
                  <c:v>0.9980186</c:v>
                </c:pt>
                <c:pt idx="235">
                  <c:v>0.9940726</c:v>
                </c:pt>
                <c:pt idx="236">
                  <c:v>0.9994069</c:v>
                </c:pt>
                <c:pt idx="237">
                  <c:v>0.9990769</c:v>
                </c:pt>
                <c:pt idx="238">
                  <c:v>1.000276</c:v>
                </c:pt>
                <c:pt idx="239">
                  <c:v>0.9987587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865848"/>
        <c:axId val="-2091560808"/>
      </c:scatterChart>
      <c:valAx>
        <c:axId val="-208686584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1560808"/>
        <c:crosses val="autoZero"/>
        <c:crossBetween val="midCat"/>
      </c:valAx>
      <c:valAx>
        <c:axId val="-209156080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686584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alles!$AB$1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alles!$AB$2:$AB$146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1.388859343652E-7</c:v>
                </c:pt>
                <c:pt idx="29" formatCode="0.00E+00">
                  <c:v>5.27786785204327E-5</c:v>
                </c:pt>
                <c:pt idx="30" formatCode="0.00E+00">
                  <c:v>0.000261493864403041</c:v>
                </c:pt>
                <c:pt idx="31" formatCode="0.00E+00">
                  <c:v>0.0276549827181005</c:v>
                </c:pt>
                <c:pt idx="32">
                  <c:v>0.116558201831101</c:v>
                </c:pt>
                <c:pt idx="33">
                  <c:v>0.508852813384176</c:v>
                </c:pt>
                <c:pt idx="34">
                  <c:v>0.572484620858724</c:v>
                </c:pt>
                <c:pt idx="35">
                  <c:v>0.955162967968502</c:v>
                </c:pt>
                <c:pt idx="36">
                  <c:v>0.769256722583549</c:v>
                </c:pt>
                <c:pt idx="37">
                  <c:v>1.28781996626843</c:v>
                </c:pt>
                <c:pt idx="38">
                  <c:v>1.16809969674076</c:v>
                </c:pt>
                <c:pt idx="39">
                  <c:v>1.39680803860095</c:v>
                </c:pt>
                <c:pt idx="40">
                  <c:v>1.3071711989188</c:v>
                </c:pt>
                <c:pt idx="41">
                  <c:v>1.27074460578039</c:v>
                </c:pt>
                <c:pt idx="42">
                  <c:v>1.43376381734636</c:v>
                </c:pt>
                <c:pt idx="43">
                  <c:v>1.50413010451732</c:v>
                </c:pt>
                <c:pt idx="44">
                  <c:v>1.44682726461528</c:v>
                </c:pt>
                <c:pt idx="45">
                  <c:v>1.51678652896147</c:v>
                </c:pt>
                <c:pt idx="46">
                  <c:v>1.65784908350828</c:v>
                </c:pt>
                <c:pt idx="47">
                  <c:v>1.68521830094853</c:v>
                </c:pt>
                <c:pt idx="48">
                  <c:v>1.65743268464816</c:v>
                </c:pt>
                <c:pt idx="49">
                  <c:v>1.55716979186193</c:v>
                </c:pt>
                <c:pt idx="50">
                  <c:v>1.46302044476789</c:v>
                </c:pt>
                <c:pt idx="51">
                  <c:v>1.35475347857176</c:v>
                </c:pt>
                <c:pt idx="52">
                  <c:v>1.24815274385226</c:v>
                </c:pt>
                <c:pt idx="53">
                  <c:v>1.17107674987636</c:v>
                </c:pt>
                <c:pt idx="54">
                  <c:v>1.0570739346992</c:v>
                </c:pt>
                <c:pt idx="55">
                  <c:v>0.977286757291558</c:v>
                </c:pt>
                <c:pt idx="56">
                  <c:v>0.9149651103921</c:v>
                </c:pt>
                <c:pt idx="57">
                  <c:v>0.875278267342285</c:v>
                </c:pt>
                <c:pt idx="58">
                  <c:v>0.833338042332063</c:v>
                </c:pt>
                <c:pt idx="59">
                  <c:v>0.804328168503805</c:v>
                </c:pt>
                <c:pt idx="60">
                  <c:v>0.781520761864333</c:v>
                </c:pt>
                <c:pt idx="61">
                  <c:v>0.763097847356348</c:v>
                </c:pt>
                <c:pt idx="62">
                  <c:v>0.756255235075241</c:v>
                </c:pt>
                <c:pt idx="63">
                  <c:v>0.752382441903705</c:v>
                </c:pt>
                <c:pt idx="64">
                  <c:v>0.75829287110055</c:v>
                </c:pt>
                <c:pt idx="65">
                  <c:v>0.779206332040471</c:v>
                </c:pt>
                <c:pt idx="66">
                  <c:v>0.797409367341537</c:v>
                </c:pt>
                <c:pt idx="67">
                  <c:v>0.830345405453433</c:v>
                </c:pt>
                <c:pt idx="68">
                  <c:v>0.847641294638157</c:v>
                </c:pt>
                <c:pt idx="69">
                  <c:v>0.908063415389472</c:v>
                </c:pt>
                <c:pt idx="70">
                  <c:v>0.932606597436541</c:v>
                </c:pt>
                <c:pt idx="71">
                  <c:v>0.961713854000862</c:v>
                </c:pt>
                <c:pt idx="72">
                  <c:v>0.982027233436614</c:v>
                </c:pt>
                <c:pt idx="73">
                  <c:v>1.00700838108667</c:v>
                </c:pt>
                <c:pt idx="74">
                  <c:v>1.02793049561118</c:v>
                </c:pt>
                <c:pt idx="75">
                  <c:v>1.0474677509165</c:v>
                </c:pt>
                <c:pt idx="76">
                  <c:v>1.06197536658648</c:v>
                </c:pt>
                <c:pt idx="77">
                  <c:v>1.07115031702351</c:v>
                </c:pt>
                <c:pt idx="78">
                  <c:v>1.07581712100783</c:v>
                </c:pt>
                <c:pt idx="79">
                  <c:v>1.08398762220724</c:v>
                </c:pt>
                <c:pt idx="80">
                  <c:v>1.08376303440847</c:v>
                </c:pt>
                <c:pt idx="81">
                  <c:v>1.07448229411205</c:v>
                </c:pt>
                <c:pt idx="82">
                  <c:v>1.06402829736031</c:v>
                </c:pt>
                <c:pt idx="83">
                  <c:v>1.05194843580333</c:v>
                </c:pt>
                <c:pt idx="84">
                  <c:v>1.03976415056337</c:v>
                </c:pt>
                <c:pt idx="85">
                  <c:v>1.03288113492072</c:v>
                </c:pt>
                <c:pt idx="86">
                  <c:v>1.02110868082513</c:v>
                </c:pt>
                <c:pt idx="87">
                  <c:v>1.01611266649554</c:v>
                </c:pt>
                <c:pt idx="88">
                  <c:v>1.010910239797</c:v>
                </c:pt>
                <c:pt idx="89">
                  <c:v>1.00805275270657</c:v>
                </c:pt>
                <c:pt idx="90">
                  <c:v>1.00592289531735</c:v>
                </c:pt>
                <c:pt idx="91">
                  <c:v>1.00413817354916</c:v>
                </c:pt>
                <c:pt idx="92">
                  <c:v>1.00313367550237</c:v>
                </c:pt>
                <c:pt idx="93">
                  <c:v>1.0022149146047</c:v>
                </c:pt>
                <c:pt idx="94">
                  <c:v>1.00133432863943</c:v>
                </c:pt>
                <c:pt idx="95">
                  <c:v>1.00088835205419</c:v>
                </c:pt>
                <c:pt idx="96">
                  <c:v>0.999742868863798</c:v>
                </c:pt>
                <c:pt idx="97">
                  <c:v>0.998367916294143</c:v>
                </c:pt>
                <c:pt idx="98">
                  <c:v>0.997357206167821</c:v>
                </c:pt>
                <c:pt idx="99">
                  <c:v>0.99563105913355</c:v>
                </c:pt>
                <c:pt idx="100">
                  <c:v>0.99451318663669</c:v>
                </c:pt>
                <c:pt idx="101">
                  <c:v>0.992251279583358</c:v>
                </c:pt>
                <c:pt idx="102">
                  <c:v>0.990882801876315</c:v>
                </c:pt>
                <c:pt idx="103">
                  <c:v>0.988324629706999</c:v>
                </c:pt>
                <c:pt idx="104">
                  <c:v>0.987632546080587</c:v>
                </c:pt>
                <c:pt idx="105">
                  <c:v>0.986694725718538</c:v>
                </c:pt>
                <c:pt idx="106">
                  <c:v>0.985544056715884</c:v>
                </c:pt>
                <c:pt idx="107">
                  <c:v>0.984831753570694</c:v>
                </c:pt>
                <c:pt idx="108">
                  <c:v>0.984551406904659</c:v>
                </c:pt>
                <c:pt idx="109">
                  <c:v>0.986133515712446</c:v>
                </c:pt>
                <c:pt idx="110">
                  <c:v>0.986223591167114</c:v>
                </c:pt>
                <c:pt idx="111">
                  <c:v>0.987262782439915</c:v>
                </c:pt>
                <c:pt idx="112">
                  <c:v>0.98806588333615</c:v>
                </c:pt>
                <c:pt idx="113">
                  <c:v>0.99148492330925</c:v>
                </c:pt>
                <c:pt idx="114">
                  <c:v>0.992851371413976</c:v>
                </c:pt>
                <c:pt idx="115">
                  <c:v>0.995298468835187</c:v>
                </c:pt>
                <c:pt idx="116">
                  <c:v>0.997012952017601</c:v>
                </c:pt>
                <c:pt idx="117">
                  <c:v>0.99992318192707</c:v>
                </c:pt>
                <c:pt idx="118">
                  <c:v>1.00291490780904</c:v>
                </c:pt>
                <c:pt idx="119">
                  <c:v>1.00424489067079</c:v>
                </c:pt>
                <c:pt idx="120">
                  <c:v>1.00664174443726</c:v>
                </c:pt>
                <c:pt idx="121">
                  <c:v>1.0079071786837</c:v>
                </c:pt>
                <c:pt idx="122">
                  <c:v>1.00912814190925</c:v>
                </c:pt>
                <c:pt idx="123">
                  <c:v>1.01020572281085</c:v>
                </c:pt>
                <c:pt idx="124">
                  <c:v>1.01052340921293</c:v>
                </c:pt>
                <c:pt idx="125">
                  <c:v>1.01062200732165</c:v>
                </c:pt>
                <c:pt idx="126">
                  <c:v>1.00999545583517</c:v>
                </c:pt>
                <c:pt idx="127">
                  <c:v>1.00977113035793</c:v>
                </c:pt>
                <c:pt idx="128">
                  <c:v>1.00919567354328</c:v>
                </c:pt>
                <c:pt idx="129">
                  <c:v>1.00746811116633</c:v>
                </c:pt>
                <c:pt idx="130">
                  <c:v>1.00648389851242</c:v>
                </c:pt>
                <c:pt idx="131">
                  <c:v>1.00528082670632</c:v>
                </c:pt>
                <c:pt idx="132">
                  <c:v>1.00418159763179</c:v>
                </c:pt>
                <c:pt idx="133">
                  <c:v>1.00252935917242</c:v>
                </c:pt>
                <c:pt idx="134">
                  <c:v>1.00132424975714</c:v>
                </c:pt>
                <c:pt idx="135">
                  <c:v>1.00045523824237</c:v>
                </c:pt>
                <c:pt idx="136">
                  <c:v>0.999732359847819</c:v>
                </c:pt>
                <c:pt idx="137">
                  <c:v>0.998232868391085</c:v>
                </c:pt>
                <c:pt idx="138">
                  <c:v>0.998235972183339</c:v>
                </c:pt>
                <c:pt idx="139">
                  <c:v>0.997554342751064</c:v>
                </c:pt>
                <c:pt idx="140">
                  <c:v>0.997289329781386</c:v>
                </c:pt>
                <c:pt idx="141">
                  <c:v>0.99694847784144</c:v>
                </c:pt>
                <c:pt idx="142">
                  <c:v>0.996815947938878</c:v>
                </c:pt>
                <c:pt idx="143">
                  <c:v>0.997347047731326</c:v>
                </c:pt>
                <c:pt idx="144">
                  <c:v>0.997667959520803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alles!$AD$1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alles!$AD$2:$AD$146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1.80972627527194E-7</c:v>
                </c:pt>
                <c:pt idx="29" formatCode="0.00E+00">
                  <c:v>6.48658286627897E-5</c:v>
                </c:pt>
                <c:pt idx="30" formatCode="0.00E+00">
                  <c:v>0.000340971907412906</c:v>
                </c:pt>
                <c:pt idx="31" formatCode="0.00E+00">
                  <c:v>0.0400933948125215</c:v>
                </c:pt>
                <c:pt idx="32">
                  <c:v>0.177815357972896</c:v>
                </c:pt>
                <c:pt idx="33">
                  <c:v>0.881998171516934</c:v>
                </c:pt>
                <c:pt idx="34">
                  <c:v>0.867365413245907</c:v>
                </c:pt>
                <c:pt idx="35">
                  <c:v>1.49069311086071</c:v>
                </c:pt>
                <c:pt idx="36">
                  <c:v>1.02712490603743</c:v>
                </c:pt>
                <c:pt idx="37">
                  <c:v>1.73083183455351</c:v>
                </c:pt>
                <c:pt idx="38">
                  <c:v>1.36155664586899</c:v>
                </c:pt>
                <c:pt idx="39">
                  <c:v>1.44536490122733</c:v>
                </c:pt>
                <c:pt idx="40">
                  <c:v>1.28570743071546</c:v>
                </c:pt>
                <c:pt idx="41">
                  <c:v>1.24682246695653</c:v>
                </c:pt>
                <c:pt idx="42">
                  <c:v>1.34813041609209</c:v>
                </c:pt>
                <c:pt idx="43">
                  <c:v>1.4069805554825</c:v>
                </c:pt>
                <c:pt idx="44">
                  <c:v>1.38746893983425</c:v>
                </c:pt>
                <c:pt idx="45">
                  <c:v>1.43275416747549</c:v>
                </c:pt>
                <c:pt idx="46">
                  <c:v>1.55442394530394</c:v>
                </c:pt>
                <c:pt idx="47">
                  <c:v>1.60586852073555</c:v>
                </c:pt>
                <c:pt idx="48">
                  <c:v>1.46632269820824</c:v>
                </c:pt>
                <c:pt idx="49">
                  <c:v>1.39959560472626</c:v>
                </c:pt>
                <c:pt idx="50">
                  <c:v>1.28487218214108</c:v>
                </c:pt>
                <c:pt idx="51">
                  <c:v>1.17827043115045</c:v>
                </c:pt>
                <c:pt idx="52">
                  <c:v>1.09534041629166</c:v>
                </c:pt>
                <c:pt idx="53">
                  <c:v>1.01324825104195</c:v>
                </c:pt>
                <c:pt idx="54">
                  <c:v>0.94015996242744</c:v>
                </c:pt>
                <c:pt idx="55">
                  <c:v>0.884944172073467</c:v>
                </c:pt>
                <c:pt idx="56">
                  <c:v>0.856235520517191</c:v>
                </c:pt>
                <c:pt idx="57">
                  <c:v>0.819688745413346</c:v>
                </c:pt>
                <c:pt idx="58">
                  <c:v>0.808863934366303</c:v>
                </c:pt>
                <c:pt idx="59">
                  <c:v>0.80676169476918</c:v>
                </c:pt>
                <c:pt idx="60">
                  <c:v>0.807359783201639</c:v>
                </c:pt>
                <c:pt idx="61">
                  <c:v>0.80204458764875</c:v>
                </c:pt>
                <c:pt idx="62">
                  <c:v>0.819964111024995</c:v>
                </c:pt>
                <c:pt idx="63">
                  <c:v>0.841082934568643</c:v>
                </c:pt>
                <c:pt idx="64">
                  <c:v>0.864094223040479</c:v>
                </c:pt>
                <c:pt idx="65">
                  <c:v>0.896984275691416</c:v>
                </c:pt>
                <c:pt idx="66">
                  <c:v>0.916911898819414</c:v>
                </c:pt>
                <c:pt idx="67">
                  <c:v>0.944170618141694</c:v>
                </c:pt>
                <c:pt idx="68">
                  <c:v>0.947444859511568</c:v>
                </c:pt>
                <c:pt idx="69">
                  <c:v>0.976553432801751</c:v>
                </c:pt>
                <c:pt idx="70">
                  <c:v>0.977951944740978</c:v>
                </c:pt>
                <c:pt idx="71">
                  <c:v>0.984990064257325</c:v>
                </c:pt>
                <c:pt idx="72">
                  <c:v>0.99091336811573</c:v>
                </c:pt>
                <c:pt idx="73">
                  <c:v>1.0034284051537</c:v>
                </c:pt>
                <c:pt idx="74">
                  <c:v>1.0103412998125</c:v>
                </c:pt>
                <c:pt idx="75">
                  <c:v>1.02911702010059</c:v>
                </c:pt>
                <c:pt idx="76">
                  <c:v>1.03553009599282</c:v>
                </c:pt>
                <c:pt idx="77">
                  <c:v>1.04197312667046</c:v>
                </c:pt>
                <c:pt idx="78">
                  <c:v>1.04776338680427</c:v>
                </c:pt>
                <c:pt idx="79">
                  <c:v>1.05158116120034</c:v>
                </c:pt>
                <c:pt idx="80">
                  <c:v>1.05051255353164</c:v>
                </c:pt>
                <c:pt idx="81">
                  <c:v>1.04532395482689</c:v>
                </c:pt>
                <c:pt idx="82">
                  <c:v>1.04225540234878</c:v>
                </c:pt>
                <c:pt idx="83">
                  <c:v>1.035868402362</c:v>
                </c:pt>
                <c:pt idx="84">
                  <c:v>1.03072319623581</c:v>
                </c:pt>
                <c:pt idx="85">
                  <c:v>1.02998557816687</c:v>
                </c:pt>
                <c:pt idx="86">
                  <c:v>1.02323282132868</c:v>
                </c:pt>
                <c:pt idx="87">
                  <c:v>1.02307118257553</c:v>
                </c:pt>
                <c:pt idx="88">
                  <c:v>1.01942865283676</c:v>
                </c:pt>
                <c:pt idx="89">
                  <c:v>1.01683653087075</c:v>
                </c:pt>
                <c:pt idx="90">
                  <c:v>1.0157270408841</c:v>
                </c:pt>
                <c:pt idx="91">
                  <c:v>1.01201084692971</c:v>
                </c:pt>
                <c:pt idx="92">
                  <c:v>1.01027325990184</c:v>
                </c:pt>
                <c:pt idx="93">
                  <c:v>1.00750450776066</c:v>
                </c:pt>
                <c:pt idx="94">
                  <c:v>1.00484637860353</c:v>
                </c:pt>
                <c:pt idx="95">
                  <c:v>1.00225207358193</c:v>
                </c:pt>
                <c:pt idx="96">
                  <c:v>0.999422278332787</c:v>
                </c:pt>
                <c:pt idx="97">
                  <c:v>0.996096926402494</c:v>
                </c:pt>
                <c:pt idx="98">
                  <c:v>0.993911272907336</c:v>
                </c:pt>
                <c:pt idx="99">
                  <c:v>0.990607546244217</c:v>
                </c:pt>
                <c:pt idx="100">
                  <c:v>0.990035776740761</c:v>
                </c:pt>
                <c:pt idx="101">
                  <c:v>0.985964711014502</c:v>
                </c:pt>
                <c:pt idx="102">
                  <c:v>0.984659470275218</c:v>
                </c:pt>
                <c:pt idx="103">
                  <c:v>0.983731870807545</c:v>
                </c:pt>
                <c:pt idx="104">
                  <c:v>0.983342549933334</c:v>
                </c:pt>
                <c:pt idx="105">
                  <c:v>0.983069635059793</c:v>
                </c:pt>
                <c:pt idx="106">
                  <c:v>0.983484480281825</c:v>
                </c:pt>
                <c:pt idx="107">
                  <c:v>0.984682448048543</c:v>
                </c:pt>
                <c:pt idx="108">
                  <c:v>0.986099043299046</c:v>
                </c:pt>
                <c:pt idx="109">
                  <c:v>0.987490758566953</c:v>
                </c:pt>
                <c:pt idx="110">
                  <c:v>0.989672565517832</c:v>
                </c:pt>
                <c:pt idx="111">
                  <c:v>0.991650479689268</c:v>
                </c:pt>
                <c:pt idx="112">
                  <c:v>0.993648453077293</c:v>
                </c:pt>
                <c:pt idx="113">
                  <c:v>0.99630462649204</c:v>
                </c:pt>
                <c:pt idx="114">
                  <c:v>0.998120852220476</c:v>
                </c:pt>
                <c:pt idx="115">
                  <c:v>1.00052868437941</c:v>
                </c:pt>
                <c:pt idx="116">
                  <c:v>1.00233206218303</c:v>
                </c:pt>
                <c:pt idx="117">
                  <c:v>1.00384938771131</c:v>
                </c:pt>
                <c:pt idx="118">
                  <c:v>1.00577262316433</c:v>
                </c:pt>
                <c:pt idx="119">
                  <c:v>1.00673878961607</c:v>
                </c:pt>
                <c:pt idx="120">
                  <c:v>1.00761272419199</c:v>
                </c:pt>
                <c:pt idx="121">
                  <c:v>1.00818870423683</c:v>
                </c:pt>
                <c:pt idx="122">
                  <c:v>1.0084229817627</c:v>
                </c:pt>
                <c:pt idx="123">
                  <c:v>1.00837982694474</c:v>
                </c:pt>
                <c:pt idx="124">
                  <c:v>1.00802144480483</c:v>
                </c:pt>
                <c:pt idx="125">
                  <c:v>1.00762948603164</c:v>
                </c:pt>
                <c:pt idx="126">
                  <c:v>1.00672587997186</c:v>
                </c:pt>
                <c:pt idx="127">
                  <c:v>1.00606539482753</c:v>
                </c:pt>
                <c:pt idx="128">
                  <c:v>1.0050667680081</c:v>
                </c:pt>
                <c:pt idx="129">
                  <c:v>1.00409908067023</c:v>
                </c:pt>
                <c:pt idx="130">
                  <c:v>1.00301538150109</c:v>
                </c:pt>
                <c:pt idx="131">
                  <c:v>1.00205484133951</c:v>
                </c:pt>
                <c:pt idx="132">
                  <c:v>1.0011855056841</c:v>
                </c:pt>
                <c:pt idx="133">
                  <c:v>1.00026949398304</c:v>
                </c:pt>
                <c:pt idx="134">
                  <c:v>0.999496910096958</c:v>
                </c:pt>
                <c:pt idx="135">
                  <c:v>0.998835902808381</c:v>
                </c:pt>
                <c:pt idx="136">
                  <c:v>0.998412910678313</c:v>
                </c:pt>
                <c:pt idx="137">
                  <c:v>0.997809825916265</c:v>
                </c:pt>
                <c:pt idx="138">
                  <c:v>0.997585202803722</c:v>
                </c:pt>
                <c:pt idx="139">
                  <c:v>0.997424218231347</c:v>
                </c:pt>
                <c:pt idx="140">
                  <c:v>0.997350356894292</c:v>
                </c:pt>
                <c:pt idx="141">
                  <c:v>0.997270186006091</c:v>
                </c:pt>
                <c:pt idx="142">
                  <c:v>0.997344377137141</c:v>
                </c:pt>
                <c:pt idx="143">
                  <c:v>0.997476853590494</c:v>
                </c:pt>
                <c:pt idx="144">
                  <c:v>0.997753003331812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MD!$Q$1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MD!$Q$2:$Q$492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0.000755578</c:v>
                </c:pt>
                <c:pt idx="51">
                  <c:v>0.009154164</c:v>
                </c:pt>
                <c:pt idx="52">
                  <c:v>0.03201916</c:v>
                </c:pt>
                <c:pt idx="53">
                  <c:v>0.06452799</c:v>
                </c:pt>
                <c:pt idx="54">
                  <c:v>0.1424959</c:v>
                </c:pt>
                <c:pt idx="55">
                  <c:v>0.2440051</c:v>
                </c:pt>
                <c:pt idx="56">
                  <c:v>0.3380608</c:v>
                </c:pt>
                <c:pt idx="57">
                  <c:v>0.4502526</c:v>
                </c:pt>
                <c:pt idx="58">
                  <c:v>0.5784587</c:v>
                </c:pt>
                <c:pt idx="59">
                  <c:v>0.7095121</c:v>
                </c:pt>
                <c:pt idx="60">
                  <c:v>0.7931468</c:v>
                </c:pt>
                <c:pt idx="61">
                  <c:v>0.9084569</c:v>
                </c:pt>
                <c:pt idx="62">
                  <c:v>1.005336</c:v>
                </c:pt>
                <c:pt idx="63">
                  <c:v>1.048256</c:v>
                </c:pt>
                <c:pt idx="64">
                  <c:v>1.086338</c:v>
                </c:pt>
                <c:pt idx="65">
                  <c:v>1.114191</c:v>
                </c:pt>
                <c:pt idx="66">
                  <c:v>1.186099</c:v>
                </c:pt>
                <c:pt idx="67">
                  <c:v>1.264179</c:v>
                </c:pt>
                <c:pt idx="68">
                  <c:v>1.300657</c:v>
                </c:pt>
                <c:pt idx="69">
                  <c:v>1.320645</c:v>
                </c:pt>
                <c:pt idx="70">
                  <c:v>1.298276</c:v>
                </c:pt>
                <c:pt idx="71">
                  <c:v>1.324314</c:v>
                </c:pt>
                <c:pt idx="72">
                  <c:v>1.353032</c:v>
                </c:pt>
                <c:pt idx="73">
                  <c:v>1.419871</c:v>
                </c:pt>
                <c:pt idx="74">
                  <c:v>1.427647</c:v>
                </c:pt>
                <c:pt idx="75">
                  <c:v>1.467543</c:v>
                </c:pt>
                <c:pt idx="76">
                  <c:v>1.526182</c:v>
                </c:pt>
                <c:pt idx="77">
                  <c:v>1.553686</c:v>
                </c:pt>
                <c:pt idx="78">
                  <c:v>1.554443</c:v>
                </c:pt>
                <c:pt idx="79">
                  <c:v>1.560235</c:v>
                </c:pt>
                <c:pt idx="80">
                  <c:v>1.559313</c:v>
                </c:pt>
                <c:pt idx="81">
                  <c:v>1.537688</c:v>
                </c:pt>
                <c:pt idx="82">
                  <c:v>1.488662</c:v>
                </c:pt>
                <c:pt idx="83">
                  <c:v>1.415632</c:v>
                </c:pt>
                <c:pt idx="84">
                  <c:v>1.415249</c:v>
                </c:pt>
                <c:pt idx="85">
                  <c:v>1.379662</c:v>
                </c:pt>
                <c:pt idx="86">
                  <c:v>1.316064</c:v>
                </c:pt>
                <c:pt idx="87">
                  <c:v>1.271645</c:v>
                </c:pt>
                <c:pt idx="88">
                  <c:v>1.230117</c:v>
                </c:pt>
                <c:pt idx="89">
                  <c:v>1.168803</c:v>
                </c:pt>
                <c:pt idx="90">
                  <c:v>1.115154</c:v>
                </c:pt>
                <c:pt idx="91">
                  <c:v>1.086378</c:v>
                </c:pt>
                <c:pt idx="92">
                  <c:v>1.044166</c:v>
                </c:pt>
                <c:pt idx="93">
                  <c:v>1.013409</c:v>
                </c:pt>
                <c:pt idx="94">
                  <c:v>0.9606036</c:v>
                </c:pt>
                <c:pt idx="95">
                  <c:v>0.924006</c:v>
                </c:pt>
                <c:pt idx="96">
                  <c:v>0.8941948</c:v>
                </c:pt>
                <c:pt idx="97">
                  <c:v>0.8814298</c:v>
                </c:pt>
                <c:pt idx="98">
                  <c:v>0.8688074</c:v>
                </c:pt>
                <c:pt idx="99">
                  <c:v>0.8485804</c:v>
                </c:pt>
                <c:pt idx="100">
                  <c:v>0.8295548</c:v>
                </c:pt>
                <c:pt idx="101">
                  <c:v>0.8109047</c:v>
                </c:pt>
                <c:pt idx="102">
                  <c:v>0.8150596</c:v>
                </c:pt>
                <c:pt idx="103">
                  <c:v>0.7979018</c:v>
                </c:pt>
                <c:pt idx="104">
                  <c:v>0.7891184</c:v>
                </c:pt>
                <c:pt idx="105">
                  <c:v>0.7847387</c:v>
                </c:pt>
                <c:pt idx="106">
                  <c:v>0.7714048</c:v>
                </c:pt>
                <c:pt idx="107">
                  <c:v>0.7852833</c:v>
                </c:pt>
                <c:pt idx="108">
                  <c:v>0.8103643</c:v>
                </c:pt>
                <c:pt idx="109">
                  <c:v>0.8245507</c:v>
                </c:pt>
                <c:pt idx="110">
                  <c:v>0.8259414</c:v>
                </c:pt>
                <c:pt idx="111">
                  <c:v>0.8477257</c:v>
                </c:pt>
                <c:pt idx="112">
                  <c:v>0.844164</c:v>
                </c:pt>
                <c:pt idx="113">
                  <c:v>0.853198</c:v>
                </c:pt>
                <c:pt idx="114">
                  <c:v>0.8655958</c:v>
                </c:pt>
                <c:pt idx="115">
                  <c:v>0.8975597</c:v>
                </c:pt>
                <c:pt idx="116">
                  <c:v>0.9213251</c:v>
                </c:pt>
                <c:pt idx="117">
                  <c:v>0.9246636</c:v>
                </c:pt>
                <c:pt idx="118">
                  <c:v>0.9242252</c:v>
                </c:pt>
                <c:pt idx="119">
                  <c:v>0.9348516</c:v>
                </c:pt>
                <c:pt idx="120">
                  <c:v>0.9538444</c:v>
                </c:pt>
                <c:pt idx="121">
                  <c:v>0.9781642</c:v>
                </c:pt>
                <c:pt idx="122">
                  <c:v>1.001726</c:v>
                </c:pt>
                <c:pt idx="123">
                  <c:v>1.011855</c:v>
                </c:pt>
                <c:pt idx="124">
                  <c:v>1.015644</c:v>
                </c:pt>
                <c:pt idx="125">
                  <c:v>1.018058</c:v>
                </c:pt>
                <c:pt idx="126">
                  <c:v>1.029704</c:v>
                </c:pt>
                <c:pt idx="127">
                  <c:v>1.041353</c:v>
                </c:pt>
                <c:pt idx="128">
                  <c:v>1.053128</c:v>
                </c:pt>
                <c:pt idx="129">
                  <c:v>1.062901</c:v>
                </c:pt>
                <c:pt idx="130">
                  <c:v>1.044173</c:v>
                </c:pt>
                <c:pt idx="131">
                  <c:v>1.06365</c:v>
                </c:pt>
                <c:pt idx="132">
                  <c:v>1.072521</c:v>
                </c:pt>
                <c:pt idx="133">
                  <c:v>1.063817</c:v>
                </c:pt>
                <c:pt idx="134">
                  <c:v>1.070517</c:v>
                </c:pt>
                <c:pt idx="135">
                  <c:v>1.050697</c:v>
                </c:pt>
                <c:pt idx="136">
                  <c:v>1.072332</c:v>
                </c:pt>
                <c:pt idx="137">
                  <c:v>1.06391</c:v>
                </c:pt>
                <c:pt idx="138">
                  <c:v>1.062234</c:v>
                </c:pt>
                <c:pt idx="139">
                  <c:v>1.076117</c:v>
                </c:pt>
                <c:pt idx="140">
                  <c:v>1.067033</c:v>
                </c:pt>
                <c:pt idx="141">
                  <c:v>1.050662</c:v>
                </c:pt>
                <c:pt idx="142">
                  <c:v>1.041955</c:v>
                </c:pt>
                <c:pt idx="143">
                  <c:v>1.04168</c:v>
                </c:pt>
                <c:pt idx="144">
                  <c:v>1.040684</c:v>
                </c:pt>
                <c:pt idx="145">
                  <c:v>1.040364</c:v>
                </c:pt>
                <c:pt idx="146">
                  <c:v>1.035605</c:v>
                </c:pt>
                <c:pt idx="147">
                  <c:v>1.03708</c:v>
                </c:pt>
                <c:pt idx="148">
                  <c:v>1.031924</c:v>
                </c:pt>
                <c:pt idx="149">
                  <c:v>1.023123</c:v>
                </c:pt>
                <c:pt idx="150">
                  <c:v>1.019185</c:v>
                </c:pt>
                <c:pt idx="151">
                  <c:v>1.002186</c:v>
                </c:pt>
                <c:pt idx="152">
                  <c:v>1.00661</c:v>
                </c:pt>
                <c:pt idx="153">
                  <c:v>1.004746</c:v>
                </c:pt>
                <c:pt idx="154">
                  <c:v>1.006914</c:v>
                </c:pt>
                <c:pt idx="155">
                  <c:v>1.008393</c:v>
                </c:pt>
                <c:pt idx="156">
                  <c:v>0.9985842</c:v>
                </c:pt>
                <c:pt idx="157">
                  <c:v>1.008165</c:v>
                </c:pt>
                <c:pt idx="158">
                  <c:v>1.000454</c:v>
                </c:pt>
                <c:pt idx="159">
                  <c:v>1.009396</c:v>
                </c:pt>
                <c:pt idx="160">
                  <c:v>1.012005</c:v>
                </c:pt>
                <c:pt idx="161">
                  <c:v>0.9935117</c:v>
                </c:pt>
                <c:pt idx="162">
                  <c:v>0.9978793</c:v>
                </c:pt>
                <c:pt idx="163">
                  <c:v>0.9828701</c:v>
                </c:pt>
                <c:pt idx="164">
                  <c:v>0.9918391</c:v>
                </c:pt>
                <c:pt idx="165">
                  <c:v>0.9917508</c:v>
                </c:pt>
                <c:pt idx="166">
                  <c:v>0.9862512</c:v>
                </c:pt>
                <c:pt idx="167">
                  <c:v>0.9757981</c:v>
                </c:pt>
                <c:pt idx="168">
                  <c:v>0.9673621</c:v>
                </c:pt>
                <c:pt idx="169">
                  <c:v>0.9852078</c:v>
                </c:pt>
                <c:pt idx="170">
                  <c:v>0.9763166</c:v>
                </c:pt>
                <c:pt idx="171">
                  <c:v>0.9755188</c:v>
                </c:pt>
                <c:pt idx="172">
                  <c:v>0.9785043</c:v>
                </c:pt>
                <c:pt idx="173">
                  <c:v>0.9793879</c:v>
                </c:pt>
                <c:pt idx="174">
                  <c:v>0.96966</c:v>
                </c:pt>
                <c:pt idx="175">
                  <c:v>0.9649039</c:v>
                </c:pt>
                <c:pt idx="176">
                  <c:v>0.9672075</c:v>
                </c:pt>
                <c:pt idx="177">
                  <c:v>0.9656703</c:v>
                </c:pt>
                <c:pt idx="178">
                  <c:v>0.9743306</c:v>
                </c:pt>
                <c:pt idx="179">
                  <c:v>0.9744344</c:v>
                </c:pt>
                <c:pt idx="180">
                  <c:v>0.9656398</c:v>
                </c:pt>
                <c:pt idx="181">
                  <c:v>0.9684005</c:v>
                </c:pt>
                <c:pt idx="182">
                  <c:v>0.9806499</c:v>
                </c:pt>
                <c:pt idx="183">
                  <c:v>0.9807181</c:v>
                </c:pt>
                <c:pt idx="184">
                  <c:v>0.9677609</c:v>
                </c:pt>
                <c:pt idx="185">
                  <c:v>0.9677065</c:v>
                </c:pt>
                <c:pt idx="186">
                  <c:v>0.9796086</c:v>
                </c:pt>
                <c:pt idx="187">
                  <c:v>0.9773406</c:v>
                </c:pt>
                <c:pt idx="188">
                  <c:v>0.9765676</c:v>
                </c:pt>
                <c:pt idx="189">
                  <c:v>0.9841035</c:v>
                </c:pt>
                <c:pt idx="190">
                  <c:v>0.9995969</c:v>
                </c:pt>
                <c:pt idx="191">
                  <c:v>1.003745</c:v>
                </c:pt>
                <c:pt idx="192">
                  <c:v>1.000975</c:v>
                </c:pt>
                <c:pt idx="193">
                  <c:v>1.012008</c:v>
                </c:pt>
                <c:pt idx="194">
                  <c:v>1.002174</c:v>
                </c:pt>
                <c:pt idx="195">
                  <c:v>1.001825</c:v>
                </c:pt>
                <c:pt idx="196">
                  <c:v>1.021328</c:v>
                </c:pt>
                <c:pt idx="197">
                  <c:v>1.025676</c:v>
                </c:pt>
                <c:pt idx="198">
                  <c:v>1.027783</c:v>
                </c:pt>
                <c:pt idx="199">
                  <c:v>1.030105</c:v>
                </c:pt>
                <c:pt idx="200">
                  <c:v>1.038734</c:v>
                </c:pt>
                <c:pt idx="201">
                  <c:v>1.028552</c:v>
                </c:pt>
                <c:pt idx="202">
                  <c:v>1.027782</c:v>
                </c:pt>
                <c:pt idx="203">
                  <c:v>1.02442</c:v>
                </c:pt>
                <c:pt idx="204">
                  <c:v>1.022112</c:v>
                </c:pt>
                <c:pt idx="205">
                  <c:v>1.04096</c:v>
                </c:pt>
                <c:pt idx="206">
                  <c:v>1.032568</c:v>
                </c:pt>
                <c:pt idx="207">
                  <c:v>1.020176</c:v>
                </c:pt>
                <c:pt idx="208">
                  <c:v>1.010959</c:v>
                </c:pt>
                <c:pt idx="209">
                  <c:v>1.010741</c:v>
                </c:pt>
                <c:pt idx="210">
                  <c:v>1.011792</c:v>
                </c:pt>
                <c:pt idx="211">
                  <c:v>1.012305</c:v>
                </c:pt>
                <c:pt idx="212">
                  <c:v>1.003069</c:v>
                </c:pt>
                <c:pt idx="213">
                  <c:v>1.006373</c:v>
                </c:pt>
                <c:pt idx="214">
                  <c:v>1.009117</c:v>
                </c:pt>
                <c:pt idx="215">
                  <c:v>1.00651</c:v>
                </c:pt>
                <c:pt idx="216">
                  <c:v>1.009941</c:v>
                </c:pt>
                <c:pt idx="217">
                  <c:v>1.013063</c:v>
                </c:pt>
                <c:pt idx="218">
                  <c:v>0.9925156</c:v>
                </c:pt>
                <c:pt idx="219">
                  <c:v>1.000579</c:v>
                </c:pt>
                <c:pt idx="220">
                  <c:v>1.001652</c:v>
                </c:pt>
                <c:pt idx="221">
                  <c:v>0.9923905</c:v>
                </c:pt>
                <c:pt idx="222">
                  <c:v>0.9899321</c:v>
                </c:pt>
                <c:pt idx="223">
                  <c:v>0.9917347</c:v>
                </c:pt>
                <c:pt idx="224">
                  <c:v>0.982386</c:v>
                </c:pt>
                <c:pt idx="225">
                  <c:v>0.9870656</c:v>
                </c:pt>
                <c:pt idx="226">
                  <c:v>0.9803278</c:v>
                </c:pt>
                <c:pt idx="227">
                  <c:v>0.991949</c:v>
                </c:pt>
                <c:pt idx="228">
                  <c:v>1.006773</c:v>
                </c:pt>
                <c:pt idx="229">
                  <c:v>1.004271</c:v>
                </c:pt>
                <c:pt idx="230">
                  <c:v>0.9955834</c:v>
                </c:pt>
                <c:pt idx="231">
                  <c:v>0.9943862</c:v>
                </c:pt>
                <c:pt idx="232">
                  <c:v>0.9958998</c:v>
                </c:pt>
                <c:pt idx="233">
                  <c:v>0.9946403</c:v>
                </c:pt>
                <c:pt idx="234">
                  <c:v>0.999663</c:v>
                </c:pt>
                <c:pt idx="235">
                  <c:v>0.9942541</c:v>
                </c:pt>
                <c:pt idx="236">
                  <c:v>1.011165</c:v>
                </c:pt>
                <c:pt idx="237">
                  <c:v>1.002207</c:v>
                </c:pt>
                <c:pt idx="238">
                  <c:v>0.997623</c:v>
                </c:pt>
                <c:pt idx="239">
                  <c:v>1.00673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716056"/>
        <c:axId val="-2145495800"/>
      </c:scatterChart>
      <c:valAx>
        <c:axId val="-214271605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5495800"/>
        <c:crosses val="autoZero"/>
        <c:crossBetween val="midCat"/>
      </c:valAx>
      <c:valAx>
        <c:axId val="-2145495800"/>
        <c:scaling>
          <c:orientation val="minMax"/>
          <c:max val="2.5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71605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alles!$AC$1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alles!$AC$2:$AC$146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5.76385480483286E-7</c:v>
                </c:pt>
                <c:pt idx="30" formatCode="0.00E+00">
                  <c:v>0.000262851448208854</c:v>
                </c:pt>
                <c:pt idx="31" formatCode="0.00E+00">
                  <c:v>0.0084957213027012</c:v>
                </c:pt>
                <c:pt idx="32" formatCode="0.00E+00">
                  <c:v>0.0667071771238364</c:v>
                </c:pt>
                <c:pt idx="33">
                  <c:v>0.368819504054355</c:v>
                </c:pt>
                <c:pt idx="34">
                  <c:v>0.831031678203404</c:v>
                </c:pt>
                <c:pt idx="35">
                  <c:v>1.30470142700488</c:v>
                </c:pt>
                <c:pt idx="36">
                  <c:v>1.85039198593088</c:v>
                </c:pt>
                <c:pt idx="37">
                  <c:v>1.94952410562671</c:v>
                </c:pt>
                <c:pt idx="38">
                  <c:v>2.15572345193887</c:v>
                </c:pt>
                <c:pt idx="39">
                  <c:v>1.93236240414806</c:v>
                </c:pt>
                <c:pt idx="40">
                  <c:v>1.74260633766015</c:v>
                </c:pt>
                <c:pt idx="41">
                  <c:v>1.87082744791701</c:v>
                </c:pt>
                <c:pt idx="42">
                  <c:v>1.34687284242</c:v>
                </c:pt>
                <c:pt idx="43">
                  <c:v>1.37890123564308</c:v>
                </c:pt>
                <c:pt idx="44">
                  <c:v>1.284831607729419</c:v>
                </c:pt>
                <c:pt idx="45">
                  <c:v>1.06029080579306</c:v>
                </c:pt>
                <c:pt idx="46">
                  <c:v>1.20027247463501</c:v>
                </c:pt>
                <c:pt idx="47">
                  <c:v>0.989945750452509</c:v>
                </c:pt>
                <c:pt idx="48">
                  <c:v>0.967652321610151</c:v>
                </c:pt>
                <c:pt idx="49">
                  <c:v>0.935347080663372</c:v>
                </c:pt>
                <c:pt idx="50">
                  <c:v>0.949677121611183</c:v>
                </c:pt>
                <c:pt idx="51">
                  <c:v>0.930097860542216</c:v>
                </c:pt>
                <c:pt idx="52">
                  <c:v>0.823061109936338</c:v>
                </c:pt>
                <c:pt idx="53">
                  <c:v>0.946091834936351</c:v>
                </c:pt>
                <c:pt idx="54">
                  <c:v>0.879126324345054</c:v>
                </c:pt>
                <c:pt idx="55">
                  <c:v>0.836328479599456</c:v>
                </c:pt>
                <c:pt idx="56">
                  <c:v>0.928819177056072</c:v>
                </c:pt>
                <c:pt idx="57">
                  <c:v>0.863362395838668</c:v>
                </c:pt>
                <c:pt idx="58">
                  <c:v>0.936067607072635</c:v>
                </c:pt>
                <c:pt idx="59">
                  <c:v>0.89609910538659</c:v>
                </c:pt>
                <c:pt idx="60">
                  <c:v>0.910271519451175</c:v>
                </c:pt>
                <c:pt idx="61">
                  <c:v>0.920575499529018</c:v>
                </c:pt>
                <c:pt idx="62">
                  <c:v>0.937730720386366</c:v>
                </c:pt>
                <c:pt idx="63">
                  <c:v>0.939992636715258</c:v>
                </c:pt>
                <c:pt idx="64">
                  <c:v>0.957139104481856</c:v>
                </c:pt>
                <c:pt idx="65">
                  <c:v>0.949550214325525</c:v>
                </c:pt>
                <c:pt idx="66">
                  <c:v>0.9712269018963</c:v>
                </c:pt>
                <c:pt idx="67">
                  <c:v>1.02870511566976</c:v>
                </c:pt>
                <c:pt idx="68">
                  <c:v>1.0436752362793</c:v>
                </c:pt>
                <c:pt idx="69">
                  <c:v>1.0571232161343</c:v>
                </c:pt>
                <c:pt idx="70">
                  <c:v>1.04944947576049</c:v>
                </c:pt>
                <c:pt idx="71">
                  <c:v>1.06085298491858</c:v>
                </c:pt>
                <c:pt idx="72">
                  <c:v>1.04552378611073</c:v>
                </c:pt>
                <c:pt idx="73">
                  <c:v>1.02773987298211</c:v>
                </c:pt>
                <c:pt idx="74">
                  <c:v>1.01095703627141</c:v>
                </c:pt>
                <c:pt idx="75">
                  <c:v>1.01328082211966</c:v>
                </c:pt>
                <c:pt idx="76">
                  <c:v>0.982257957035768</c:v>
                </c:pt>
                <c:pt idx="77">
                  <c:v>1.00061139599679</c:v>
                </c:pt>
                <c:pt idx="78">
                  <c:v>0.991083485289257</c:v>
                </c:pt>
                <c:pt idx="79">
                  <c:v>0.983875745321422</c:v>
                </c:pt>
                <c:pt idx="80">
                  <c:v>1.00065793101342</c:v>
                </c:pt>
                <c:pt idx="81">
                  <c:v>0.99097542678933</c:v>
                </c:pt>
                <c:pt idx="82">
                  <c:v>0.99975535758277</c:v>
                </c:pt>
                <c:pt idx="83">
                  <c:v>0.998736945099735</c:v>
                </c:pt>
                <c:pt idx="84">
                  <c:v>1.00833998011086</c:v>
                </c:pt>
                <c:pt idx="85">
                  <c:v>1.01172623592021</c:v>
                </c:pt>
                <c:pt idx="86">
                  <c:v>1.01221581155503</c:v>
                </c:pt>
                <c:pt idx="87">
                  <c:v>1.01356930883733</c:v>
                </c:pt>
                <c:pt idx="88">
                  <c:v>1.0170131305366</c:v>
                </c:pt>
                <c:pt idx="89">
                  <c:v>1.01519596305209</c:v>
                </c:pt>
                <c:pt idx="90">
                  <c:v>1.01970076919701</c:v>
                </c:pt>
                <c:pt idx="91">
                  <c:v>1.01551677416299</c:v>
                </c:pt>
                <c:pt idx="92">
                  <c:v>1.01651714101038</c:v>
                </c:pt>
                <c:pt idx="93">
                  <c:v>1.0119251709572</c:v>
                </c:pt>
                <c:pt idx="94">
                  <c:v>1.00859532702719</c:v>
                </c:pt>
                <c:pt idx="95">
                  <c:v>1.00728258505776</c:v>
                </c:pt>
                <c:pt idx="96">
                  <c:v>1.00317374348505</c:v>
                </c:pt>
                <c:pt idx="97">
                  <c:v>0.995120015335256</c:v>
                </c:pt>
                <c:pt idx="98">
                  <c:v>0.992593219727487</c:v>
                </c:pt>
                <c:pt idx="99">
                  <c:v>0.991162903774891</c:v>
                </c:pt>
                <c:pt idx="100">
                  <c:v>0.988347678478663</c:v>
                </c:pt>
                <c:pt idx="101">
                  <c:v>0.983910419055341</c:v>
                </c:pt>
                <c:pt idx="102">
                  <c:v>0.985420268908629</c:v>
                </c:pt>
                <c:pt idx="103">
                  <c:v>0.983411330457713</c:v>
                </c:pt>
                <c:pt idx="104">
                  <c:v>0.985344786720718</c:v>
                </c:pt>
                <c:pt idx="105">
                  <c:v>0.985817562350964</c:v>
                </c:pt>
                <c:pt idx="106">
                  <c:v>0.986880986739671</c:v>
                </c:pt>
                <c:pt idx="107">
                  <c:v>0.990103798599147</c:v>
                </c:pt>
                <c:pt idx="108">
                  <c:v>0.99187913911953</c:v>
                </c:pt>
                <c:pt idx="109">
                  <c:v>0.994133893437738</c:v>
                </c:pt>
                <c:pt idx="110">
                  <c:v>0.998092132284913</c:v>
                </c:pt>
                <c:pt idx="111">
                  <c:v>0.99897933965743</c:v>
                </c:pt>
                <c:pt idx="112">
                  <c:v>1.00153226548443</c:v>
                </c:pt>
                <c:pt idx="113">
                  <c:v>1.00360004864138</c:v>
                </c:pt>
                <c:pt idx="114">
                  <c:v>1.00543505637537</c:v>
                </c:pt>
                <c:pt idx="115">
                  <c:v>1.00622876992881</c:v>
                </c:pt>
                <c:pt idx="116">
                  <c:v>1.00644228933384</c:v>
                </c:pt>
                <c:pt idx="117">
                  <c:v>1.00826925772754</c:v>
                </c:pt>
                <c:pt idx="118">
                  <c:v>1.00707813224667</c:v>
                </c:pt>
                <c:pt idx="119">
                  <c:v>1.00740120138991</c:v>
                </c:pt>
                <c:pt idx="120">
                  <c:v>1.00684982103676</c:v>
                </c:pt>
                <c:pt idx="121">
                  <c:v>1.00643021319448</c:v>
                </c:pt>
                <c:pt idx="122">
                  <c:v>1.00540254228108</c:v>
                </c:pt>
                <c:pt idx="123">
                  <c:v>1.00463336154195</c:v>
                </c:pt>
                <c:pt idx="124">
                  <c:v>1.00292166944733</c:v>
                </c:pt>
                <c:pt idx="125">
                  <c:v>1.002587297612</c:v>
                </c:pt>
                <c:pt idx="126">
                  <c:v>1.00142051781193</c:v>
                </c:pt>
                <c:pt idx="127">
                  <c:v>1.00125253834513</c:v>
                </c:pt>
                <c:pt idx="128">
                  <c:v>0.999964285529489</c:v>
                </c:pt>
                <c:pt idx="129">
                  <c:v>0.999821226247318</c:v>
                </c:pt>
                <c:pt idx="130">
                  <c:v>0.999180663526946</c:v>
                </c:pt>
                <c:pt idx="131">
                  <c:v>0.999073034420242</c:v>
                </c:pt>
                <c:pt idx="132">
                  <c:v>0.999138151625023</c:v>
                </c:pt>
                <c:pt idx="133">
                  <c:v>0.998775980001743</c:v>
                </c:pt>
                <c:pt idx="134">
                  <c:v>0.999024888799145</c:v>
                </c:pt>
                <c:pt idx="135">
                  <c:v>0.999343344519034</c:v>
                </c:pt>
                <c:pt idx="136">
                  <c:v>1.00011043852534</c:v>
                </c:pt>
                <c:pt idx="137">
                  <c:v>0.999359538606431</c:v>
                </c:pt>
                <c:pt idx="138">
                  <c:v>1.00005071744462</c:v>
                </c:pt>
                <c:pt idx="139">
                  <c:v>1.00019099292292</c:v>
                </c:pt>
                <c:pt idx="140">
                  <c:v>1.00068244500997</c:v>
                </c:pt>
                <c:pt idx="141">
                  <c:v>0.999997215826111</c:v>
                </c:pt>
                <c:pt idx="142">
                  <c:v>1.00006954636963</c:v>
                </c:pt>
                <c:pt idx="143">
                  <c:v>1.00054946783705</c:v>
                </c:pt>
                <c:pt idx="144">
                  <c:v>1.00022211974068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alles!$AE$1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alles!$AE$2:$AE$146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1.60561838530808E-6</c:v>
                </c:pt>
                <c:pt idx="30" formatCode="0.00E+00">
                  <c:v>0.000558628033460391</c:v>
                </c:pt>
                <c:pt idx="31" formatCode="0.00E+00">
                  <c:v>0.0242791934564813</c:v>
                </c:pt>
                <c:pt idx="32">
                  <c:v>0.107261915169942</c:v>
                </c:pt>
                <c:pt idx="33">
                  <c:v>0.599415457392918</c:v>
                </c:pt>
                <c:pt idx="34">
                  <c:v>1.14902740025086</c:v>
                </c:pt>
                <c:pt idx="35">
                  <c:v>1.58293355166429</c:v>
                </c:pt>
                <c:pt idx="36">
                  <c:v>2.330808919503223</c:v>
                </c:pt>
                <c:pt idx="37">
                  <c:v>2.11433073890954</c:v>
                </c:pt>
                <c:pt idx="38">
                  <c:v>2.30958581364537</c:v>
                </c:pt>
                <c:pt idx="39">
                  <c:v>2.1438768442242</c:v>
                </c:pt>
                <c:pt idx="40">
                  <c:v>1.75277661374177</c:v>
                </c:pt>
                <c:pt idx="41">
                  <c:v>1.8970395960803</c:v>
                </c:pt>
                <c:pt idx="42">
                  <c:v>1.285636357380969</c:v>
                </c:pt>
                <c:pt idx="43">
                  <c:v>1.3101591091264</c:v>
                </c:pt>
                <c:pt idx="44">
                  <c:v>1.203506681149179</c:v>
                </c:pt>
                <c:pt idx="45">
                  <c:v>0.940798272618212</c:v>
                </c:pt>
                <c:pt idx="46">
                  <c:v>1.0610131471197</c:v>
                </c:pt>
                <c:pt idx="47">
                  <c:v>0.8743057708334</c:v>
                </c:pt>
                <c:pt idx="48">
                  <c:v>0.853064755569952</c:v>
                </c:pt>
                <c:pt idx="49">
                  <c:v>0.800618123546655</c:v>
                </c:pt>
                <c:pt idx="50">
                  <c:v>0.837117553681135</c:v>
                </c:pt>
                <c:pt idx="51">
                  <c:v>0.827479777478256</c:v>
                </c:pt>
                <c:pt idx="52">
                  <c:v>0.739647245439781</c:v>
                </c:pt>
                <c:pt idx="53">
                  <c:v>0.856283977728291</c:v>
                </c:pt>
                <c:pt idx="54">
                  <c:v>0.819929971695129</c:v>
                </c:pt>
                <c:pt idx="55">
                  <c:v>0.800647997709708</c:v>
                </c:pt>
                <c:pt idx="56">
                  <c:v>0.908814136865074</c:v>
                </c:pt>
                <c:pt idx="57">
                  <c:v>0.835488140920997</c:v>
                </c:pt>
                <c:pt idx="58">
                  <c:v>0.968853487948232</c:v>
                </c:pt>
                <c:pt idx="59">
                  <c:v>0.890451415825765</c:v>
                </c:pt>
                <c:pt idx="60">
                  <c:v>0.96746928951465</c:v>
                </c:pt>
                <c:pt idx="61">
                  <c:v>0.982695240876175</c:v>
                </c:pt>
                <c:pt idx="62">
                  <c:v>0.986855366747322</c:v>
                </c:pt>
                <c:pt idx="63">
                  <c:v>1.01506919460367</c:v>
                </c:pt>
                <c:pt idx="64">
                  <c:v>1.01984437905752</c:v>
                </c:pt>
                <c:pt idx="65">
                  <c:v>1.02258515815873</c:v>
                </c:pt>
                <c:pt idx="66">
                  <c:v>1.03965280899541</c:v>
                </c:pt>
                <c:pt idx="67">
                  <c:v>1.06670733745522</c:v>
                </c:pt>
                <c:pt idx="68">
                  <c:v>1.06244126857122</c:v>
                </c:pt>
                <c:pt idx="69">
                  <c:v>1.06176219882869</c:v>
                </c:pt>
                <c:pt idx="70">
                  <c:v>1.04555727024352</c:v>
                </c:pt>
                <c:pt idx="71">
                  <c:v>1.03756643188551</c:v>
                </c:pt>
                <c:pt idx="72">
                  <c:v>1.03077348732952</c:v>
                </c:pt>
                <c:pt idx="73">
                  <c:v>1.00924253073207</c:v>
                </c:pt>
                <c:pt idx="74">
                  <c:v>0.996092052961372</c:v>
                </c:pt>
                <c:pt idx="75">
                  <c:v>0.995112033804288</c:v>
                </c:pt>
                <c:pt idx="76">
                  <c:v>0.977337665680276</c:v>
                </c:pt>
                <c:pt idx="77">
                  <c:v>0.989119125964396</c:v>
                </c:pt>
                <c:pt idx="78">
                  <c:v>0.988636052702254</c:v>
                </c:pt>
                <c:pt idx="79">
                  <c:v>0.984959638332588</c:v>
                </c:pt>
                <c:pt idx="80">
                  <c:v>0.995763394695205</c:v>
                </c:pt>
                <c:pt idx="81">
                  <c:v>0.997443479657177</c:v>
                </c:pt>
                <c:pt idx="82">
                  <c:v>1.0045896198696</c:v>
                </c:pt>
                <c:pt idx="83">
                  <c:v>1.00475232096037</c:v>
                </c:pt>
                <c:pt idx="84">
                  <c:v>1.01540480554793</c:v>
                </c:pt>
                <c:pt idx="85">
                  <c:v>1.01894463317209</c:v>
                </c:pt>
                <c:pt idx="86">
                  <c:v>1.02113033555935</c:v>
                </c:pt>
                <c:pt idx="87">
                  <c:v>1.02101461989628</c:v>
                </c:pt>
                <c:pt idx="88">
                  <c:v>1.0234107537887</c:v>
                </c:pt>
                <c:pt idx="89">
                  <c:v>1.02295856374606</c:v>
                </c:pt>
                <c:pt idx="90">
                  <c:v>1.02238654769833</c:v>
                </c:pt>
                <c:pt idx="91">
                  <c:v>1.01748876644705</c:v>
                </c:pt>
                <c:pt idx="92">
                  <c:v>1.015541793309489</c:v>
                </c:pt>
                <c:pt idx="93">
                  <c:v>1.00874930095112</c:v>
                </c:pt>
                <c:pt idx="94">
                  <c:v>1.00317452078857</c:v>
                </c:pt>
                <c:pt idx="95">
                  <c:v>1.00080718450192</c:v>
                </c:pt>
                <c:pt idx="96">
                  <c:v>0.99544563138904</c:v>
                </c:pt>
                <c:pt idx="97">
                  <c:v>0.988164354172079</c:v>
                </c:pt>
                <c:pt idx="98">
                  <c:v>0.985690599515879</c:v>
                </c:pt>
                <c:pt idx="99">
                  <c:v>0.985049482914892</c:v>
                </c:pt>
                <c:pt idx="100">
                  <c:v>0.982994835141599</c:v>
                </c:pt>
                <c:pt idx="101">
                  <c:v>0.979497139128238</c:v>
                </c:pt>
                <c:pt idx="102">
                  <c:v>0.982301770252273</c:v>
                </c:pt>
                <c:pt idx="103">
                  <c:v>0.981612062922715</c:v>
                </c:pt>
                <c:pt idx="104">
                  <c:v>0.984743392879973</c:v>
                </c:pt>
                <c:pt idx="105">
                  <c:v>0.986321558078442</c:v>
                </c:pt>
                <c:pt idx="106">
                  <c:v>0.98761766072706</c:v>
                </c:pt>
                <c:pt idx="107">
                  <c:v>0.992487846551205</c:v>
                </c:pt>
                <c:pt idx="108">
                  <c:v>0.995270140551198</c:v>
                </c:pt>
                <c:pt idx="109">
                  <c:v>0.996966118977676</c:v>
                </c:pt>
                <c:pt idx="110">
                  <c:v>1.00172390967612</c:v>
                </c:pt>
                <c:pt idx="111">
                  <c:v>1.00260999410353</c:v>
                </c:pt>
                <c:pt idx="112">
                  <c:v>1.00560135507827</c:v>
                </c:pt>
                <c:pt idx="113">
                  <c:v>1.0066209761413</c:v>
                </c:pt>
                <c:pt idx="114">
                  <c:v>1.0084492072662</c:v>
                </c:pt>
                <c:pt idx="115">
                  <c:v>1.00865709267721</c:v>
                </c:pt>
                <c:pt idx="116">
                  <c:v>1.0086157368353</c:v>
                </c:pt>
                <c:pt idx="117">
                  <c:v>1.00954113384171</c:v>
                </c:pt>
                <c:pt idx="118">
                  <c:v>1.00765865551182</c:v>
                </c:pt>
                <c:pt idx="119">
                  <c:v>1.00760773554967</c:v>
                </c:pt>
                <c:pt idx="120">
                  <c:v>1.0060711818735</c:v>
                </c:pt>
                <c:pt idx="121">
                  <c:v>1.00563396617987</c:v>
                </c:pt>
                <c:pt idx="122">
                  <c:v>1.00402144691342</c:v>
                </c:pt>
                <c:pt idx="123">
                  <c:v>1.0026611923096</c:v>
                </c:pt>
                <c:pt idx="124">
                  <c:v>1.00106670449701</c:v>
                </c:pt>
                <c:pt idx="125">
                  <c:v>1.00057356053059</c:v>
                </c:pt>
                <c:pt idx="126">
                  <c:v>0.999319743217422</c:v>
                </c:pt>
                <c:pt idx="127">
                  <c:v>0.998952392430075</c:v>
                </c:pt>
                <c:pt idx="128">
                  <c:v>0.997845679113034</c:v>
                </c:pt>
                <c:pt idx="129">
                  <c:v>0.998058617968897</c:v>
                </c:pt>
                <c:pt idx="130">
                  <c:v>0.997631369311251</c:v>
                </c:pt>
                <c:pt idx="131">
                  <c:v>0.997529333001927</c:v>
                </c:pt>
                <c:pt idx="132">
                  <c:v>0.997692493411988</c:v>
                </c:pt>
                <c:pt idx="133">
                  <c:v>0.99795657544295</c:v>
                </c:pt>
                <c:pt idx="134">
                  <c:v>0.998023090817712</c:v>
                </c:pt>
                <c:pt idx="135">
                  <c:v>0.998625874822617</c:v>
                </c:pt>
                <c:pt idx="136">
                  <c:v>0.999072369750623</c:v>
                </c:pt>
                <c:pt idx="137">
                  <c:v>0.998953579532587</c:v>
                </c:pt>
                <c:pt idx="138">
                  <c:v>0.999712423242692</c:v>
                </c:pt>
                <c:pt idx="139">
                  <c:v>0.999744796696179</c:v>
                </c:pt>
                <c:pt idx="140">
                  <c:v>1.00001389388654</c:v>
                </c:pt>
                <c:pt idx="141">
                  <c:v>0.99994412510246</c:v>
                </c:pt>
                <c:pt idx="142">
                  <c:v>1.00003952762584</c:v>
                </c:pt>
                <c:pt idx="143">
                  <c:v>1.00024829773783</c:v>
                </c:pt>
                <c:pt idx="144">
                  <c:v>1.00003565097226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MD!$R$1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4.024999999999994</c:v>
                </c:pt>
                <c:pt idx="81">
                  <c:v>4.075</c:v>
                </c:pt>
                <c:pt idx="82">
                  <c:v>4.124999999999993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4.324999999999993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4.524999999999994</c:v>
                </c:pt>
                <c:pt idx="91">
                  <c:v>4.575</c:v>
                </c:pt>
                <c:pt idx="92">
                  <c:v>4.624999999999991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4.824999999999993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5.024999999999994</c:v>
                </c:pt>
                <c:pt idx="101">
                  <c:v>5.075</c:v>
                </c:pt>
                <c:pt idx="102">
                  <c:v>5.124999999999993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5.324999999999993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5.524999999999994</c:v>
                </c:pt>
                <c:pt idx="111">
                  <c:v>5.575</c:v>
                </c:pt>
                <c:pt idx="112">
                  <c:v>5.624999999999991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5.824999999999993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6.024999999999994</c:v>
                </c:pt>
                <c:pt idx="121">
                  <c:v>6.075</c:v>
                </c:pt>
                <c:pt idx="122">
                  <c:v>6.124999999999993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6.324999999999993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6.524999999999994</c:v>
                </c:pt>
                <c:pt idx="131">
                  <c:v>6.575</c:v>
                </c:pt>
                <c:pt idx="132">
                  <c:v>6.624999999999991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6.824999999999993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7.024999999999994</c:v>
                </c:pt>
                <c:pt idx="141">
                  <c:v>7.075</c:v>
                </c:pt>
                <c:pt idx="142">
                  <c:v>7.124999999999993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7.324999999999993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7.524999999999994</c:v>
                </c:pt>
                <c:pt idx="151">
                  <c:v>7.575</c:v>
                </c:pt>
                <c:pt idx="152">
                  <c:v>7.624999999999991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7.824999999999993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MD!$R$2:$R$492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0.0006233519</c:v>
                </c:pt>
                <c:pt idx="51">
                  <c:v>0.006629504</c:v>
                </c:pt>
                <c:pt idx="52">
                  <c:v>0.02429402</c:v>
                </c:pt>
                <c:pt idx="53">
                  <c:v>0.07635981</c:v>
                </c:pt>
                <c:pt idx="54">
                  <c:v>0.1766683</c:v>
                </c:pt>
                <c:pt idx="55">
                  <c:v>0.323015</c:v>
                </c:pt>
                <c:pt idx="56">
                  <c:v>0.5072723</c:v>
                </c:pt>
                <c:pt idx="57">
                  <c:v>0.7129703</c:v>
                </c:pt>
                <c:pt idx="58">
                  <c:v>0.9307648</c:v>
                </c:pt>
                <c:pt idx="59">
                  <c:v>1.151954</c:v>
                </c:pt>
                <c:pt idx="60">
                  <c:v>1.310422</c:v>
                </c:pt>
                <c:pt idx="61">
                  <c:v>1.443385</c:v>
                </c:pt>
                <c:pt idx="62">
                  <c:v>1.556593</c:v>
                </c:pt>
                <c:pt idx="63">
                  <c:v>1.590293</c:v>
                </c:pt>
                <c:pt idx="64">
                  <c:v>1.661432</c:v>
                </c:pt>
                <c:pt idx="65">
                  <c:v>1.655521</c:v>
                </c:pt>
                <c:pt idx="66">
                  <c:v>1.642555</c:v>
                </c:pt>
                <c:pt idx="67">
                  <c:v>1.613502</c:v>
                </c:pt>
                <c:pt idx="68">
                  <c:v>1.609477</c:v>
                </c:pt>
                <c:pt idx="69">
                  <c:v>1.560324</c:v>
                </c:pt>
                <c:pt idx="70">
                  <c:v>1.498511</c:v>
                </c:pt>
                <c:pt idx="71">
                  <c:v>1.427168</c:v>
                </c:pt>
                <c:pt idx="72">
                  <c:v>1.394696</c:v>
                </c:pt>
                <c:pt idx="73">
                  <c:v>1.339169</c:v>
                </c:pt>
                <c:pt idx="74">
                  <c:v>1.318658</c:v>
                </c:pt>
                <c:pt idx="75">
                  <c:v>1.251802</c:v>
                </c:pt>
                <c:pt idx="76">
                  <c:v>1.199739</c:v>
                </c:pt>
                <c:pt idx="77">
                  <c:v>1.165409</c:v>
                </c:pt>
                <c:pt idx="78">
                  <c:v>1.151268</c:v>
                </c:pt>
                <c:pt idx="79">
                  <c:v>1.123044</c:v>
                </c:pt>
                <c:pt idx="80">
                  <c:v>1.084069</c:v>
                </c:pt>
                <c:pt idx="81">
                  <c:v>1.033485</c:v>
                </c:pt>
                <c:pt idx="82">
                  <c:v>1.016482</c:v>
                </c:pt>
                <c:pt idx="83">
                  <c:v>1.005541</c:v>
                </c:pt>
                <c:pt idx="84">
                  <c:v>0.982732</c:v>
                </c:pt>
                <c:pt idx="85">
                  <c:v>0.976571</c:v>
                </c:pt>
                <c:pt idx="86">
                  <c:v>0.9603159</c:v>
                </c:pt>
                <c:pt idx="87">
                  <c:v>0.9248125</c:v>
                </c:pt>
                <c:pt idx="88">
                  <c:v>0.9277051</c:v>
                </c:pt>
                <c:pt idx="89">
                  <c:v>0.9118053</c:v>
                </c:pt>
                <c:pt idx="90">
                  <c:v>0.8880197</c:v>
                </c:pt>
                <c:pt idx="91">
                  <c:v>0.8918468</c:v>
                </c:pt>
                <c:pt idx="92">
                  <c:v>0.9055713</c:v>
                </c:pt>
                <c:pt idx="93">
                  <c:v>0.9122093</c:v>
                </c:pt>
                <c:pt idx="94">
                  <c:v>0.8921478</c:v>
                </c:pt>
                <c:pt idx="95">
                  <c:v>0.9078164</c:v>
                </c:pt>
                <c:pt idx="96">
                  <c:v>0.9118819</c:v>
                </c:pt>
                <c:pt idx="97">
                  <c:v>0.9102594</c:v>
                </c:pt>
                <c:pt idx="98">
                  <c:v>0.9043734</c:v>
                </c:pt>
                <c:pt idx="99">
                  <c:v>0.8943494</c:v>
                </c:pt>
                <c:pt idx="100">
                  <c:v>0.8961</c:v>
                </c:pt>
                <c:pt idx="101">
                  <c:v>0.8966965</c:v>
                </c:pt>
                <c:pt idx="102">
                  <c:v>0.9073703</c:v>
                </c:pt>
                <c:pt idx="103">
                  <c:v>0.9133782</c:v>
                </c:pt>
                <c:pt idx="104">
                  <c:v>0.9202749</c:v>
                </c:pt>
                <c:pt idx="105">
                  <c:v>0.9199129</c:v>
                </c:pt>
                <c:pt idx="106">
                  <c:v>0.9404986</c:v>
                </c:pt>
                <c:pt idx="107">
                  <c:v>0.9576573</c:v>
                </c:pt>
                <c:pt idx="108">
                  <c:v>0.9584477</c:v>
                </c:pt>
                <c:pt idx="109">
                  <c:v>0.9601585</c:v>
                </c:pt>
                <c:pt idx="110">
                  <c:v>0.9628185</c:v>
                </c:pt>
                <c:pt idx="111">
                  <c:v>0.9769778</c:v>
                </c:pt>
                <c:pt idx="112">
                  <c:v>0.9926001</c:v>
                </c:pt>
                <c:pt idx="113">
                  <c:v>1.001012</c:v>
                </c:pt>
                <c:pt idx="114">
                  <c:v>1.000187</c:v>
                </c:pt>
                <c:pt idx="115">
                  <c:v>0.9982973</c:v>
                </c:pt>
                <c:pt idx="116">
                  <c:v>1.01196</c:v>
                </c:pt>
                <c:pt idx="117">
                  <c:v>1.012723</c:v>
                </c:pt>
                <c:pt idx="118">
                  <c:v>1.006671</c:v>
                </c:pt>
                <c:pt idx="119">
                  <c:v>1.013045</c:v>
                </c:pt>
                <c:pt idx="120">
                  <c:v>1.020365</c:v>
                </c:pt>
                <c:pt idx="121">
                  <c:v>1.013588</c:v>
                </c:pt>
                <c:pt idx="122">
                  <c:v>1.014834</c:v>
                </c:pt>
                <c:pt idx="123">
                  <c:v>1.020187</c:v>
                </c:pt>
                <c:pt idx="124">
                  <c:v>1.024225</c:v>
                </c:pt>
                <c:pt idx="125">
                  <c:v>1.01492</c:v>
                </c:pt>
                <c:pt idx="126">
                  <c:v>1.028653</c:v>
                </c:pt>
                <c:pt idx="127">
                  <c:v>1.031997</c:v>
                </c:pt>
                <c:pt idx="128">
                  <c:v>1.020917</c:v>
                </c:pt>
                <c:pt idx="129">
                  <c:v>1.016936</c:v>
                </c:pt>
                <c:pt idx="130">
                  <c:v>1.016598</c:v>
                </c:pt>
                <c:pt idx="131">
                  <c:v>1.013757</c:v>
                </c:pt>
                <c:pt idx="132">
                  <c:v>1.017178</c:v>
                </c:pt>
                <c:pt idx="133">
                  <c:v>1.015741</c:v>
                </c:pt>
                <c:pt idx="134">
                  <c:v>1.014341</c:v>
                </c:pt>
                <c:pt idx="135">
                  <c:v>1.017254</c:v>
                </c:pt>
                <c:pt idx="136">
                  <c:v>1.011817</c:v>
                </c:pt>
                <c:pt idx="137">
                  <c:v>1.027491</c:v>
                </c:pt>
                <c:pt idx="138">
                  <c:v>1.028215</c:v>
                </c:pt>
                <c:pt idx="139">
                  <c:v>1.020639</c:v>
                </c:pt>
                <c:pt idx="140">
                  <c:v>1.023313</c:v>
                </c:pt>
                <c:pt idx="141">
                  <c:v>1.027857</c:v>
                </c:pt>
                <c:pt idx="142">
                  <c:v>1.032345</c:v>
                </c:pt>
                <c:pt idx="143">
                  <c:v>1.018257</c:v>
                </c:pt>
                <c:pt idx="144">
                  <c:v>1.019553</c:v>
                </c:pt>
                <c:pt idx="145">
                  <c:v>1.011116</c:v>
                </c:pt>
                <c:pt idx="146">
                  <c:v>1.017772</c:v>
                </c:pt>
                <c:pt idx="147">
                  <c:v>1.022951</c:v>
                </c:pt>
                <c:pt idx="148">
                  <c:v>1.025779</c:v>
                </c:pt>
                <c:pt idx="149">
                  <c:v>1.02123</c:v>
                </c:pt>
                <c:pt idx="150">
                  <c:v>1.007698</c:v>
                </c:pt>
                <c:pt idx="151">
                  <c:v>1.011324</c:v>
                </c:pt>
                <c:pt idx="152">
                  <c:v>1.014125</c:v>
                </c:pt>
                <c:pt idx="153">
                  <c:v>1.024852</c:v>
                </c:pt>
                <c:pt idx="154">
                  <c:v>1.015913</c:v>
                </c:pt>
                <c:pt idx="155">
                  <c:v>1.007249</c:v>
                </c:pt>
                <c:pt idx="156">
                  <c:v>0.9997487</c:v>
                </c:pt>
                <c:pt idx="157">
                  <c:v>1.007036</c:v>
                </c:pt>
                <c:pt idx="158">
                  <c:v>1.011344</c:v>
                </c:pt>
                <c:pt idx="159">
                  <c:v>1.003202</c:v>
                </c:pt>
                <c:pt idx="160">
                  <c:v>0.9935597</c:v>
                </c:pt>
                <c:pt idx="161">
                  <c:v>0.9927212</c:v>
                </c:pt>
                <c:pt idx="162">
                  <c:v>0.995369</c:v>
                </c:pt>
                <c:pt idx="163">
                  <c:v>0.9828016</c:v>
                </c:pt>
                <c:pt idx="164">
                  <c:v>0.9711934</c:v>
                </c:pt>
                <c:pt idx="165">
                  <c:v>0.9616927</c:v>
                </c:pt>
                <c:pt idx="166">
                  <c:v>0.9761167</c:v>
                </c:pt>
                <c:pt idx="167">
                  <c:v>0.9804101</c:v>
                </c:pt>
                <c:pt idx="168">
                  <c:v>0.978413</c:v>
                </c:pt>
                <c:pt idx="169">
                  <c:v>0.986135</c:v>
                </c:pt>
                <c:pt idx="170">
                  <c:v>0.9767309</c:v>
                </c:pt>
                <c:pt idx="171">
                  <c:v>0.97327</c:v>
                </c:pt>
                <c:pt idx="172">
                  <c:v>0.9717403</c:v>
                </c:pt>
                <c:pt idx="173">
                  <c:v>0.9695362</c:v>
                </c:pt>
                <c:pt idx="174">
                  <c:v>0.9706109</c:v>
                </c:pt>
                <c:pt idx="175">
                  <c:v>0.9798315</c:v>
                </c:pt>
                <c:pt idx="176">
                  <c:v>0.9890321</c:v>
                </c:pt>
                <c:pt idx="177">
                  <c:v>0.9881227</c:v>
                </c:pt>
                <c:pt idx="178">
                  <c:v>0.9844501</c:v>
                </c:pt>
                <c:pt idx="179">
                  <c:v>0.9847046</c:v>
                </c:pt>
                <c:pt idx="180">
                  <c:v>0.9864383</c:v>
                </c:pt>
                <c:pt idx="181">
                  <c:v>0.9884308</c:v>
                </c:pt>
                <c:pt idx="182">
                  <c:v>0.9859091</c:v>
                </c:pt>
                <c:pt idx="183">
                  <c:v>0.9978862</c:v>
                </c:pt>
                <c:pt idx="184">
                  <c:v>0.9961303</c:v>
                </c:pt>
                <c:pt idx="185">
                  <c:v>0.9957849</c:v>
                </c:pt>
                <c:pt idx="186">
                  <c:v>0.9933523</c:v>
                </c:pt>
                <c:pt idx="187">
                  <c:v>0.9940623</c:v>
                </c:pt>
                <c:pt idx="188">
                  <c:v>0.9942932</c:v>
                </c:pt>
                <c:pt idx="189">
                  <c:v>0.9999817</c:v>
                </c:pt>
                <c:pt idx="190">
                  <c:v>0.9998624</c:v>
                </c:pt>
                <c:pt idx="191">
                  <c:v>1.00419</c:v>
                </c:pt>
                <c:pt idx="192">
                  <c:v>1.011287</c:v>
                </c:pt>
                <c:pt idx="193">
                  <c:v>1.015101</c:v>
                </c:pt>
                <c:pt idx="194">
                  <c:v>1.015075</c:v>
                </c:pt>
                <c:pt idx="195">
                  <c:v>1.022454</c:v>
                </c:pt>
                <c:pt idx="196">
                  <c:v>1.021481</c:v>
                </c:pt>
                <c:pt idx="197">
                  <c:v>1.020441</c:v>
                </c:pt>
                <c:pt idx="198">
                  <c:v>1.02255</c:v>
                </c:pt>
                <c:pt idx="199">
                  <c:v>1.019437</c:v>
                </c:pt>
                <c:pt idx="200">
                  <c:v>1.019568</c:v>
                </c:pt>
                <c:pt idx="201">
                  <c:v>1.014913</c:v>
                </c:pt>
                <c:pt idx="202">
                  <c:v>1.008753</c:v>
                </c:pt>
                <c:pt idx="203">
                  <c:v>1.002558</c:v>
                </c:pt>
                <c:pt idx="204">
                  <c:v>0.996163</c:v>
                </c:pt>
                <c:pt idx="205">
                  <c:v>0.9940479</c:v>
                </c:pt>
                <c:pt idx="206">
                  <c:v>0.9948146</c:v>
                </c:pt>
                <c:pt idx="207">
                  <c:v>1.003566</c:v>
                </c:pt>
                <c:pt idx="208">
                  <c:v>1.013267</c:v>
                </c:pt>
                <c:pt idx="209">
                  <c:v>1.006281</c:v>
                </c:pt>
                <c:pt idx="210">
                  <c:v>1.012901</c:v>
                </c:pt>
                <c:pt idx="211">
                  <c:v>1.009312</c:v>
                </c:pt>
                <c:pt idx="212">
                  <c:v>1.012228</c:v>
                </c:pt>
                <c:pt idx="213">
                  <c:v>1.010631</c:v>
                </c:pt>
                <c:pt idx="214">
                  <c:v>1.005611</c:v>
                </c:pt>
                <c:pt idx="215">
                  <c:v>1.004403</c:v>
                </c:pt>
                <c:pt idx="216">
                  <c:v>0.9977811</c:v>
                </c:pt>
                <c:pt idx="217">
                  <c:v>0.9987547</c:v>
                </c:pt>
                <c:pt idx="218">
                  <c:v>1.00015</c:v>
                </c:pt>
                <c:pt idx="219">
                  <c:v>1.000696</c:v>
                </c:pt>
                <c:pt idx="220">
                  <c:v>1.005161</c:v>
                </c:pt>
                <c:pt idx="221">
                  <c:v>1.004993</c:v>
                </c:pt>
                <c:pt idx="222">
                  <c:v>1.009606</c:v>
                </c:pt>
                <c:pt idx="223">
                  <c:v>0.9935411</c:v>
                </c:pt>
                <c:pt idx="224">
                  <c:v>0.9949801</c:v>
                </c:pt>
                <c:pt idx="225">
                  <c:v>1.000672</c:v>
                </c:pt>
                <c:pt idx="226">
                  <c:v>1.00269</c:v>
                </c:pt>
                <c:pt idx="227">
                  <c:v>0.9976436</c:v>
                </c:pt>
                <c:pt idx="228">
                  <c:v>0.9986435</c:v>
                </c:pt>
                <c:pt idx="229">
                  <c:v>1.0035</c:v>
                </c:pt>
                <c:pt idx="230">
                  <c:v>1.003194</c:v>
                </c:pt>
                <c:pt idx="231">
                  <c:v>1.009388</c:v>
                </c:pt>
                <c:pt idx="232">
                  <c:v>1.001279</c:v>
                </c:pt>
                <c:pt idx="233">
                  <c:v>0.996972</c:v>
                </c:pt>
                <c:pt idx="234">
                  <c:v>0.9980186</c:v>
                </c:pt>
                <c:pt idx="235">
                  <c:v>0.9940726</c:v>
                </c:pt>
                <c:pt idx="236">
                  <c:v>0.9994069</c:v>
                </c:pt>
                <c:pt idx="237">
                  <c:v>0.9990769</c:v>
                </c:pt>
                <c:pt idx="238">
                  <c:v>1.000276</c:v>
                </c:pt>
                <c:pt idx="239">
                  <c:v>0.9987587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90888"/>
        <c:axId val="-2142835560"/>
      </c:scatterChart>
      <c:valAx>
        <c:axId val="-204529088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835560"/>
        <c:crosses val="autoZero"/>
        <c:crossBetween val="midCat"/>
      </c:valAx>
      <c:valAx>
        <c:axId val="-2142835560"/>
        <c:scaling>
          <c:orientation val="minMax"/>
          <c:max val="2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4529088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128142"/>
              </p:ext>
            </p:extLst>
          </p:nvPr>
        </p:nvGraphicFramePr>
        <p:xfrm>
          <a:off x="0" y="-4076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980036"/>
              </p:ext>
            </p:extLst>
          </p:nvPr>
        </p:nvGraphicFramePr>
        <p:xfrm>
          <a:off x="0" y="1019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976400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17214" y="0"/>
            <a:ext cx="1723549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Carbon dioxide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18</cp:revision>
  <dcterms:created xsi:type="dcterms:W3CDTF">2016-12-11T20:04:46Z</dcterms:created>
  <dcterms:modified xsi:type="dcterms:W3CDTF">2016-12-11T22:12:09Z</dcterms:modified>
</cp:coreProperties>
</file>