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3"/>
          <c:tx>
            <c:strRef>
              <c:f>alles!$AM$1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alles!$AM$2:$AM$146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1.59301741692426E-6</c:v>
                </c:pt>
                <c:pt idx="34" formatCode="0.00E+00">
                  <c:v>0.000181137412464666</c:v>
                </c:pt>
                <c:pt idx="35" formatCode="0.00E+00">
                  <c:v>0.00608036442438225</c:v>
                </c:pt>
                <c:pt idx="36" formatCode="0.00E+00">
                  <c:v>0.0594810366656186</c:v>
                </c:pt>
                <c:pt idx="37">
                  <c:v>0.338890646029901</c:v>
                </c:pt>
                <c:pt idx="38">
                  <c:v>0.693764585343053</c:v>
                </c:pt>
                <c:pt idx="39">
                  <c:v>1.19705750391809</c:v>
                </c:pt>
                <c:pt idx="40">
                  <c:v>1.84438508235181</c:v>
                </c:pt>
                <c:pt idx="41">
                  <c:v>2.19292273202133</c:v>
                </c:pt>
                <c:pt idx="42">
                  <c:v>2.18594536942037</c:v>
                </c:pt>
                <c:pt idx="43">
                  <c:v>2.04616324192023</c:v>
                </c:pt>
                <c:pt idx="44">
                  <c:v>2.26235566653537</c:v>
                </c:pt>
                <c:pt idx="45">
                  <c:v>1.9577881685669</c:v>
                </c:pt>
                <c:pt idx="46">
                  <c:v>1.71452131713089</c:v>
                </c:pt>
                <c:pt idx="47">
                  <c:v>1.72941855727611</c:v>
                </c:pt>
                <c:pt idx="48">
                  <c:v>1.54242741459664</c:v>
                </c:pt>
                <c:pt idx="49">
                  <c:v>1.40092126149778</c:v>
                </c:pt>
                <c:pt idx="50">
                  <c:v>1.33858841171434</c:v>
                </c:pt>
                <c:pt idx="51">
                  <c:v>1.2225354846267</c:v>
                </c:pt>
                <c:pt idx="52">
                  <c:v>1.17171054822268</c:v>
                </c:pt>
                <c:pt idx="53">
                  <c:v>1.04512940442902</c:v>
                </c:pt>
                <c:pt idx="54">
                  <c:v>1.06272504894559</c:v>
                </c:pt>
                <c:pt idx="55">
                  <c:v>0.960524374531154</c:v>
                </c:pt>
                <c:pt idx="56">
                  <c:v>0.926795683423244</c:v>
                </c:pt>
                <c:pt idx="57">
                  <c:v>0.86423637676899</c:v>
                </c:pt>
                <c:pt idx="58">
                  <c:v>0.849414809250613</c:v>
                </c:pt>
                <c:pt idx="59">
                  <c:v>0.822172122682731</c:v>
                </c:pt>
                <c:pt idx="60">
                  <c:v>0.780304657055558</c:v>
                </c:pt>
                <c:pt idx="61">
                  <c:v>0.761146740776218</c:v>
                </c:pt>
                <c:pt idx="62">
                  <c:v>0.761782542765871</c:v>
                </c:pt>
                <c:pt idx="63">
                  <c:v>0.752476782292678</c:v>
                </c:pt>
                <c:pt idx="64">
                  <c:v>0.748017297719001</c:v>
                </c:pt>
                <c:pt idx="65">
                  <c:v>0.745921371254643</c:v>
                </c:pt>
                <c:pt idx="66">
                  <c:v>0.762602105989206</c:v>
                </c:pt>
                <c:pt idx="67">
                  <c:v>0.778609889836114</c:v>
                </c:pt>
                <c:pt idx="68">
                  <c:v>0.811176491230469</c:v>
                </c:pt>
                <c:pt idx="69">
                  <c:v>0.851076914939635</c:v>
                </c:pt>
                <c:pt idx="70">
                  <c:v>0.902033154600816</c:v>
                </c:pt>
                <c:pt idx="71">
                  <c:v>0.962196266258683</c:v>
                </c:pt>
                <c:pt idx="72">
                  <c:v>1.01634980035938</c:v>
                </c:pt>
                <c:pt idx="73">
                  <c:v>1.07598588774104</c:v>
                </c:pt>
                <c:pt idx="74">
                  <c:v>1.09496706405056</c:v>
                </c:pt>
                <c:pt idx="75">
                  <c:v>1.10216237610334</c:v>
                </c:pt>
                <c:pt idx="76">
                  <c:v>1.10892530731326</c:v>
                </c:pt>
                <c:pt idx="77">
                  <c:v>1.0934211548617</c:v>
                </c:pt>
                <c:pt idx="78">
                  <c:v>1.07677068943975</c:v>
                </c:pt>
                <c:pt idx="79">
                  <c:v>1.05755259750821</c:v>
                </c:pt>
                <c:pt idx="80">
                  <c:v>1.05156615875884</c:v>
                </c:pt>
                <c:pt idx="81">
                  <c:v>1.04369974580683</c:v>
                </c:pt>
                <c:pt idx="82">
                  <c:v>1.03384246009456</c:v>
                </c:pt>
                <c:pt idx="83">
                  <c:v>1.02983709080055</c:v>
                </c:pt>
                <c:pt idx="84">
                  <c:v>1.0259559887906</c:v>
                </c:pt>
                <c:pt idx="85">
                  <c:v>1.02439006901744</c:v>
                </c:pt>
                <c:pt idx="86">
                  <c:v>1.02179920863208</c:v>
                </c:pt>
                <c:pt idx="87">
                  <c:v>1.02127870854688</c:v>
                </c:pt>
                <c:pt idx="88">
                  <c:v>1.0197993076355</c:v>
                </c:pt>
                <c:pt idx="89">
                  <c:v>1.01811280673876</c:v>
                </c:pt>
                <c:pt idx="90">
                  <c:v>1.01813804519294</c:v>
                </c:pt>
                <c:pt idx="91">
                  <c:v>1.01682787428406</c:v>
                </c:pt>
                <c:pt idx="92">
                  <c:v>1.0152906218464</c:v>
                </c:pt>
                <c:pt idx="93">
                  <c:v>1.01274107279606</c:v>
                </c:pt>
                <c:pt idx="94">
                  <c:v>1.01072680145073</c:v>
                </c:pt>
                <c:pt idx="95">
                  <c:v>1.00935898073841</c:v>
                </c:pt>
                <c:pt idx="96">
                  <c:v>1.00619700664982</c:v>
                </c:pt>
                <c:pt idx="97">
                  <c:v>1.0014793932509</c:v>
                </c:pt>
                <c:pt idx="98">
                  <c:v>1.00083618350257</c:v>
                </c:pt>
                <c:pt idx="99">
                  <c:v>0.996689798038944</c:v>
                </c:pt>
                <c:pt idx="100">
                  <c:v>0.993410097259257</c:v>
                </c:pt>
                <c:pt idx="101">
                  <c:v>0.990461936110534</c:v>
                </c:pt>
                <c:pt idx="102">
                  <c:v>0.988514782331739</c:v>
                </c:pt>
                <c:pt idx="103">
                  <c:v>0.985210466030433</c:v>
                </c:pt>
                <c:pt idx="104">
                  <c:v>0.983725674973159</c:v>
                </c:pt>
                <c:pt idx="105">
                  <c:v>0.982056694261699</c:v>
                </c:pt>
                <c:pt idx="106">
                  <c:v>0.981151282113155</c:v>
                </c:pt>
                <c:pt idx="107">
                  <c:v>0.980100672148462</c:v>
                </c:pt>
                <c:pt idx="108">
                  <c:v>0.980548792086132</c:v>
                </c:pt>
                <c:pt idx="109">
                  <c:v>0.981528758730075</c:v>
                </c:pt>
                <c:pt idx="110">
                  <c:v>0.983167262122797</c:v>
                </c:pt>
                <c:pt idx="111">
                  <c:v>0.985303556092248</c:v>
                </c:pt>
                <c:pt idx="112">
                  <c:v>0.986919257576211</c:v>
                </c:pt>
                <c:pt idx="113">
                  <c:v>0.9909347636657</c:v>
                </c:pt>
                <c:pt idx="114">
                  <c:v>0.994397469697569</c:v>
                </c:pt>
                <c:pt idx="115">
                  <c:v>0.996284652888296</c:v>
                </c:pt>
                <c:pt idx="116">
                  <c:v>0.999516132492988</c:v>
                </c:pt>
                <c:pt idx="117">
                  <c:v>1.00351717925319</c:v>
                </c:pt>
                <c:pt idx="118">
                  <c:v>1.00510842271182</c:v>
                </c:pt>
                <c:pt idx="119">
                  <c:v>1.00762535693766</c:v>
                </c:pt>
                <c:pt idx="120">
                  <c:v>1.00916315231621</c:v>
                </c:pt>
                <c:pt idx="121">
                  <c:v>1.01093415461762</c:v>
                </c:pt>
                <c:pt idx="122">
                  <c:v>1.01134064089766</c:v>
                </c:pt>
                <c:pt idx="123">
                  <c:v>1.01189911900524</c:v>
                </c:pt>
                <c:pt idx="124">
                  <c:v>1.01173281777389</c:v>
                </c:pt>
                <c:pt idx="125">
                  <c:v>1.01102898153422</c:v>
                </c:pt>
                <c:pt idx="126">
                  <c:v>1.01033095068463</c:v>
                </c:pt>
                <c:pt idx="127">
                  <c:v>1.00909742003698</c:v>
                </c:pt>
                <c:pt idx="128">
                  <c:v>1.00764966643916</c:v>
                </c:pt>
                <c:pt idx="129">
                  <c:v>1.00620795067171</c:v>
                </c:pt>
                <c:pt idx="130">
                  <c:v>1.00469122302634</c:v>
                </c:pt>
                <c:pt idx="131">
                  <c:v>1.00342604184832</c:v>
                </c:pt>
                <c:pt idx="132">
                  <c:v>1.00235943791609</c:v>
                </c:pt>
                <c:pt idx="133">
                  <c:v>1.00057274170555</c:v>
                </c:pt>
                <c:pt idx="134">
                  <c:v>0.999946952424608</c:v>
                </c:pt>
                <c:pt idx="135">
                  <c:v>0.999207842123011</c:v>
                </c:pt>
                <c:pt idx="136">
                  <c:v>0.998720115239784</c:v>
                </c:pt>
                <c:pt idx="137">
                  <c:v>0.997772155251884</c:v>
                </c:pt>
                <c:pt idx="138">
                  <c:v>0.997734353954408</c:v>
                </c:pt>
                <c:pt idx="139">
                  <c:v>0.99780936534685</c:v>
                </c:pt>
                <c:pt idx="140">
                  <c:v>0.997766660306431</c:v>
                </c:pt>
                <c:pt idx="141">
                  <c:v>0.997477075687952</c:v>
                </c:pt>
                <c:pt idx="142">
                  <c:v>0.997930172263144</c:v>
                </c:pt>
                <c:pt idx="143">
                  <c:v>0.998238745056931</c:v>
                </c:pt>
                <c:pt idx="144">
                  <c:v>0.998574226026881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alles!$AN$1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alles!$AN$2:$AN$146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0.00307744264591149</c:v>
                </c:pt>
                <c:pt idx="19" formatCode="0.00E+00">
                  <c:v>0.0114739454800683</c:v>
                </c:pt>
                <c:pt idx="20">
                  <c:v>0.349571546202229</c:v>
                </c:pt>
                <c:pt idx="21">
                  <c:v>0.13050672116501</c:v>
                </c:pt>
                <c:pt idx="22">
                  <c:v>0.983142235704497</c:v>
                </c:pt>
                <c:pt idx="23">
                  <c:v>0.706138678197141</c:v>
                </c:pt>
                <c:pt idx="24">
                  <c:v>0.435697626028031</c:v>
                </c:pt>
                <c:pt idx="25">
                  <c:v>0.673152909717926</c:v>
                </c:pt>
                <c:pt idx="26">
                  <c:v>0.453016978054115</c:v>
                </c:pt>
                <c:pt idx="27">
                  <c:v>0.647781970876824</c:v>
                </c:pt>
                <c:pt idx="28">
                  <c:v>0.511580161362401</c:v>
                </c:pt>
                <c:pt idx="29">
                  <c:v>0.31718512613771</c:v>
                </c:pt>
                <c:pt idx="30">
                  <c:v>0.578813457889692</c:v>
                </c:pt>
                <c:pt idx="31">
                  <c:v>0.541305739533834</c:v>
                </c:pt>
                <c:pt idx="32">
                  <c:v>0.506400294370118</c:v>
                </c:pt>
                <c:pt idx="33">
                  <c:v>0.717402924576179</c:v>
                </c:pt>
                <c:pt idx="34">
                  <c:v>0.727028979156146</c:v>
                </c:pt>
                <c:pt idx="35">
                  <c:v>0.876458929306769</c:v>
                </c:pt>
                <c:pt idx="36">
                  <c:v>0.827590236114473</c:v>
                </c:pt>
                <c:pt idx="37">
                  <c:v>1.03186048321984</c:v>
                </c:pt>
                <c:pt idx="38">
                  <c:v>1.15106657182668</c:v>
                </c:pt>
                <c:pt idx="39">
                  <c:v>1.09409020089432</c:v>
                </c:pt>
                <c:pt idx="40">
                  <c:v>1.09504263944491</c:v>
                </c:pt>
                <c:pt idx="41">
                  <c:v>1.2286215540599</c:v>
                </c:pt>
                <c:pt idx="42">
                  <c:v>1.16376024833095</c:v>
                </c:pt>
                <c:pt idx="43">
                  <c:v>1.207023392581</c:v>
                </c:pt>
                <c:pt idx="44">
                  <c:v>1.10565045492254</c:v>
                </c:pt>
                <c:pt idx="45">
                  <c:v>1.16717941308409</c:v>
                </c:pt>
                <c:pt idx="46">
                  <c:v>1.04962268031534</c:v>
                </c:pt>
                <c:pt idx="47">
                  <c:v>1.04906461357789</c:v>
                </c:pt>
                <c:pt idx="48">
                  <c:v>1.07094398299542</c:v>
                </c:pt>
                <c:pt idx="49">
                  <c:v>0.994745226575212</c:v>
                </c:pt>
                <c:pt idx="50">
                  <c:v>0.968845583401625</c:v>
                </c:pt>
                <c:pt idx="51">
                  <c:v>0.98442052049067</c:v>
                </c:pt>
                <c:pt idx="52">
                  <c:v>0.999116910937181</c:v>
                </c:pt>
                <c:pt idx="53">
                  <c:v>0.949209844177849</c:v>
                </c:pt>
                <c:pt idx="54">
                  <c:v>0.984408769468457</c:v>
                </c:pt>
                <c:pt idx="55">
                  <c:v>1.01488437364152</c:v>
                </c:pt>
                <c:pt idx="56">
                  <c:v>0.975352336683179</c:v>
                </c:pt>
                <c:pt idx="57">
                  <c:v>0.987043275379805</c:v>
                </c:pt>
                <c:pt idx="58">
                  <c:v>1.02969768930753</c:v>
                </c:pt>
                <c:pt idx="59">
                  <c:v>0.981071119744048</c:v>
                </c:pt>
                <c:pt idx="60">
                  <c:v>1.0825741718084</c:v>
                </c:pt>
                <c:pt idx="61">
                  <c:v>1.03267360008564</c:v>
                </c:pt>
                <c:pt idx="62">
                  <c:v>1.06241503752518</c:v>
                </c:pt>
                <c:pt idx="63">
                  <c:v>1.04434690297013</c:v>
                </c:pt>
                <c:pt idx="64">
                  <c:v>1.04749581532856</c:v>
                </c:pt>
                <c:pt idx="65">
                  <c:v>1.04516114856879</c:v>
                </c:pt>
                <c:pt idx="66">
                  <c:v>1.03815204480471</c:v>
                </c:pt>
                <c:pt idx="67">
                  <c:v>1.02608978366949</c:v>
                </c:pt>
                <c:pt idx="68">
                  <c:v>1.01187729881427</c:v>
                </c:pt>
                <c:pt idx="69">
                  <c:v>1.01672468682184</c:v>
                </c:pt>
                <c:pt idx="70">
                  <c:v>1.01324703434818</c:v>
                </c:pt>
                <c:pt idx="71">
                  <c:v>1.00299005069687</c:v>
                </c:pt>
                <c:pt idx="72">
                  <c:v>0.993106901528028</c:v>
                </c:pt>
                <c:pt idx="73">
                  <c:v>0.997906118319176</c:v>
                </c:pt>
                <c:pt idx="74">
                  <c:v>0.988200729707374</c:v>
                </c:pt>
                <c:pt idx="75">
                  <c:v>0.980445442742284</c:v>
                </c:pt>
                <c:pt idx="76">
                  <c:v>0.978544337278145</c:v>
                </c:pt>
                <c:pt idx="77">
                  <c:v>0.96890200164069</c:v>
                </c:pt>
                <c:pt idx="78">
                  <c:v>0.972928282419772</c:v>
                </c:pt>
                <c:pt idx="79">
                  <c:v>0.971950451422908</c:v>
                </c:pt>
                <c:pt idx="80">
                  <c:v>0.971791075118784</c:v>
                </c:pt>
                <c:pt idx="81">
                  <c:v>0.9724933670776</c:v>
                </c:pt>
                <c:pt idx="82">
                  <c:v>0.975718101679448</c:v>
                </c:pt>
                <c:pt idx="83">
                  <c:v>0.977431987409522</c:v>
                </c:pt>
                <c:pt idx="84">
                  <c:v>0.985405050520337</c:v>
                </c:pt>
                <c:pt idx="85">
                  <c:v>0.985285556046981</c:v>
                </c:pt>
                <c:pt idx="86">
                  <c:v>0.995625569163162</c:v>
                </c:pt>
                <c:pt idx="87">
                  <c:v>0.997637363361246</c:v>
                </c:pt>
                <c:pt idx="88">
                  <c:v>1.00382327917326</c:v>
                </c:pt>
                <c:pt idx="89">
                  <c:v>1.01040077480156</c:v>
                </c:pt>
                <c:pt idx="90">
                  <c:v>1.01057693096694</c:v>
                </c:pt>
                <c:pt idx="91">
                  <c:v>1.01739409457903</c:v>
                </c:pt>
                <c:pt idx="92">
                  <c:v>1.01849403983046</c:v>
                </c:pt>
                <c:pt idx="93">
                  <c:v>1.02049489944202</c:v>
                </c:pt>
                <c:pt idx="94">
                  <c:v>1.01984344867408</c:v>
                </c:pt>
                <c:pt idx="95">
                  <c:v>1.01788931446317</c:v>
                </c:pt>
                <c:pt idx="96">
                  <c:v>1.01773934904597</c:v>
                </c:pt>
                <c:pt idx="97">
                  <c:v>1.01359945784231</c:v>
                </c:pt>
                <c:pt idx="98">
                  <c:v>1.00947016469469</c:v>
                </c:pt>
                <c:pt idx="99">
                  <c:v>1.00651727358753</c:v>
                </c:pt>
                <c:pt idx="100">
                  <c:v>1.00381003165801</c:v>
                </c:pt>
                <c:pt idx="101">
                  <c:v>1.00074617585112</c:v>
                </c:pt>
                <c:pt idx="102">
                  <c:v>0.998293200475752</c:v>
                </c:pt>
                <c:pt idx="103">
                  <c:v>0.99608371228467</c:v>
                </c:pt>
                <c:pt idx="104">
                  <c:v>0.996377356858658</c:v>
                </c:pt>
                <c:pt idx="105">
                  <c:v>0.994624236338495</c:v>
                </c:pt>
                <c:pt idx="106">
                  <c:v>0.995045159526267</c:v>
                </c:pt>
                <c:pt idx="107">
                  <c:v>0.994545999717211</c:v>
                </c:pt>
                <c:pt idx="108">
                  <c:v>0.994942510805889</c:v>
                </c:pt>
                <c:pt idx="109">
                  <c:v>0.995570224927765</c:v>
                </c:pt>
                <c:pt idx="110">
                  <c:v>0.996241672273641</c:v>
                </c:pt>
                <c:pt idx="111">
                  <c:v>0.996931212709037</c:v>
                </c:pt>
                <c:pt idx="112">
                  <c:v>0.997687016707818</c:v>
                </c:pt>
                <c:pt idx="113">
                  <c:v>0.998711260619938</c:v>
                </c:pt>
                <c:pt idx="114">
                  <c:v>0.999647559478986</c:v>
                </c:pt>
                <c:pt idx="115">
                  <c:v>1.000125811861</c:v>
                </c:pt>
                <c:pt idx="116">
                  <c:v>1.00051847124827</c:v>
                </c:pt>
                <c:pt idx="117">
                  <c:v>1.00130567213903</c:v>
                </c:pt>
                <c:pt idx="118">
                  <c:v>1.00189722454886</c:v>
                </c:pt>
                <c:pt idx="119">
                  <c:v>1.00180058946258</c:v>
                </c:pt>
                <c:pt idx="120">
                  <c:v>1.00148655918418</c:v>
                </c:pt>
                <c:pt idx="121">
                  <c:v>1.00190447805836</c:v>
                </c:pt>
                <c:pt idx="122">
                  <c:v>1.00168856689771</c:v>
                </c:pt>
                <c:pt idx="123">
                  <c:v>1.00126256608972</c:v>
                </c:pt>
                <c:pt idx="124">
                  <c:v>1.0009877274719</c:v>
                </c:pt>
                <c:pt idx="125">
                  <c:v>1.00085159890251</c:v>
                </c:pt>
                <c:pt idx="126">
                  <c:v>1.00039469394795</c:v>
                </c:pt>
                <c:pt idx="127">
                  <c:v>1.00001971063835</c:v>
                </c:pt>
                <c:pt idx="128">
                  <c:v>1.00019020866847</c:v>
                </c:pt>
                <c:pt idx="129">
                  <c:v>0.999563997085456</c:v>
                </c:pt>
                <c:pt idx="130">
                  <c:v>0.999640488282629</c:v>
                </c:pt>
                <c:pt idx="131">
                  <c:v>0.999792316555815</c:v>
                </c:pt>
                <c:pt idx="132">
                  <c:v>0.99977945252405</c:v>
                </c:pt>
                <c:pt idx="133">
                  <c:v>0.999909217493593</c:v>
                </c:pt>
                <c:pt idx="134">
                  <c:v>1.00011529864389</c:v>
                </c:pt>
                <c:pt idx="135">
                  <c:v>1.00033974851538</c:v>
                </c:pt>
                <c:pt idx="136">
                  <c:v>1.00087404402597</c:v>
                </c:pt>
                <c:pt idx="137">
                  <c:v>1.00091773272216</c:v>
                </c:pt>
                <c:pt idx="138">
                  <c:v>1.00077957827109</c:v>
                </c:pt>
                <c:pt idx="139">
                  <c:v>1.0014654300942</c:v>
                </c:pt>
                <c:pt idx="140">
                  <c:v>1.00133393165051</c:v>
                </c:pt>
                <c:pt idx="141">
                  <c:v>1.0011394947236</c:v>
                </c:pt>
                <c:pt idx="142">
                  <c:v>1.00153916494752</c:v>
                </c:pt>
                <c:pt idx="143">
                  <c:v>1.00118093517513</c:v>
                </c:pt>
                <c:pt idx="144">
                  <c:v>1.00125365858854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alles!$AO$1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alles!$AO$2:$AO$146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0.000157017252057592</c:v>
                </c:pt>
                <c:pt idx="30" formatCode="0.00E+00">
                  <c:v>0.0227928758547185</c:v>
                </c:pt>
                <c:pt idx="31">
                  <c:v>0.31020938445706</c:v>
                </c:pt>
                <c:pt idx="32">
                  <c:v>0.527312144179514</c:v>
                </c:pt>
                <c:pt idx="33">
                  <c:v>0.930147219988672</c:v>
                </c:pt>
                <c:pt idx="34">
                  <c:v>1.25282872648011</c:v>
                </c:pt>
                <c:pt idx="35">
                  <c:v>1.28898463258952</c:v>
                </c:pt>
                <c:pt idx="36">
                  <c:v>1.38933814871288</c:v>
                </c:pt>
                <c:pt idx="37">
                  <c:v>1.44750873917917</c:v>
                </c:pt>
                <c:pt idx="38">
                  <c:v>1.33980429748657</c:v>
                </c:pt>
                <c:pt idx="39">
                  <c:v>1.32814734852498</c:v>
                </c:pt>
                <c:pt idx="40">
                  <c:v>1.15087864457855</c:v>
                </c:pt>
                <c:pt idx="41">
                  <c:v>1.29479004690532</c:v>
                </c:pt>
                <c:pt idx="42">
                  <c:v>1.16708583149673</c:v>
                </c:pt>
                <c:pt idx="43">
                  <c:v>1.1316831459709</c:v>
                </c:pt>
                <c:pt idx="44">
                  <c:v>1.13423467208153</c:v>
                </c:pt>
                <c:pt idx="45">
                  <c:v>1.11911661923081</c:v>
                </c:pt>
                <c:pt idx="46">
                  <c:v>1.04390664610607</c:v>
                </c:pt>
                <c:pt idx="47">
                  <c:v>1.14281433833543</c:v>
                </c:pt>
                <c:pt idx="48">
                  <c:v>1.12213053301074</c:v>
                </c:pt>
                <c:pt idx="49">
                  <c:v>1.08836340403335</c:v>
                </c:pt>
                <c:pt idx="50">
                  <c:v>1.13197404875211</c:v>
                </c:pt>
                <c:pt idx="51">
                  <c:v>1.06654443262747</c:v>
                </c:pt>
                <c:pt idx="52">
                  <c:v>1.24811705538146</c:v>
                </c:pt>
                <c:pt idx="53">
                  <c:v>1.06998464190931</c:v>
                </c:pt>
                <c:pt idx="54">
                  <c:v>1.10623544130642</c:v>
                </c:pt>
                <c:pt idx="55">
                  <c:v>1.12544297931032</c:v>
                </c:pt>
                <c:pt idx="56">
                  <c:v>1.10707902174978</c:v>
                </c:pt>
                <c:pt idx="57">
                  <c:v>1.06387998433967</c:v>
                </c:pt>
                <c:pt idx="58">
                  <c:v>1.03250381254759</c:v>
                </c:pt>
                <c:pt idx="59">
                  <c:v>1.00102894124319</c:v>
                </c:pt>
                <c:pt idx="60">
                  <c:v>0.963195984546915</c:v>
                </c:pt>
                <c:pt idx="61">
                  <c:v>0.959751423868428</c:v>
                </c:pt>
                <c:pt idx="62">
                  <c:v>0.937204181665539</c:v>
                </c:pt>
                <c:pt idx="63">
                  <c:v>0.927093886294758</c:v>
                </c:pt>
                <c:pt idx="64">
                  <c:v>0.931243732591213</c:v>
                </c:pt>
                <c:pt idx="65">
                  <c:v>0.940728279309844</c:v>
                </c:pt>
                <c:pt idx="66">
                  <c:v>0.944228493082564</c:v>
                </c:pt>
                <c:pt idx="67">
                  <c:v>0.952220501382232</c:v>
                </c:pt>
                <c:pt idx="68">
                  <c:v>0.955730755576966</c:v>
                </c:pt>
                <c:pt idx="69">
                  <c:v>0.958398158342519</c:v>
                </c:pt>
                <c:pt idx="70">
                  <c:v>0.954690211903181</c:v>
                </c:pt>
                <c:pt idx="71">
                  <c:v>0.950261842252628</c:v>
                </c:pt>
                <c:pt idx="72">
                  <c:v>0.953377774902291</c:v>
                </c:pt>
                <c:pt idx="73">
                  <c:v>0.956178703928493</c:v>
                </c:pt>
                <c:pt idx="74">
                  <c:v>0.966982060551584</c:v>
                </c:pt>
                <c:pt idx="75">
                  <c:v>0.96209088125838</c:v>
                </c:pt>
                <c:pt idx="76">
                  <c:v>0.969956977144911</c:v>
                </c:pt>
                <c:pt idx="77">
                  <c:v>0.978587129340043</c:v>
                </c:pt>
                <c:pt idx="78">
                  <c:v>0.9877085400899</c:v>
                </c:pt>
                <c:pt idx="79">
                  <c:v>0.999236093785712</c:v>
                </c:pt>
                <c:pt idx="80">
                  <c:v>1.00223105243779</c:v>
                </c:pt>
                <c:pt idx="81">
                  <c:v>1.00990347647705</c:v>
                </c:pt>
                <c:pt idx="82">
                  <c:v>1.02098839076132</c:v>
                </c:pt>
                <c:pt idx="83">
                  <c:v>1.02473499047831</c:v>
                </c:pt>
                <c:pt idx="84">
                  <c:v>1.03440117467548</c:v>
                </c:pt>
                <c:pt idx="85">
                  <c:v>1.03075149790401</c:v>
                </c:pt>
                <c:pt idx="86">
                  <c:v>1.03844335966069</c:v>
                </c:pt>
                <c:pt idx="87">
                  <c:v>1.03652186486741</c:v>
                </c:pt>
                <c:pt idx="88">
                  <c:v>1.03671077377025</c:v>
                </c:pt>
                <c:pt idx="89">
                  <c:v>1.03370982122234</c:v>
                </c:pt>
                <c:pt idx="90">
                  <c:v>1.02915790091675</c:v>
                </c:pt>
                <c:pt idx="91">
                  <c:v>1.02294313323157</c:v>
                </c:pt>
                <c:pt idx="92">
                  <c:v>1.0176593419412</c:v>
                </c:pt>
                <c:pt idx="93">
                  <c:v>1.01407839846486</c:v>
                </c:pt>
                <c:pt idx="94">
                  <c:v>1.00725367850141</c:v>
                </c:pt>
                <c:pt idx="95">
                  <c:v>1.0028159786783</c:v>
                </c:pt>
                <c:pt idx="96">
                  <c:v>0.998718452771664</c:v>
                </c:pt>
                <c:pt idx="97">
                  <c:v>0.996208613042798</c:v>
                </c:pt>
                <c:pt idx="98">
                  <c:v>0.993686320481525</c:v>
                </c:pt>
                <c:pt idx="99">
                  <c:v>0.991614070905858</c:v>
                </c:pt>
                <c:pt idx="100">
                  <c:v>0.990507549268628</c:v>
                </c:pt>
                <c:pt idx="101">
                  <c:v>0.989725455663419</c:v>
                </c:pt>
                <c:pt idx="102">
                  <c:v>0.989642500507566</c:v>
                </c:pt>
                <c:pt idx="103">
                  <c:v>0.988756423515696</c:v>
                </c:pt>
                <c:pt idx="104">
                  <c:v>0.989970883768359</c:v>
                </c:pt>
                <c:pt idx="105">
                  <c:v>0.990690564726043</c:v>
                </c:pt>
                <c:pt idx="106">
                  <c:v>0.991217461375889</c:v>
                </c:pt>
                <c:pt idx="107">
                  <c:v>0.992559423941453</c:v>
                </c:pt>
                <c:pt idx="108">
                  <c:v>0.993280932058352</c:v>
                </c:pt>
                <c:pt idx="109">
                  <c:v>0.995394637711884</c:v>
                </c:pt>
                <c:pt idx="110">
                  <c:v>0.995861142771834</c:v>
                </c:pt>
                <c:pt idx="111">
                  <c:v>0.997233567391738</c:v>
                </c:pt>
                <c:pt idx="112">
                  <c:v>0.997801756892282</c:v>
                </c:pt>
                <c:pt idx="113">
                  <c:v>0.99945119177668</c:v>
                </c:pt>
                <c:pt idx="114">
                  <c:v>1.00014741006645</c:v>
                </c:pt>
                <c:pt idx="115">
                  <c:v>1.00045157784237</c:v>
                </c:pt>
                <c:pt idx="116">
                  <c:v>1.00067009041635</c:v>
                </c:pt>
                <c:pt idx="117">
                  <c:v>1.00166505566462</c:v>
                </c:pt>
                <c:pt idx="118">
                  <c:v>1.00218646794823</c:v>
                </c:pt>
                <c:pt idx="119">
                  <c:v>1.00151098109327</c:v>
                </c:pt>
                <c:pt idx="120">
                  <c:v>1.00199122297091</c:v>
                </c:pt>
                <c:pt idx="121">
                  <c:v>1.00223089975924</c:v>
                </c:pt>
                <c:pt idx="122">
                  <c:v>1.00222490020835</c:v>
                </c:pt>
                <c:pt idx="123">
                  <c:v>1.00211415230662</c:v>
                </c:pt>
                <c:pt idx="124">
                  <c:v>1.00211686921494</c:v>
                </c:pt>
                <c:pt idx="125">
                  <c:v>1.00255300922026</c:v>
                </c:pt>
                <c:pt idx="126">
                  <c:v>1.00221658550761</c:v>
                </c:pt>
                <c:pt idx="127">
                  <c:v>1.00259853036466</c:v>
                </c:pt>
                <c:pt idx="128">
                  <c:v>1.00291076604713</c:v>
                </c:pt>
                <c:pt idx="129">
                  <c:v>1.00240076078295</c:v>
                </c:pt>
                <c:pt idx="130">
                  <c:v>1.00278144926682</c:v>
                </c:pt>
                <c:pt idx="131">
                  <c:v>1.00276878753193</c:v>
                </c:pt>
                <c:pt idx="132">
                  <c:v>1.00286244378352</c:v>
                </c:pt>
                <c:pt idx="133">
                  <c:v>1.00251653273234</c:v>
                </c:pt>
                <c:pt idx="134">
                  <c:v>1.0022428389671</c:v>
                </c:pt>
                <c:pt idx="135">
                  <c:v>1.00224196350963</c:v>
                </c:pt>
                <c:pt idx="136">
                  <c:v>1.00212004699332</c:v>
                </c:pt>
                <c:pt idx="137">
                  <c:v>1.00124419216701</c:v>
                </c:pt>
                <c:pt idx="138">
                  <c:v>1.00141191082111</c:v>
                </c:pt>
                <c:pt idx="139">
                  <c:v>1.00062444619739</c:v>
                </c:pt>
                <c:pt idx="140">
                  <c:v>1.00046412139525</c:v>
                </c:pt>
                <c:pt idx="141">
                  <c:v>1.00002325947801</c:v>
                </c:pt>
                <c:pt idx="142">
                  <c:v>0.999316319807119</c:v>
                </c:pt>
                <c:pt idx="143">
                  <c:v>0.999328826752446</c:v>
                </c:pt>
                <c:pt idx="144">
                  <c:v>0.999204879489941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alles!$AP$1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alles!$AP$2:$AP$146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1.09822493051687E-6</c:v>
                </c:pt>
                <c:pt idx="34" formatCode="0.00E+00">
                  <c:v>0.000174528150115977</c:v>
                </c:pt>
                <c:pt idx="35" formatCode="0.00E+00">
                  <c:v>0.00603045492441007</c:v>
                </c:pt>
                <c:pt idx="36" formatCode="0.00E+00">
                  <c:v>0.0669845331976427</c:v>
                </c:pt>
                <c:pt idx="37">
                  <c:v>0.458121938222994</c:v>
                </c:pt>
                <c:pt idx="38">
                  <c:v>0.907692852305145</c:v>
                </c:pt>
                <c:pt idx="39">
                  <c:v>2.462641123316638</c:v>
                </c:pt>
                <c:pt idx="40">
                  <c:v>2.54485358489865</c:v>
                </c:pt>
                <c:pt idx="41">
                  <c:v>4.655573806418878</c:v>
                </c:pt>
                <c:pt idx="42">
                  <c:v>3.00638915191308</c:v>
                </c:pt>
                <c:pt idx="43">
                  <c:v>2.12040589778879</c:v>
                </c:pt>
                <c:pt idx="44">
                  <c:v>4.04327991094982</c:v>
                </c:pt>
                <c:pt idx="45">
                  <c:v>1.88645095720592</c:v>
                </c:pt>
                <c:pt idx="46">
                  <c:v>1.33975656888905</c:v>
                </c:pt>
                <c:pt idx="47">
                  <c:v>1.77526818474626</c:v>
                </c:pt>
                <c:pt idx="48">
                  <c:v>1.23421625857111</c:v>
                </c:pt>
                <c:pt idx="49">
                  <c:v>1.21000000633148</c:v>
                </c:pt>
                <c:pt idx="50">
                  <c:v>1.05851193192742</c:v>
                </c:pt>
                <c:pt idx="51">
                  <c:v>0.971691912353676</c:v>
                </c:pt>
                <c:pt idx="52">
                  <c:v>0.915804094401128</c:v>
                </c:pt>
                <c:pt idx="53">
                  <c:v>0.738198365505361</c:v>
                </c:pt>
                <c:pt idx="54">
                  <c:v>0.790109424473656</c:v>
                </c:pt>
                <c:pt idx="55">
                  <c:v>0.901938108304102</c:v>
                </c:pt>
                <c:pt idx="56">
                  <c:v>0.810610404074909</c:v>
                </c:pt>
                <c:pt idx="57">
                  <c:v>0.661325731403935</c:v>
                </c:pt>
                <c:pt idx="58">
                  <c:v>0.65975719448237</c:v>
                </c:pt>
                <c:pt idx="59">
                  <c:v>0.640594784810473</c:v>
                </c:pt>
                <c:pt idx="60">
                  <c:v>0.738061264718034</c:v>
                </c:pt>
                <c:pt idx="61">
                  <c:v>0.665876668146071</c:v>
                </c:pt>
                <c:pt idx="62">
                  <c:v>0.66497552821308</c:v>
                </c:pt>
                <c:pt idx="63">
                  <c:v>0.732480434761238</c:v>
                </c:pt>
                <c:pt idx="64">
                  <c:v>0.719241771113871</c:v>
                </c:pt>
                <c:pt idx="65">
                  <c:v>0.710918193981133</c:v>
                </c:pt>
                <c:pt idx="66">
                  <c:v>0.790792508236285</c:v>
                </c:pt>
                <c:pt idx="67">
                  <c:v>1.67262620660298</c:v>
                </c:pt>
                <c:pt idx="68">
                  <c:v>1.70113938094658</c:v>
                </c:pt>
                <c:pt idx="69">
                  <c:v>1.36379258750039</c:v>
                </c:pt>
                <c:pt idx="70">
                  <c:v>1.14468904042437</c:v>
                </c:pt>
                <c:pt idx="71">
                  <c:v>1.68641011987331</c:v>
                </c:pt>
                <c:pt idx="72">
                  <c:v>1.03823956043983</c:v>
                </c:pt>
                <c:pt idx="73">
                  <c:v>1.63388936729037</c:v>
                </c:pt>
                <c:pt idx="74">
                  <c:v>1.12164734327375</c:v>
                </c:pt>
                <c:pt idx="75">
                  <c:v>1.07972864041232</c:v>
                </c:pt>
                <c:pt idx="76">
                  <c:v>1.00749704220957</c:v>
                </c:pt>
                <c:pt idx="77">
                  <c:v>0.974844428539171</c:v>
                </c:pt>
                <c:pt idx="78">
                  <c:v>0.965192656431929</c:v>
                </c:pt>
                <c:pt idx="79">
                  <c:v>0.985239097157421</c:v>
                </c:pt>
                <c:pt idx="80">
                  <c:v>0.985616760041763</c:v>
                </c:pt>
                <c:pt idx="81">
                  <c:v>0.945593892001784</c:v>
                </c:pt>
                <c:pt idx="82">
                  <c:v>0.980763765646289</c:v>
                </c:pt>
                <c:pt idx="83">
                  <c:v>0.97042697239415</c:v>
                </c:pt>
                <c:pt idx="84">
                  <c:v>0.992901661683725</c:v>
                </c:pt>
                <c:pt idx="85">
                  <c:v>0.990079340478131</c:v>
                </c:pt>
                <c:pt idx="86">
                  <c:v>0.975962734940312</c:v>
                </c:pt>
                <c:pt idx="87">
                  <c:v>0.997948656142673</c:v>
                </c:pt>
                <c:pt idx="88">
                  <c:v>1.00879739362524</c:v>
                </c:pt>
                <c:pt idx="89">
                  <c:v>0.965488005726437</c:v>
                </c:pt>
                <c:pt idx="90">
                  <c:v>0.990160326201803</c:v>
                </c:pt>
                <c:pt idx="91">
                  <c:v>0.999158631838217</c:v>
                </c:pt>
                <c:pt idx="92">
                  <c:v>0.998299008702283</c:v>
                </c:pt>
                <c:pt idx="93">
                  <c:v>0.968649800546898</c:v>
                </c:pt>
                <c:pt idx="94">
                  <c:v>0.967855594857381</c:v>
                </c:pt>
                <c:pt idx="95">
                  <c:v>0.994270970480608</c:v>
                </c:pt>
                <c:pt idx="96">
                  <c:v>0.983591635734877</c:v>
                </c:pt>
                <c:pt idx="97">
                  <c:v>0.959990625866377</c:v>
                </c:pt>
                <c:pt idx="98">
                  <c:v>1.22707570630598</c:v>
                </c:pt>
                <c:pt idx="99">
                  <c:v>1.39855506794919</c:v>
                </c:pt>
                <c:pt idx="100">
                  <c:v>1.57841951692877</c:v>
                </c:pt>
                <c:pt idx="101">
                  <c:v>1.43981852466693</c:v>
                </c:pt>
                <c:pt idx="102">
                  <c:v>1.2287561783643</c:v>
                </c:pt>
                <c:pt idx="103">
                  <c:v>0.987741551708442</c:v>
                </c:pt>
                <c:pt idx="104">
                  <c:v>0.958833896296833</c:v>
                </c:pt>
                <c:pt idx="105">
                  <c:v>0.916824118297258</c:v>
                </c:pt>
                <c:pt idx="106">
                  <c:v>0.94853721182359</c:v>
                </c:pt>
                <c:pt idx="107">
                  <c:v>0.944823918127568</c:v>
                </c:pt>
                <c:pt idx="108">
                  <c:v>0.950124553001406</c:v>
                </c:pt>
                <c:pt idx="109">
                  <c:v>0.939329669225362</c:v>
                </c:pt>
                <c:pt idx="110">
                  <c:v>0.948674026415754</c:v>
                </c:pt>
                <c:pt idx="111">
                  <c:v>0.962724714599077</c:v>
                </c:pt>
                <c:pt idx="112">
                  <c:v>0.971523531955667</c:v>
                </c:pt>
                <c:pt idx="113">
                  <c:v>0.95861375449974</c:v>
                </c:pt>
                <c:pt idx="114">
                  <c:v>0.971629614685919</c:v>
                </c:pt>
                <c:pt idx="115">
                  <c:v>0.983565489246538</c:v>
                </c:pt>
                <c:pt idx="116">
                  <c:v>0.980382296537753</c:v>
                </c:pt>
                <c:pt idx="117">
                  <c:v>0.986664956414623</c:v>
                </c:pt>
                <c:pt idx="118">
                  <c:v>0.98021835647385</c:v>
                </c:pt>
                <c:pt idx="119">
                  <c:v>0.996907759357407</c:v>
                </c:pt>
                <c:pt idx="120">
                  <c:v>1.00171822688493</c:v>
                </c:pt>
                <c:pt idx="121">
                  <c:v>0.977338452891248</c:v>
                </c:pt>
                <c:pt idx="122">
                  <c:v>0.990591617014347</c:v>
                </c:pt>
                <c:pt idx="123">
                  <c:v>0.991930371100972</c:v>
                </c:pt>
                <c:pt idx="124">
                  <c:v>1.00345411310369</c:v>
                </c:pt>
                <c:pt idx="125">
                  <c:v>0.971039982371381</c:v>
                </c:pt>
                <c:pt idx="126">
                  <c:v>0.985969961679471</c:v>
                </c:pt>
                <c:pt idx="127">
                  <c:v>0.989941823685264</c:v>
                </c:pt>
                <c:pt idx="128">
                  <c:v>0.995115269435867</c:v>
                </c:pt>
                <c:pt idx="129">
                  <c:v>0.975963332619274</c:v>
                </c:pt>
                <c:pt idx="130">
                  <c:v>1.44394621775188</c:v>
                </c:pt>
                <c:pt idx="131">
                  <c:v>1.29550011088822</c:v>
                </c:pt>
                <c:pt idx="132">
                  <c:v>1.28536740622387</c:v>
                </c:pt>
                <c:pt idx="133">
                  <c:v>1.15653203084792</c:v>
                </c:pt>
                <c:pt idx="134">
                  <c:v>1.02293579384219</c:v>
                </c:pt>
                <c:pt idx="135">
                  <c:v>0.983273381235233</c:v>
                </c:pt>
                <c:pt idx="136">
                  <c:v>0.993315095811622</c:v>
                </c:pt>
                <c:pt idx="137">
                  <c:v>0.967560631662568</c:v>
                </c:pt>
                <c:pt idx="138">
                  <c:v>0.977353106749109</c:v>
                </c:pt>
                <c:pt idx="139">
                  <c:v>0.982555276123388</c:v>
                </c:pt>
                <c:pt idx="140">
                  <c:v>0.988624662254605</c:v>
                </c:pt>
                <c:pt idx="141">
                  <c:v>0.97881244020358</c:v>
                </c:pt>
                <c:pt idx="142">
                  <c:v>0.978301051414255</c:v>
                </c:pt>
                <c:pt idx="143">
                  <c:v>0.987683908573764</c:v>
                </c:pt>
                <c:pt idx="144">
                  <c:v>0.991194473246004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alles!$AQ$1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alles!$AQ$2:$AQ$146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8.93380089371772E-6</c:v>
                </c:pt>
                <c:pt idx="19" formatCode="0.00E+00">
                  <c:v>2.39074435539997E-5</c:v>
                </c:pt>
                <c:pt idx="20" formatCode="0.00E+00">
                  <c:v>0.000481345244745001</c:v>
                </c:pt>
                <c:pt idx="21" formatCode="0.00E+00">
                  <c:v>0.000265423880484061</c:v>
                </c:pt>
                <c:pt idx="22">
                  <c:v>5.54626918589978</c:v>
                </c:pt>
                <c:pt idx="23">
                  <c:v>6.984925865925738</c:v>
                </c:pt>
                <c:pt idx="24">
                  <c:v>4.95967478527986</c:v>
                </c:pt>
                <c:pt idx="25">
                  <c:v>0.963019529054125</c:v>
                </c:pt>
                <c:pt idx="26" formatCode="0.00E+00">
                  <c:v>0.0889868378390365</c:v>
                </c:pt>
                <c:pt idx="27" formatCode="0.00E+00">
                  <c:v>0.024799736341703</c:v>
                </c:pt>
                <c:pt idx="28" formatCode="0.00E+00">
                  <c:v>0.0266691598937568</c:v>
                </c:pt>
                <c:pt idx="29">
                  <c:v>0.212824510297618</c:v>
                </c:pt>
                <c:pt idx="30">
                  <c:v>0.174407645808094</c:v>
                </c:pt>
                <c:pt idx="31">
                  <c:v>0.180077157199902</c:v>
                </c:pt>
                <c:pt idx="32">
                  <c:v>0.112963686824412</c:v>
                </c:pt>
                <c:pt idx="33">
                  <c:v>1.20077458986904</c:v>
                </c:pt>
                <c:pt idx="34">
                  <c:v>0.666840150276618</c:v>
                </c:pt>
                <c:pt idx="35">
                  <c:v>1.09091973630525</c:v>
                </c:pt>
                <c:pt idx="36">
                  <c:v>0.544376508173848</c:v>
                </c:pt>
                <c:pt idx="37">
                  <c:v>0.988372105613298</c:v>
                </c:pt>
                <c:pt idx="38">
                  <c:v>0.975063115788247</c:v>
                </c:pt>
                <c:pt idx="39">
                  <c:v>0.998347469441605</c:v>
                </c:pt>
                <c:pt idx="40">
                  <c:v>1.38505803267332</c:v>
                </c:pt>
                <c:pt idx="41">
                  <c:v>0.820211655992032</c:v>
                </c:pt>
                <c:pt idx="42">
                  <c:v>1.28829615540312</c:v>
                </c:pt>
                <c:pt idx="43">
                  <c:v>1.15986059111591</c:v>
                </c:pt>
                <c:pt idx="44">
                  <c:v>2.1153139175498</c:v>
                </c:pt>
                <c:pt idx="45">
                  <c:v>2.00615417960721</c:v>
                </c:pt>
                <c:pt idx="46">
                  <c:v>0.98317850801611</c:v>
                </c:pt>
                <c:pt idx="47">
                  <c:v>0.77464922357933</c:v>
                </c:pt>
                <c:pt idx="48">
                  <c:v>0.665438840735091</c:v>
                </c:pt>
                <c:pt idx="49">
                  <c:v>0.822060772850981</c:v>
                </c:pt>
                <c:pt idx="50">
                  <c:v>0.923863907401699</c:v>
                </c:pt>
                <c:pt idx="51">
                  <c:v>0.836324393139648</c:v>
                </c:pt>
                <c:pt idx="52">
                  <c:v>0.786798446738907</c:v>
                </c:pt>
                <c:pt idx="53">
                  <c:v>0.834249762616937</c:v>
                </c:pt>
                <c:pt idx="54">
                  <c:v>2.47987857862684</c:v>
                </c:pt>
                <c:pt idx="55">
                  <c:v>2.342028443562599</c:v>
                </c:pt>
                <c:pt idx="56">
                  <c:v>1.58010575198504</c:v>
                </c:pt>
                <c:pt idx="57">
                  <c:v>0.886977866579118</c:v>
                </c:pt>
                <c:pt idx="58">
                  <c:v>0.920901919608951</c:v>
                </c:pt>
                <c:pt idx="59">
                  <c:v>0.904326589772582</c:v>
                </c:pt>
                <c:pt idx="60">
                  <c:v>1.0094169163365</c:v>
                </c:pt>
                <c:pt idx="61">
                  <c:v>0.996718298225872</c:v>
                </c:pt>
                <c:pt idx="62">
                  <c:v>1.07019765004639</c:v>
                </c:pt>
                <c:pt idx="63">
                  <c:v>0.968291622596576</c:v>
                </c:pt>
                <c:pt idx="64">
                  <c:v>1.02960909287642</c:v>
                </c:pt>
                <c:pt idx="65">
                  <c:v>1.03543045854345</c:v>
                </c:pt>
                <c:pt idx="66">
                  <c:v>0.994053334015888</c:v>
                </c:pt>
                <c:pt idx="67">
                  <c:v>1.03026909021659</c:v>
                </c:pt>
                <c:pt idx="68">
                  <c:v>0.971979458399737</c:v>
                </c:pt>
                <c:pt idx="69">
                  <c:v>0.973315288929498</c:v>
                </c:pt>
                <c:pt idx="70">
                  <c:v>0.99226192057134</c:v>
                </c:pt>
                <c:pt idx="71">
                  <c:v>0.98907382503491</c:v>
                </c:pt>
                <c:pt idx="72">
                  <c:v>0.939339293067234</c:v>
                </c:pt>
                <c:pt idx="73">
                  <c:v>0.959264423999998</c:v>
                </c:pt>
                <c:pt idx="74">
                  <c:v>0.924549164974643</c:v>
                </c:pt>
                <c:pt idx="75">
                  <c:v>1.7668043184638</c:v>
                </c:pt>
                <c:pt idx="76">
                  <c:v>1.50786254359481</c:v>
                </c:pt>
                <c:pt idx="77">
                  <c:v>0.919582877264367</c:v>
                </c:pt>
                <c:pt idx="78">
                  <c:v>0.889382440123186</c:v>
                </c:pt>
                <c:pt idx="79">
                  <c:v>0.903479609168883</c:v>
                </c:pt>
                <c:pt idx="80">
                  <c:v>0.906329349332515</c:v>
                </c:pt>
                <c:pt idx="81">
                  <c:v>0.907933491830513</c:v>
                </c:pt>
                <c:pt idx="82">
                  <c:v>0.917142932205912</c:v>
                </c:pt>
                <c:pt idx="83">
                  <c:v>0.92784495532055</c:v>
                </c:pt>
                <c:pt idx="84">
                  <c:v>0.911355682132963</c:v>
                </c:pt>
                <c:pt idx="85">
                  <c:v>0.946409904744092</c:v>
                </c:pt>
                <c:pt idx="86">
                  <c:v>2.28729563303396</c:v>
                </c:pt>
                <c:pt idx="87">
                  <c:v>1.02805119004849</c:v>
                </c:pt>
                <c:pt idx="88">
                  <c:v>0.949747001537644</c:v>
                </c:pt>
                <c:pt idx="89">
                  <c:v>0.974504328485175</c:v>
                </c:pt>
                <c:pt idx="90">
                  <c:v>0.966730244562977</c:v>
                </c:pt>
                <c:pt idx="91">
                  <c:v>0.979123345329494</c:v>
                </c:pt>
                <c:pt idx="92">
                  <c:v>0.979606007662069</c:v>
                </c:pt>
                <c:pt idx="93">
                  <c:v>1.00309980264009</c:v>
                </c:pt>
                <c:pt idx="94">
                  <c:v>0.987478203663008</c:v>
                </c:pt>
                <c:pt idx="95">
                  <c:v>0.998519230084328</c:v>
                </c:pt>
                <c:pt idx="96">
                  <c:v>0.979506361025211</c:v>
                </c:pt>
                <c:pt idx="97">
                  <c:v>0.992201495737216</c:v>
                </c:pt>
                <c:pt idx="98">
                  <c:v>0.987456597490727</c:v>
                </c:pt>
                <c:pt idx="99">
                  <c:v>0.969933498690573</c:v>
                </c:pt>
                <c:pt idx="100">
                  <c:v>0.980001664788513</c:v>
                </c:pt>
                <c:pt idx="101">
                  <c:v>0.964615294584768</c:v>
                </c:pt>
                <c:pt idx="102">
                  <c:v>0.980172833028952</c:v>
                </c:pt>
                <c:pt idx="103">
                  <c:v>0.970868867767846</c:v>
                </c:pt>
                <c:pt idx="104">
                  <c:v>0.961966361199232</c:v>
                </c:pt>
                <c:pt idx="105">
                  <c:v>0.978440560300943</c:v>
                </c:pt>
                <c:pt idx="106">
                  <c:v>0.961417877238346</c:v>
                </c:pt>
                <c:pt idx="107">
                  <c:v>1.19814491304705</c:v>
                </c:pt>
                <c:pt idx="108">
                  <c:v>1.63630548230052</c:v>
                </c:pt>
                <c:pt idx="109">
                  <c:v>1.01415127957942</c:v>
                </c:pt>
                <c:pt idx="110">
                  <c:v>0.957504865641836</c:v>
                </c:pt>
                <c:pt idx="111">
                  <c:v>0.973586276867978</c:v>
                </c:pt>
                <c:pt idx="112">
                  <c:v>0.958658333671555</c:v>
                </c:pt>
                <c:pt idx="113">
                  <c:v>0.975425785071162</c:v>
                </c:pt>
                <c:pt idx="114">
                  <c:v>0.97059780038937</c:v>
                </c:pt>
                <c:pt idx="115">
                  <c:v>0.974700508472543</c:v>
                </c:pt>
                <c:pt idx="116">
                  <c:v>0.965643798285256</c:v>
                </c:pt>
                <c:pt idx="117">
                  <c:v>0.979277516372913</c:v>
                </c:pt>
                <c:pt idx="118">
                  <c:v>1.69872191656819</c:v>
                </c:pt>
                <c:pt idx="119">
                  <c:v>1.11155323880752</c:v>
                </c:pt>
                <c:pt idx="120">
                  <c:v>0.975332758980593</c:v>
                </c:pt>
                <c:pt idx="121">
                  <c:v>0.980297900749752</c:v>
                </c:pt>
                <c:pt idx="122">
                  <c:v>0.981343172700276</c:v>
                </c:pt>
                <c:pt idx="123">
                  <c:v>0.974427573743385</c:v>
                </c:pt>
                <c:pt idx="124">
                  <c:v>0.98169715689339</c:v>
                </c:pt>
                <c:pt idx="125">
                  <c:v>0.983384829565711</c:v>
                </c:pt>
                <c:pt idx="126">
                  <c:v>0.976277636270045</c:v>
                </c:pt>
                <c:pt idx="127">
                  <c:v>0.987256847129038</c:v>
                </c:pt>
                <c:pt idx="128">
                  <c:v>0.978403131551161</c:v>
                </c:pt>
                <c:pt idx="129">
                  <c:v>0.981329548582443</c:v>
                </c:pt>
                <c:pt idx="130">
                  <c:v>0.978516774576699</c:v>
                </c:pt>
                <c:pt idx="131">
                  <c:v>0.98650526973471</c:v>
                </c:pt>
                <c:pt idx="132">
                  <c:v>0.974870000654038</c:v>
                </c:pt>
                <c:pt idx="133">
                  <c:v>0.985616195128559</c:v>
                </c:pt>
                <c:pt idx="134">
                  <c:v>0.985456789039787</c:v>
                </c:pt>
                <c:pt idx="135">
                  <c:v>0.994418690257721</c:v>
                </c:pt>
                <c:pt idx="136">
                  <c:v>0.983742891910633</c:v>
                </c:pt>
                <c:pt idx="137">
                  <c:v>0.993336277982817</c:v>
                </c:pt>
                <c:pt idx="138">
                  <c:v>0.991453376724652</c:v>
                </c:pt>
                <c:pt idx="139">
                  <c:v>1.31000311128138</c:v>
                </c:pt>
                <c:pt idx="140">
                  <c:v>1.219616352209899</c:v>
                </c:pt>
                <c:pt idx="141">
                  <c:v>0.996296868259033</c:v>
                </c:pt>
                <c:pt idx="142">
                  <c:v>0.99666300004366</c:v>
                </c:pt>
                <c:pt idx="143">
                  <c:v>0.994084931559441</c:v>
                </c:pt>
                <c:pt idx="144">
                  <c:v>0.993340117696403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alles!$AR$1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alles!$AR$2:$AR$146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1.35468867536147E-5</c:v>
                </c:pt>
                <c:pt idx="30" formatCode="0.00E+00">
                  <c:v>0.00977384194906887</c:v>
                </c:pt>
                <c:pt idx="31" formatCode="0.00E+00">
                  <c:v>0.0517829053922245</c:v>
                </c:pt>
                <c:pt idx="32">
                  <c:v>0.645645090569743</c:v>
                </c:pt>
                <c:pt idx="33">
                  <c:v>3.14378340678442</c:v>
                </c:pt>
                <c:pt idx="34">
                  <c:v>7.54535557267485</c:v>
                </c:pt>
                <c:pt idx="35">
                  <c:v>4.564712861164308</c:v>
                </c:pt>
                <c:pt idx="36">
                  <c:v>3.33477275721733</c:v>
                </c:pt>
                <c:pt idx="37">
                  <c:v>1.54563683164182</c:v>
                </c:pt>
                <c:pt idx="38">
                  <c:v>0.953397999726451</c:v>
                </c:pt>
                <c:pt idx="39">
                  <c:v>1.53495354483261</c:v>
                </c:pt>
                <c:pt idx="40">
                  <c:v>0.923084615734139</c:v>
                </c:pt>
                <c:pt idx="41">
                  <c:v>0.598412184118442</c:v>
                </c:pt>
                <c:pt idx="42">
                  <c:v>0.721483743592695</c:v>
                </c:pt>
                <c:pt idx="43">
                  <c:v>0.599509976311054</c:v>
                </c:pt>
                <c:pt idx="44">
                  <c:v>0.714643929269749</c:v>
                </c:pt>
                <c:pt idx="45">
                  <c:v>0.681964801309511</c:v>
                </c:pt>
                <c:pt idx="46">
                  <c:v>0.626139805871225</c:v>
                </c:pt>
                <c:pt idx="47">
                  <c:v>0.860551591506453</c:v>
                </c:pt>
                <c:pt idx="48">
                  <c:v>0.780040713434091</c:v>
                </c:pt>
                <c:pt idx="49">
                  <c:v>0.798864081653368</c:v>
                </c:pt>
                <c:pt idx="50">
                  <c:v>0.881296605517078</c:v>
                </c:pt>
                <c:pt idx="51">
                  <c:v>0.902982402854206</c:v>
                </c:pt>
                <c:pt idx="52">
                  <c:v>1.12989828555467</c:v>
                </c:pt>
                <c:pt idx="53">
                  <c:v>0.901121522990299</c:v>
                </c:pt>
                <c:pt idx="54">
                  <c:v>0.990081143636134</c:v>
                </c:pt>
                <c:pt idx="55">
                  <c:v>1.01182124145731</c:v>
                </c:pt>
                <c:pt idx="56">
                  <c:v>1.03166340044589</c:v>
                </c:pt>
                <c:pt idx="57">
                  <c:v>0.994720312394583</c:v>
                </c:pt>
                <c:pt idx="58">
                  <c:v>0.960919974897306</c:v>
                </c:pt>
                <c:pt idx="59">
                  <c:v>0.967784254489491</c:v>
                </c:pt>
                <c:pt idx="60">
                  <c:v>0.917715722961388</c:v>
                </c:pt>
                <c:pt idx="61">
                  <c:v>0.962949741989619</c:v>
                </c:pt>
                <c:pt idx="62">
                  <c:v>0.941339512197717</c:v>
                </c:pt>
                <c:pt idx="63">
                  <c:v>0.949326094941031</c:v>
                </c:pt>
                <c:pt idx="64">
                  <c:v>1.24011322778396</c:v>
                </c:pt>
                <c:pt idx="65">
                  <c:v>3.20792313889105</c:v>
                </c:pt>
                <c:pt idx="66">
                  <c:v>1.95591817929618</c:v>
                </c:pt>
                <c:pt idx="67">
                  <c:v>1.72426599115525</c:v>
                </c:pt>
                <c:pt idx="68">
                  <c:v>1.21372614623656</c:v>
                </c:pt>
                <c:pt idx="69">
                  <c:v>0.893376603338288</c:v>
                </c:pt>
                <c:pt idx="70">
                  <c:v>0.889429843607526</c:v>
                </c:pt>
                <c:pt idx="71">
                  <c:v>0.882201145856269</c:v>
                </c:pt>
                <c:pt idx="72">
                  <c:v>0.90002841888185</c:v>
                </c:pt>
                <c:pt idx="73">
                  <c:v>0.881872179478653</c:v>
                </c:pt>
                <c:pt idx="74">
                  <c:v>0.873795692694951</c:v>
                </c:pt>
                <c:pt idx="75">
                  <c:v>0.914851536609575</c:v>
                </c:pt>
                <c:pt idx="76">
                  <c:v>0.929510646195781</c:v>
                </c:pt>
                <c:pt idx="77">
                  <c:v>0.917370363673603</c:v>
                </c:pt>
                <c:pt idx="78">
                  <c:v>0.919085064454137</c:v>
                </c:pt>
                <c:pt idx="79">
                  <c:v>0.948023805037656</c:v>
                </c:pt>
                <c:pt idx="80">
                  <c:v>0.980457630759523</c:v>
                </c:pt>
                <c:pt idx="81">
                  <c:v>0.9641838909861</c:v>
                </c:pt>
                <c:pt idx="82">
                  <c:v>0.965140980195764</c:v>
                </c:pt>
                <c:pt idx="83">
                  <c:v>0.987591108161015</c:v>
                </c:pt>
                <c:pt idx="84">
                  <c:v>0.991927818529643</c:v>
                </c:pt>
                <c:pt idx="85">
                  <c:v>0.962301687487737</c:v>
                </c:pt>
                <c:pt idx="86">
                  <c:v>0.993019699457287</c:v>
                </c:pt>
                <c:pt idx="87">
                  <c:v>0.980064692908819</c:v>
                </c:pt>
                <c:pt idx="88">
                  <c:v>0.985471727402931</c:v>
                </c:pt>
                <c:pt idx="89">
                  <c:v>0.965247659517539</c:v>
                </c:pt>
                <c:pt idx="90">
                  <c:v>0.966912944500087</c:v>
                </c:pt>
                <c:pt idx="91">
                  <c:v>0.961663395039293</c:v>
                </c:pt>
                <c:pt idx="92">
                  <c:v>0.967334524131731</c:v>
                </c:pt>
                <c:pt idx="93">
                  <c:v>0.932968660596165</c:v>
                </c:pt>
                <c:pt idx="94">
                  <c:v>0.953811811560043</c:v>
                </c:pt>
                <c:pt idx="95">
                  <c:v>0.95616883643046</c:v>
                </c:pt>
                <c:pt idx="96">
                  <c:v>0.959352940732401</c:v>
                </c:pt>
                <c:pt idx="97">
                  <c:v>2.46424310322537</c:v>
                </c:pt>
                <c:pt idx="98">
                  <c:v>1.48403039907374</c:v>
                </c:pt>
                <c:pt idx="99">
                  <c:v>1.01246028535949</c:v>
                </c:pt>
                <c:pt idx="100">
                  <c:v>0.965758854547439</c:v>
                </c:pt>
                <c:pt idx="101">
                  <c:v>0.953611704876813</c:v>
                </c:pt>
                <c:pt idx="102">
                  <c:v>0.956674782789274</c:v>
                </c:pt>
                <c:pt idx="103">
                  <c:v>0.979166038591284</c:v>
                </c:pt>
                <c:pt idx="104">
                  <c:v>0.986867639733214</c:v>
                </c:pt>
                <c:pt idx="105">
                  <c:v>0.973721701707694</c:v>
                </c:pt>
                <c:pt idx="106">
                  <c:v>0.974173760388676</c:v>
                </c:pt>
                <c:pt idx="107">
                  <c:v>0.995596990130423</c:v>
                </c:pt>
                <c:pt idx="108">
                  <c:v>0.990834296993147</c:v>
                </c:pt>
                <c:pt idx="109">
                  <c:v>0.970937322621484</c:v>
                </c:pt>
                <c:pt idx="110">
                  <c:v>0.984693633078069</c:v>
                </c:pt>
                <c:pt idx="111">
                  <c:v>0.984052849355519</c:v>
                </c:pt>
                <c:pt idx="112">
                  <c:v>1.00140902478243</c:v>
                </c:pt>
                <c:pt idx="113">
                  <c:v>0.971855373907865</c:v>
                </c:pt>
                <c:pt idx="114">
                  <c:v>0.97340715986369</c:v>
                </c:pt>
                <c:pt idx="115">
                  <c:v>0.9744872247471</c:v>
                </c:pt>
                <c:pt idx="116">
                  <c:v>0.998287206975605</c:v>
                </c:pt>
                <c:pt idx="117">
                  <c:v>0.971411737939158</c:v>
                </c:pt>
                <c:pt idx="118">
                  <c:v>0.955646595972403</c:v>
                </c:pt>
                <c:pt idx="119">
                  <c:v>0.98258050510909</c:v>
                </c:pt>
                <c:pt idx="120">
                  <c:v>0.983888668522414</c:v>
                </c:pt>
                <c:pt idx="121">
                  <c:v>0.961807537442828</c:v>
                </c:pt>
                <c:pt idx="122">
                  <c:v>0.958952442156132</c:v>
                </c:pt>
                <c:pt idx="123">
                  <c:v>0.968713908969768</c:v>
                </c:pt>
                <c:pt idx="124">
                  <c:v>0.977681578120264</c:v>
                </c:pt>
                <c:pt idx="125">
                  <c:v>0.962426962348588</c:v>
                </c:pt>
                <c:pt idx="126">
                  <c:v>0.969694374872049</c:v>
                </c:pt>
                <c:pt idx="127">
                  <c:v>0.965470433895763</c:v>
                </c:pt>
                <c:pt idx="128">
                  <c:v>1.03284709491362</c:v>
                </c:pt>
                <c:pt idx="129">
                  <c:v>2.0347596225814</c:v>
                </c:pt>
                <c:pt idx="130">
                  <c:v>1.18248976027395</c:v>
                </c:pt>
                <c:pt idx="131">
                  <c:v>0.992508378783779</c:v>
                </c:pt>
                <c:pt idx="132">
                  <c:v>0.992915571157957</c:v>
                </c:pt>
                <c:pt idx="133">
                  <c:v>0.976931218701002</c:v>
                </c:pt>
                <c:pt idx="134">
                  <c:v>0.993682097386288</c:v>
                </c:pt>
                <c:pt idx="135">
                  <c:v>0.989016188024772</c:v>
                </c:pt>
                <c:pt idx="136">
                  <c:v>1.00641275501284</c:v>
                </c:pt>
                <c:pt idx="137">
                  <c:v>0.987911065755315</c:v>
                </c:pt>
                <c:pt idx="138">
                  <c:v>0.985284834592771</c:v>
                </c:pt>
                <c:pt idx="139">
                  <c:v>0.994219719472573</c:v>
                </c:pt>
                <c:pt idx="140">
                  <c:v>0.997069434724004</c:v>
                </c:pt>
                <c:pt idx="141">
                  <c:v>0.98320204857137</c:v>
                </c:pt>
                <c:pt idx="142">
                  <c:v>0.982962143785699</c:v>
                </c:pt>
                <c:pt idx="143">
                  <c:v>0.989953092383613</c:v>
                </c:pt>
                <c:pt idx="144">
                  <c:v>1.00005364297651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MD!$X$1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MD!$X$2:$X$492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0.0009465501</c:v>
                </c:pt>
                <c:pt idx="58">
                  <c:v>0.006535092</c:v>
                </c:pt>
                <c:pt idx="59">
                  <c:v>0.02485945</c:v>
                </c:pt>
                <c:pt idx="60">
                  <c:v>0.06580425</c:v>
                </c:pt>
                <c:pt idx="61">
                  <c:v>0.1442954</c:v>
                </c:pt>
                <c:pt idx="62">
                  <c:v>0.2821462</c:v>
                </c:pt>
                <c:pt idx="63">
                  <c:v>0.4834336</c:v>
                </c:pt>
                <c:pt idx="64">
                  <c:v>0.7501858</c:v>
                </c:pt>
                <c:pt idx="65">
                  <c:v>1.022342</c:v>
                </c:pt>
                <c:pt idx="66">
                  <c:v>1.317266</c:v>
                </c:pt>
                <c:pt idx="67">
                  <c:v>1.56547</c:v>
                </c:pt>
                <c:pt idx="68">
                  <c:v>1.767605</c:v>
                </c:pt>
                <c:pt idx="69">
                  <c:v>1.910348</c:v>
                </c:pt>
                <c:pt idx="70">
                  <c:v>2.000354</c:v>
                </c:pt>
                <c:pt idx="71">
                  <c:v>2.013124</c:v>
                </c:pt>
                <c:pt idx="72">
                  <c:v>1.998889</c:v>
                </c:pt>
                <c:pt idx="73">
                  <c:v>1.945702</c:v>
                </c:pt>
                <c:pt idx="74">
                  <c:v>1.854054</c:v>
                </c:pt>
                <c:pt idx="75">
                  <c:v>1.778826</c:v>
                </c:pt>
                <c:pt idx="76">
                  <c:v>1.6981</c:v>
                </c:pt>
                <c:pt idx="77">
                  <c:v>1.610857</c:v>
                </c:pt>
                <c:pt idx="78">
                  <c:v>1.561066</c:v>
                </c:pt>
                <c:pt idx="79">
                  <c:v>1.50139</c:v>
                </c:pt>
                <c:pt idx="80">
                  <c:v>1.426945</c:v>
                </c:pt>
                <c:pt idx="81">
                  <c:v>1.381255</c:v>
                </c:pt>
                <c:pt idx="82">
                  <c:v>1.315114</c:v>
                </c:pt>
                <c:pt idx="83">
                  <c:v>1.262882</c:v>
                </c:pt>
                <c:pt idx="84">
                  <c:v>1.214947</c:v>
                </c:pt>
                <c:pt idx="85">
                  <c:v>1.189925</c:v>
                </c:pt>
                <c:pt idx="86">
                  <c:v>1.165903</c:v>
                </c:pt>
                <c:pt idx="87">
                  <c:v>1.109307</c:v>
                </c:pt>
                <c:pt idx="88">
                  <c:v>1.072841</c:v>
                </c:pt>
                <c:pt idx="89">
                  <c:v>1.046767</c:v>
                </c:pt>
                <c:pt idx="90">
                  <c:v>1.025598</c:v>
                </c:pt>
                <c:pt idx="91">
                  <c:v>0.999442</c:v>
                </c:pt>
                <c:pt idx="92">
                  <c:v>0.9777309</c:v>
                </c:pt>
                <c:pt idx="93">
                  <c:v>0.9676422</c:v>
                </c:pt>
                <c:pt idx="94">
                  <c:v>0.9413695</c:v>
                </c:pt>
                <c:pt idx="95">
                  <c:v>0.9291151</c:v>
                </c:pt>
                <c:pt idx="96">
                  <c:v>0.9192007</c:v>
                </c:pt>
                <c:pt idx="97">
                  <c:v>0.908524</c:v>
                </c:pt>
                <c:pt idx="98">
                  <c:v>0.8915198</c:v>
                </c:pt>
                <c:pt idx="99">
                  <c:v>0.8652591</c:v>
                </c:pt>
                <c:pt idx="100">
                  <c:v>0.8622695</c:v>
                </c:pt>
                <c:pt idx="101">
                  <c:v>0.8489599</c:v>
                </c:pt>
                <c:pt idx="102">
                  <c:v>0.8592376</c:v>
                </c:pt>
                <c:pt idx="103">
                  <c:v>0.8529075</c:v>
                </c:pt>
                <c:pt idx="104">
                  <c:v>0.8552797</c:v>
                </c:pt>
                <c:pt idx="105">
                  <c:v>0.8500574</c:v>
                </c:pt>
                <c:pt idx="106">
                  <c:v>0.846673</c:v>
                </c:pt>
                <c:pt idx="107">
                  <c:v>0.8385077</c:v>
                </c:pt>
                <c:pt idx="108">
                  <c:v>0.8475869</c:v>
                </c:pt>
                <c:pt idx="109">
                  <c:v>0.8403125</c:v>
                </c:pt>
                <c:pt idx="110">
                  <c:v>0.8394192</c:v>
                </c:pt>
                <c:pt idx="111">
                  <c:v>0.8394939</c:v>
                </c:pt>
                <c:pt idx="112">
                  <c:v>0.8588446</c:v>
                </c:pt>
                <c:pt idx="113">
                  <c:v>0.8756528</c:v>
                </c:pt>
                <c:pt idx="114">
                  <c:v>0.8811459</c:v>
                </c:pt>
                <c:pt idx="115">
                  <c:v>0.8935908</c:v>
                </c:pt>
                <c:pt idx="116">
                  <c:v>0.9086975</c:v>
                </c:pt>
                <c:pt idx="117">
                  <c:v>0.92324</c:v>
                </c:pt>
                <c:pt idx="118">
                  <c:v>0.9427115</c:v>
                </c:pt>
                <c:pt idx="119">
                  <c:v>0.9606297</c:v>
                </c:pt>
                <c:pt idx="120">
                  <c:v>0.9812216</c:v>
                </c:pt>
                <c:pt idx="121">
                  <c:v>0.9952894</c:v>
                </c:pt>
                <c:pt idx="122">
                  <c:v>1.003085</c:v>
                </c:pt>
                <c:pt idx="123">
                  <c:v>1.009107</c:v>
                </c:pt>
                <c:pt idx="124">
                  <c:v>1.021393</c:v>
                </c:pt>
                <c:pt idx="125">
                  <c:v>1.036501</c:v>
                </c:pt>
                <c:pt idx="126">
                  <c:v>1.034307</c:v>
                </c:pt>
                <c:pt idx="127">
                  <c:v>1.02785</c:v>
                </c:pt>
                <c:pt idx="128">
                  <c:v>1.031371</c:v>
                </c:pt>
                <c:pt idx="129">
                  <c:v>1.036401</c:v>
                </c:pt>
                <c:pt idx="130">
                  <c:v>1.046102</c:v>
                </c:pt>
                <c:pt idx="131">
                  <c:v>1.040947</c:v>
                </c:pt>
                <c:pt idx="132">
                  <c:v>1.035973</c:v>
                </c:pt>
                <c:pt idx="133">
                  <c:v>1.029848</c:v>
                </c:pt>
                <c:pt idx="134">
                  <c:v>1.029118</c:v>
                </c:pt>
                <c:pt idx="135">
                  <c:v>1.037815</c:v>
                </c:pt>
                <c:pt idx="136">
                  <c:v>1.031055</c:v>
                </c:pt>
                <c:pt idx="137">
                  <c:v>1.034224</c:v>
                </c:pt>
                <c:pt idx="138">
                  <c:v>1.037274</c:v>
                </c:pt>
                <c:pt idx="139">
                  <c:v>1.042047</c:v>
                </c:pt>
                <c:pt idx="140">
                  <c:v>1.043845</c:v>
                </c:pt>
                <c:pt idx="141">
                  <c:v>1.040026</c:v>
                </c:pt>
                <c:pt idx="142">
                  <c:v>1.030376</c:v>
                </c:pt>
                <c:pt idx="143">
                  <c:v>1.031462</c:v>
                </c:pt>
                <c:pt idx="144">
                  <c:v>1.023051</c:v>
                </c:pt>
                <c:pt idx="145">
                  <c:v>1.03044</c:v>
                </c:pt>
                <c:pt idx="146">
                  <c:v>1.035034</c:v>
                </c:pt>
                <c:pt idx="147">
                  <c:v>1.031827</c:v>
                </c:pt>
                <c:pt idx="148">
                  <c:v>1.018868</c:v>
                </c:pt>
                <c:pt idx="149">
                  <c:v>1.032746</c:v>
                </c:pt>
                <c:pt idx="150">
                  <c:v>1.020729</c:v>
                </c:pt>
                <c:pt idx="151">
                  <c:v>1.012287</c:v>
                </c:pt>
                <c:pt idx="152">
                  <c:v>1.012265</c:v>
                </c:pt>
                <c:pt idx="153">
                  <c:v>1.00973</c:v>
                </c:pt>
                <c:pt idx="154">
                  <c:v>1.009897</c:v>
                </c:pt>
                <c:pt idx="155">
                  <c:v>1.013773</c:v>
                </c:pt>
                <c:pt idx="156">
                  <c:v>1.010122</c:v>
                </c:pt>
                <c:pt idx="157">
                  <c:v>1.007932</c:v>
                </c:pt>
                <c:pt idx="158">
                  <c:v>1.007921</c:v>
                </c:pt>
                <c:pt idx="159">
                  <c:v>1.000765</c:v>
                </c:pt>
                <c:pt idx="160">
                  <c:v>0.9943797</c:v>
                </c:pt>
                <c:pt idx="161">
                  <c:v>0.9968784</c:v>
                </c:pt>
                <c:pt idx="162">
                  <c:v>1.001475</c:v>
                </c:pt>
                <c:pt idx="163">
                  <c:v>1.000578</c:v>
                </c:pt>
                <c:pt idx="164">
                  <c:v>0.9937347</c:v>
                </c:pt>
                <c:pt idx="165">
                  <c:v>0.9885258</c:v>
                </c:pt>
                <c:pt idx="166">
                  <c:v>0.9852134</c:v>
                </c:pt>
                <c:pt idx="167">
                  <c:v>0.9875792</c:v>
                </c:pt>
                <c:pt idx="168">
                  <c:v>0.9902619</c:v>
                </c:pt>
                <c:pt idx="169">
                  <c:v>0.9799124</c:v>
                </c:pt>
                <c:pt idx="170">
                  <c:v>0.9797069</c:v>
                </c:pt>
                <c:pt idx="171">
                  <c:v>0.9752314</c:v>
                </c:pt>
                <c:pt idx="172">
                  <c:v>0.9772759</c:v>
                </c:pt>
                <c:pt idx="173">
                  <c:v>0.9865128</c:v>
                </c:pt>
                <c:pt idx="174">
                  <c:v>0.9904483</c:v>
                </c:pt>
                <c:pt idx="175">
                  <c:v>0.9852502</c:v>
                </c:pt>
                <c:pt idx="176">
                  <c:v>0.9827781</c:v>
                </c:pt>
                <c:pt idx="177">
                  <c:v>0.9873407</c:v>
                </c:pt>
                <c:pt idx="178">
                  <c:v>0.9926476</c:v>
                </c:pt>
                <c:pt idx="179">
                  <c:v>0.9865081</c:v>
                </c:pt>
                <c:pt idx="180">
                  <c:v>0.9923474</c:v>
                </c:pt>
                <c:pt idx="181">
                  <c:v>0.9912939</c:v>
                </c:pt>
                <c:pt idx="182">
                  <c:v>0.9916787</c:v>
                </c:pt>
                <c:pt idx="183">
                  <c:v>0.9925561</c:v>
                </c:pt>
                <c:pt idx="184">
                  <c:v>0.9850101</c:v>
                </c:pt>
                <c:pt idx="185">
                  <c:v>0.9868821</c:v>
                </c:pt>
                <c:pt idx="186">
                  <c:v>0.9842058</c:v>
                </c:pt>
                <c:pt idx="187">
                  <c:v>0.9862483</c:v>
                </c:pt>
                <c:pt idx="188">
                  <c:v>0.9984146</c:v>
                </c:pt>
                <c:pt idx="189">
                  <c:v>1.001239</c:v>
                </c:pt>
                <c:pt idx="190">
                  <c:v>0.9990287</c:v>
                </c:pt>
                <c:pt idx="191">
                  <c:v>1.00129</c:v>
                </c:pt>
                <c:pt idx="192">
                  <c:v>1.004739</c:v>
                </c:pt>
                <c:pt idx="193">
                  <c:v>1.004168</c:v>
                </c:pt>
                <c:pt idx="194">
                  <c:v>1.008681</c:v>
                </c:pt>
                <c:pt idx="195">
                  <c:v>1.003612</c:v>
                </c:pt>
                <c:pt idx="196">
                  <c:v>1.005852</c:v>
                </c:pt>
                <c:pt idx="197">
                  <c:v>1.007799</c:v>
                </c:pt>
                <c:pt idx="198">
                  <c:v>1.007403</c:v>
                </c:pt>
                <c:pt idx="199">
                  <c:v>1.008343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MD!$Y$1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MD!$Y$2:$Y$492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0.0009208949</c:v>
                </c:pt>
                <c:pt idx="30">
                  <c:v>0.0212094</c:v>
                </c:pt>
                <c:pt idx="31">
                  <c:v>0.1403821</c:v>
                </c:pt>
                <c:pt idx="32">
                  <c:v>0.3989904</c:v>
                </c:pt>
                <c:pt idx="33">
                  <c:v>0.82716</c:v>
                </c:pt>
                <c:pt idx="34">
                  <c:v>1.273489</c:v>
                </c:pt>
                <c:pt idx="35">
                  <c:v>1.476936</c:v>
                </c:pt>
                <c:pt idx="36">
                  <c:v>1.469882</c:v>
                </c:pt>
                <c:pt idx="37">
                  <c:v>1.351721</c:v>
                </c:pt>
                <c:pt idx="38">
                  <c:v>1.117404</c:v>
                </c:pt>
                <c:pt idx="39">
                  <c:v>0.932225</c:v>
                </c:pt>
                <c:pt idx="40">
                  <c:v>0.72603</c:v>
                </c:pt>
                <c:pt idx="41">
                  <c:v>0.5542967</c:v>
                </c:pt>
                <c:pt idx="42">
                  <c:v>0.4361866</c:v>
                </c:pt>
                <c:pt idx="43">
                  <c:v>0.362049</c:v>
                </c:pt>
                <c:pt idx="44">
                  <c:v>0.3037539</c:v>
                </c:pt>
                <c:pt idx="45">
                  <c:v>0.2427297</c:v>
                </c:pt>
                <c:pt idx="46">
                  <c:v>0.2022556</c:v>
                </c:pt>
                <c:pt idx="47">
                  <c:v>0.184763</c:v>
                </c:pt>
                <c:pt idx="48">
                  <c:v>0.1787641</c:v>
                </c:pt>
                <c:pt idx="49">
                  <c:v>0.1810535</c:v>
                </c:pt>
                <c:pt idx="50">
                  <c:v>0.196372</c:v>
                </c:pt>
                <c:pt idx="51">
                  <c:v>0.2036702</c:v>
                </c:pt>
                <c:pt idx="52">
                  <c:v>0.2365146</c:v>
                </c:pt>
                <c:pt idx="53">
                  <c:v>0.2629839</c:v>
                </c:pt>
                <c:pt idx="54">
                  <c:v>0.3159583</c:v>
                </c:pt>
                <c:pt idx="55">
                  <c:v>0.3765013</c:v>
                </c:pt>
                <c:pt idx="56">
                  <c:v>0.4447809</c:v>
                </c:pt>
                <c:pt idx="57">
                  <c:v>0.5231883</c:v>
                </c:pt>
                <c:pt idx="58">
                  <c:v>0.6098713</c:v>
                </c:pt>
                <c:pt idx="59">
                  <c:v>0.6835594</c:v>
                </c:pt>
                <c:pt idx="60">
                  <c:v>0.7588916</c:v>
                </c:pt>
                <c:pt idx="61">
                  <c:v>0.8432404</c:v>
                </c:pt>
                <c:pt idx="62">
                  <c:v>0.9138145</c:v>
                </c:pt>
                <c:pt idx="63">
                  <c:v>0.9753195</c:v>
                </c:pt>
                <c:pt idx="64">
                  <c:v>1.039885</c:v>
                </c:pt>
                <c:pt idx="65">
                  <c:v>1.096871</c:v>
                </c:pt>
                <c:pt idx="66">
                  <c:v>1.146308</c:v>
                </c:pt>
                <c:pt idx="67">
                  <c:v>1.15638</c:v>
                </c:pt>
                <c:pt idx="68">
                  <c:v>1.160092</c:v>
                </c:pt>
                <c:pt idx="69">
                  <c:v>1.131034</c:v>
                </c:pt>
                <c:pt idx="70">
                  <c:v>1.107407</c:v>
                </c:pt>
                <c:pt idx="71">
                  <c:v>1.063105</c:v>
                </c:pt>
                <c:pt idx="72">
                  <c:v>1.021253</c:v>
                </c:pt>
                <c:pt idx="73">
                  <c:v>0.9974538</c:v>
                </c:pt>
                <c:pt idx="74">
                  <c:v>0.9696395</c:v>
                </c:pt>
                <c:pt idx="75">
                  <c:v>0.9607957</c:v>
                </c:pt>
                <c:pt idx="76">
                  <c:v>0.9704119</c:v>
                </c:pt>
                <c:pt idx="77">
                  <c:v>0.9512307</c:v>
                </c:pt>
                <c:pt idx="78">
                  <c:v>0.9520106</c:v>
                </c:pt>
                <c:pt idx="79">
                  <c:v>0.9447514</c:v>
                </c:pt>
                <c:pt idx="80">
                  <c:v>0.9461142</c:v>
                </c:pt>
                <c:pt idx="81">
                  <c:v>0.9489245</c:v>
                </c:pt>
                <c:pt idx="82">
                  <c:v>0.9604054</c:v>
                </c:pt>
                <c:pt idx="83">
                  <c:v>0.9568353</c:v>
                </c:pt>
                <c:pt idx="84">
                  <c:v>0.9456115</c:v>
                </c:pt>
                <c:pt idx="85">
                  <c:v>0.9567999</c:v>
                </c:pt>
                <c:pt idx="86">
                  <c:v>0.9695726</c:v>
                </c:pt>
                <c:pt idx="87">
                  <c:v>0.9746805</c:v>
                </c:pt>
                <c:pt idx="88">
                  <c:v>0.9815187</c:v>
                </c:pt>
                <c:pt idx="89">
                  <c:v>0.9840218</c:v>
                </c:pt>
                <c:pt idx="90">
                  <c:v>0.982424</c:v>
                </c:pt>
                <c:pt idx="91">
                  <c:v>0.9920389</c:v>
                </c:pt>
                <c:pt idx="92">
                  <c:v>1.002982</c:v>
                </c:pt>
                <c:pt idx="93">
                  <c:v>1.010015</c:v>
                </c:pt>
                <c:pt idx="94">
                  <c:v>1.002151</c:v>
                </c:pt>
                <c:pt idx="95">
                  <c:v>1.008482</c:v>
                </c:pt>
                <c:pt idx="96">
                  <c:v>1.017342</c:v>
                </c:pt>
                <c:pt idx="97">
                  <c:v>1.038455</c:v>
                </c:pt>
                <c:pt idx="98">
                  <c:v>1.03886</c:v>
                </c:pt>
                <c:pt idx="99">
                  <c:v>1.049521</c:v>
                </c:pt>
                <c:pt idx="100">
                  <c:v>1.065291</c:v>
                </c:pt>
                <c:pt idx="101">
                  <c:v>1.078619</c:v>
                </c:pt>
                <c:pt idx="102">
                  <c:v>1.083911</c:v>
                </c:pt>
                <c:pt idx="103">
                  <c:v>1.096661</c:v>
                </c:pt>
                <c:pt idx="104">
                  <c:v>1.086813</c:v>
                </c:pt>
                <c:pt idx="105">
                  <c:v>1.091381</c:v>
                </c:pt>
                <c:pt idx="106">
                  <c:v>1.094761</c:v>
                </c:pt>
                <c:pt idx="107">
                  <c:v>1.095638</c:v>
                </c:pt>
                <c:pt idx="108">
                  <c:v>1.090322</c:v>
                </c:pt>
                <c:pt idx="109">
                  <c:v>1.089365</c:v>
                </c:pt>
                <c:pt idx="110">
                  <c:v>1.082534</c:v>
                </c:pt>
                <c:pt idx="111">
                  <c:v>1.074301</c:v>
                </c:pt>
                <c:pt idx="112">
                  <c:v>1.065127</c:v>
                </c:pt>
                <c:pt idx="113">
                  <c:v>1.053166</c:v>
                </c:pt>
                <c:pt idx="114">
                  <c:v>1.035314</c:v>
                </c:pt>
                <c:pt idx="115">
                  <c:v>1.020811</c:v>
                </c:pt>
                <c:pt idx="116">
                  <c:v>1.016334</c:v>
                </c:pt>
                <c:pt idx="117">
                  <c:v>1.009447</c:v>
                </c:pt>
                <c:pt idx="118">
                  <c:v>0.999478</c:v>
                </c:pt>
                <c:pt idx="119">
                  <c:v>0.9889595</c:v>
                </c:pt>
                <c:pt idx="120">
                  <c:v>0.9851143</c:v>
                </c:pt>
                <c:pt idx="121">
                  <c:v>0.9758062</c:v>
                </c:pt>
                <c:pt idx="122">
                  <c:v>0.9729768</c:v>
                </c:pt>
                <c:pt idx="123">
                  <c:v>0.9740519</c:v>
                </c:pt>
                <c:pt idx="124">
                  <c:v>0.9648447</c:v>
                </c:pt>
                <c:pt idx="125">
                  <c:v>0.9614376</c:v>
                </c:pt>
                <c:pt idx="126">
                  <c:v>0.9651794</c:v>
                </c:pt>
                <c:pt idx="127">
                  <c:v>0.960936</c:v>
                </c:pt>
                <c:pt idx="128">
                  <c:v>0.9597583</c:v>
                </c:pt>
                <c:pt idx="129">
                  <c:v>0.9505643</c:v>
                </c:pt>
                <c:pt idx="130">
                  <c:v>0.9537991</c:v>
                </c:pt>
                <c:pt idx="131">
                  <c:v>0.9607965</c:v>
                </c:pt>
                <c:pt idx="132">
                  <c:v>0.9618965</c:v>
                </c:pt>
                <c:pt idx="133">
                  <c:v>0.9596887</c:v>
                </c:pt>
                <c:pt idx="134">
                  <c:v>0.9542985</c:v>
                </c:pt>
                <c:pt idx="135">
                  <c:v>0.9525315</c:v>
                </c:pt>
                <c:pt idx="136">
                  <c:v>0.9587658</c:v>
                </c:pt>
                <c:pt idx="137">
                  <c:v>0.9572777</c:v>
                </c:pt>
                <c:pt idx="138">
                  <c:v>0.9653266</c:v>
                </c:pt>
                <c:pt idx="139">
                  <c:v>0.9756653</c:v>
                </c:pt>
                <c:pt idx="140">
                  <c:v>0.9837028</c:v>
                </c:pt>
                <c:pt idx="141">
                  <c:v>0.9806751</c:v>
                </c:pt>
                <c:pt idx="142">
                  <c:v>0.9947087</c:v>
                </c:pt>
                <c:pt idx="143">
                  <c:v>0.995856</c:v>
                </c:pt>
                <c:pt idx="144">
                  <c:v>0.9959297</c:v>
                </c:pt>
                <c:pt idx="145">
                  <c:v>0.9952023</c:v>
                </c:pt>
                <c:pt idx="146">
                  <c:v>1.006356</c:v>
                </c:pt>
                <c:pt idx="147">
                  <c:v>1.01369</c:v>
                </c:pt>
                <c:pt idx="148">
                  <c:v>1.012143</c:v>
                </c:pt>
                <c:pt idx="149">
                  <c:v>1.005251</c:v>
                </c:pt>
                <c:pt idx="150">
                  <c:v>1.010666</c:v>
                </c:pt>
                <c:pt idx="151">
                  <c:v>1.014408</c:v>
                </c:pt>
                <c:pt idx="152">
                  <c:v>1.020236</c:v>
                </c:pt>
                <c:pt idx="153">
                  <c:v>1.015589</c:v>
                </c:pt>
                <c:pt idx="154">
                  <c:v>1.021847</c:v>
                </c:pt>
                <c:pt idx="155">
                  <c:v>1.023518</c:v>
                </c:pt>
                <c:pt idx="156">
                  <c:v>1.02319</c:v>
                </c:pt>
                <c:pt idx="157">
                  <c:v>1.023787</c:v>
                </c:pt>
                <c:pt idx="158">
                  <c:v>1.02708</c:v>
                </c:pt>
                <c:pt idx="159">
                  <c:v>1.022149</c:v>
                </c:pt>
                <c:pt idx="160">
                  <c:v>1.019047</c:v>
                </c:pt>
                <c:pt idx="161">
                  <c:v>1.016681</c:v>
                </c:pt>
                <c:pt idx="162">
                  <c:v>1.015862</c:v>
                </c:pt>
                <c:pt idx="163">
                  <c:v>1.014271</c:v>
                </c:pt>
                <c:pt idx="164">
                  <c:v>1.007483</c:v>
                </c:pt>
                <c:pt idx="165">
                  <c:v>1.00189</c:v>
                </c:pt>
                <c:pt idx="166">
                  <c:v>0.9980981</c:v>
                </c:pt>
                <c:pt idx="167">
                  <c:v>0.9992808</c:v>
                </c:pt>
                <c:pt idx="168">
                  <c:v>1.00134</c:v>
                </c:pt>
                <c:pt idx="169">
                  <c:v>1.001297</c:v>
                </c:pt>
                <c:pt idx="170">
                  <c:v>0.999454</c:v>
                </c:pt>
                <c:pt idx="171">
                  <c:v>0.9939677</c:v>
                </c:pt>
                <c:pt idx="172">
                  <c:v>0.9887514</c:v>
                </c:pt>
                <c:pt idx="173">
                  <c:v>0.9889471</c:v>
                </c:pt>
                <c:pt idx="174">
                  <c:v>0.994587</c:v>
                </c:pt>
                <c:pt idx="175">
                  <c:v>0.9977854</c:v>
                </c:pt>
                <c:pt idx="176">
                  <c:v>1.00343</c:v>
                </c:pt>
                <c:pt idx="177">
                  <c:v>0.9966525</c:v>
                </c:pt>
                <c:pt idx="178">
                  <c:v>1.000749</c:v>
                </c:pt>
                <c:pt idx="179">
                  <c:v>0.9994988</c:v>
                </c:pt>
                <c:pt idx="180">
                  <c:v>0.9956439</c:v>
                </c:pt>
                <c:pt idx="181">
                  <c:v>0.9913994</c:v>
                </c:pt>
                <c:pt idx="182">
                  <c:v>0.9875259</c:v>
                </c:pt>
                <c:pt idx="183">
                  <c:v>0.9900999</c:v>
                </c:pt>
                <c:pt idx="184">
                  <c:v>0.9945044</c:v>
                </c:pt>
                <c:pt idx="185">
                  <c:v>0.993243</c:v>
                </c:pt>
                <c:pt idx="186">
                  <c:v>0.9925473</c:v>
                </c:pt>
                <c:pt idx="187">
                  <c:v>0.9976624</c:v>
                </c:pt>
                <c:pt idx="188">
                  <c:v>1.001606</c:v>
                </c:pt>
                <c:pt idx="189">
                  <c:v>0.9973004</c:v>
                </c:pt>
                <c:pt idx="190">
                  <c:v>0.9915491</c:v>
                </c:pt>
                <c:pt idx="191">
                  <c:v>0.9998298</c:v>
                </c:pt>
                <c:pt idx="192">
                  <c:v>0.999787</c:v>
                </c:pt>
                <c:pt idx="193">
                  <c:v>1.004303</c:v>
                </c:pt>
                <c:pt idx="194">
                  <c:v>1.003833</c:v>
                </c:pt>
                <c:pt idx="195">
                  <c:v>1.007301</c:v>
                </c:pt>
                <c:pt idx="196">
                  <c:v>1.006227</c:v>
                </c:pt>
                <c:pt idx="197">
                  <c:v>1.008867</c:v>
                </c:pt>
                <c:pt idx="198">
                  <c:v>1.014767</c:v>
                </c:pt>
                <c:pt idx="199">
                  <c:v>1.012182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MD!$Z$1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MD!$Z$2:$Z$492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0.000372131</c:v>
                </c:pt>
                <c:pt idx="48">
                  <c:v>0.003666789</c:v>
                </c:pt>
                <c:pt idx="49">
                  <c:v>0.04393942</c:v>
                </c:pt>
                <c:pt idx="50">
                  <c:v>0.2404591</c:v>
                </c:pt>
                <c:pt idx="51">
                  <c:v>0.6500495</c:v>
                </c:pt>
                <c:pt idx="52">
                  <c:v>1.196987</c:v>
                </c:pt>
                <c:pt idx="53">
                  <c:v>1.698028</c:v>
                </c:pt>
                <c:pt idx="54">
                  <c:v>1.885419</c:v>
                </c:pt>
                <c:pt idx="55">
                  <c:v>1.8423</c:v>
                </c:pt>
                <c:pt idx="56">
                  <c:v>1.640607</c:v>
                </c:pt>
                <c:pt idx="57">
                  <c:v>1.393091</c:v>
                </c:pt>
                <c:pt idx="58">
                  <c:v>1.149507</c:v>
                </c:pt>
                <c:pt idx="59">
                  <c:v>0.9423198</c:v>
                </c:pt>
                <c:pt idx="60">
                  <c:v>0.8100252</c:v>
                </c:pt>
                <c:pt idx="61">
                  <c:v>0.7149991</c:v>
                </c:pt>
                <c:pt idx="62">
                  <c:v>0.6500852</c:v>
                </c:pt>
                <c:pt idx="63">
                  <c:v>0.6075764</c:v>
                </c:pt>
                <c:pt idx="64">
                  <c:v>0.5937361</c:v>
                </c:pt>
                <c:pt idx="65">
                  <c:v>0.6108128</c:v>
                </c:pt>
                <c:pt idx="66">
                  <c:v>0.6163746</c:v>
                </c:pt>
                <c:pt idx="67">
                  <c:v>0.6046218</c:v>
                </c:pt>
                <c:pt idx="68">
                  <c:v>0.6336306</c:v>
                </c:pt>
                <c:pt idx="69">
                  <c:v>0.67911</c:v>
                </c:pt>
                <c:pt idx="70">
                  <c:v>0.6965784</c:v>
                </c:pt>
                <c:pt idx="71">
                  <c:v>0.7247405</c:v>
                </c:pt>
                <c:pt idx="72">
                  <c:v>0.7574842</c:v>
                </c:pt>
                <c:pt idx="73">
                  <c:v>0.791496</c:v>
                </c:pt>
                <c:pt idx="74">
                  <c:v>0.8168473</c:v>
                </c:pt>
                <c:pt idx="75">
                  <c:v>0.8618914</c:v>
                </c:pt>
                <c:pt idx="76">
                  <c:v>0.9219898</c:v>
                </c:pt>
                <c:pt idx="77">
                  <c:v>0.9539948</c:v>
                </c:pt>
                <c:pt idx="78">
                  <c:v>0.9869044</c:v>
                </c:pt>
                <c:pt idx="79">
                  <c:v>1.025035</c:v>
                </c:pt>
                <c:pt idx="80">
                  <c:v>1.043974</c:v>
                </c:pt>
                <c:pt idx="81">
                  <c:v>1.097944</c:v>
                </c:pt>
                <c:pt idx="82">
                  <c:v>1.12098</c:v>
                </c:pt>
                <c:pt idx="83">
                  <c:v>1.146682</c:v>
                </c:pt>
                <c:pt idx="84">
                  <c:v>1.190188</c:v>
                </c:pt>
                <c:pt idx="85">
                  <c:v>1.212328</c:v>
                </c:pt>
                <c:pt idx="86">
                  <c:v>1.224608</c:v>
                </c:pt>
                <c:pt idx="87">
                  <c:v>1.243291</c:v>
                </c:pt>
                <c:pt idx="88">
                  <c:v>1.250516</c:v>
                </c:pt>
                <c:pt idx="89">
                  <c:v>1.258324</c:v>
                </c:pt>
                <c:pt idx="90">
                  <c:v>1.259077</c:v>
                </c:pt>
                <c:pt idx="91">
                  <c:v>1.266876</c:v>
                </c:pt>
                <c:pt idx="92">
                  <c:v>1.256796</c:v>
                </c:pt>
                <c:pt idx="93">
                  <c:v>1.255024</c:v>
                </c:pt>
                <c:pt idx="94">
                  <c:v>1.242335</c:v>
                </c:pt>
                <c:pt idx="95">
                  <c:v>1.236311</c:v>
                </c:pt>
                <c:pt idx="96">
                  <c:v>1.209821</c:v>
                </c:pt>
                <c:pt idx="97">
                  <c:v>1.1822</c:v>
                </c:pt>
                <c:pt idx="98">
                  <c:v>1.144295</c:v>
                </c:pt>
                <c:pt idx="99">
                  <c:v>1.12614</c:v>
                </c:pt>
                <c:pt idx="100">
                  <c:v>1.120225</c:v>
                </c:pt>
                <c:pt idx="101">
                  <c:v>1.102139</c:v>
                </c:pt>
                <c:pt idx="102">
                  <c:v>1.062325</c:v>
                </c:pt>
                <c:pt idx="103">
                  <c:v>1.055973</c:v>
                </c:pt>
                <c:pt idx="104">
                  <c:v>1.032096</c:v>
                </c:pt>
                <c:pt idx="105">
                  <c:v>1.017389</c:v>
                </c:pt>
                <c:pt idx="106">
                  <c:v>0.9786348</c:v>
                </c:pt>
                <c:pt idx="107">
                  <c:v>0.9602482</c:v>
                </c:pt>
                <c:pt idx="108">
                  <c:v>0.9504071</c:v>
                </c:pt>
                <c:pt idx="109">
                  <c:v>0.9316664</c:v>
                </c:pt>
                <c:pt idx="110">
                  <c:v>0.917465</c:v>
                </c:pt>
                <c:pt idx="111">
                  <c:v>0.9011743</c:v>
                </c:pt>
                <c:pt idx="112">
                  <c:v>0.8905773</c:v>
                </c:pt>
                <c:pt idx="113">
                  <c:v>0.8764082</c:v>
                </c:pt>
                <c:pt idx="114">
                  <c:v>0.8820367</c:v>
                </c:pt>
                <c:pt idx="115">
                  <c:v>0.8896284</c:v>
                </c:pt>
                <c:pt idx="116">
                  <c:v>0.8944404</c:v>
                </c:pt>
                <c:pt idx="117">
                  <c:v>0.890905</c:v>
                </c:pt>
                <c:pt idx="118">
                  <c:v>0.8995264</c:v>
                </c:pt>
                <c:pt idx="119">
                  <c:v>0.8959575</c:v>
                </c:pt>
                <c:pt idx="120">
                  <c:v>0.8963069</c:v>
                </c:pt>
                <c:pt idx="121">
                  <c:v>0.8998741</c:v>
                </c:pt>
                <c:pt idx="122">
                  <c:v>0.9192008</c:v>
                </c:pt>
                <c:pt idx="123">
                  <c:v>0.9215536</c:v>
                </c:pt>
                <c:pt idx="124">
                  <c:v>0.9330248</c:v>
                </c:pt>
                <c:pt idx="125">
                  <c:v>0.9394787</c:v>
                </c:pt>
                <c:pt idx="126">
                  <c:v>0.9470603</c:v>
                </c:pt>
                <c:pt idx="127">
                  <c:v>0.9458446</c:v>
                </c:pt>
                <c:pt idx="128">
                  <c:v>0.9460797</c:v>
                </c:pt>
                <c:pt idx="129">
                  <c:v>0.9598131</c:v>
                </c:pt>
                <c:pt idx="130">
                  <c:v>0.9684197</c:v>
                </c:pt>
                <c:pt idx="131">
                  <c:v>0.9842536</c:v>
                </c:pt>
                <c:pt idx="132">
                  <c:v>0.9949879</c:v>
                </c:pt>
                <c:pt idx="133">
                  <c:v>0.9995479</c:v>
                </c:pt>
                <c:pt idx="134">
                  <c:v>1.00739</c:v>
                </c:pt>
                <c:pt idx="135">
                  <c:v>1.014492</c:v>
                </c:pt>
                <c:pt idx="136">
                  <c:v>1.020342</c:v>
                </c:pt>
                <c:pt idx="137">
                  <c:v>1.012939</c:v>
                </c:pt>
                <c:pt idx="138">
                  <c:v>1.012463</c:v>
                </c:pt>
                <c:pt idx="139">
                  <c:v>1.028914</c:v>
                </c:pt>
                <c:pt idx="140">
                  <c:v>1.033088</c:v>
                </c:pt>
                <c:pt idx="141">
                  <c:v>1.035407</c:v>
                </c:pt>
                <c:pt idx="142">
                  <c:v>1.024533</c:v>
                </c:pt>
                <c:pt idx="143">
                  <c:v>1.040295</c:v>
                </c:pt>
                <c:pt idx="144">
                  <c:v>1.041121</c:v>
                </c:pt>
                <c:pt idx="145">
                  <c:v>1.036133</c:v>
                </c:pt>
                <c:pt idx="146">
                  <c:v>1.040386</c:v>
                </c:pt>
                <c:pt idx="147">
                  <c:v>1.034018</c:v>
                </c:pt>
                <c:pt idx="148">
                  <c:v>1.035521</c:v>
                </c:pt>
                <c:pt idx="149">
                  <c:v>1.033989</c:v>
                </c:pt>
                <c:pt idx="150">
                  <c:v>1.037543</c:v>
                </c:pt>
                <c:pt idx="151">
                  <c:v>1.02297</c:v>
                </c:pt>
                <c:pt idx="152">
                  <c:v>1.025402</c:v>
                </c:pt>
                <c:pt idx="153">
                  <c:v>1.028099</c:v>
                </c:pt>
                <c:pt idx="154">
                  <c:v>1.024849</c:v>
                </c:pt>
                <c:pt idx="155">
                  <c:v>1.008938</c:v>
                </c:pt>
                <c:pt idx="156">
                  <c:v>1.013197</c:v>
                </c:pt>
                <c:pt idx="157">
                  <c:v>1.013594</c:v>
                </c:pt>
                <c:pt idx="158">
                  <c:v>1.014622</c:v>
                </c:pt>
                <c:pt idx="159">
                  <c:v>1.014872</c:v>
                </c:pt>
                <c:pt idx="160">
                  <c:v>1.009764</c:v>
                </c:pt>
                <c:pt idx="161">
                  <c:v>1.002277</c:v>
                </c:pt>
                <c:pt idx="162">
                  <c:v>1.003978</c:v>
                </c:pt>
                <c:pt idx="163">
                  <c:v>1.00363</c:v>
                </c:pt>
                <c:pt idx="164">
                  <c:v>0.9986627</c:v>
                </c:pt>
                <c:pt idx="165">
                  <c:v>0.9987214</c:v>
                </c:pt>
                <c:pt idx="166">
                  <c:v>0.9969885</c:v>
                </c:pt>
                <c:pt idx="167">
                  <c:v>1.001638</c:v>
                </c:pt>
                <c:pt idx="168">
                  <c:v>1.000198</c:v>
                </c:pt>
                <c:pt idx="169">
                  <c:v>1.001117</c:v>
                </c:pt>
                <c:pt idx="170">
                  <c:v>0.9978352</c:v>
                </c:pt>
                <c:pt idx="171">
                  <c:v>0.9872305</c:v>
                </c:pt>
                <c:pt idx="172">
                  <c:v>0.993905</c:v>
                </c:pt>
                <c:pt idx="173">
                  <c:v>0.9837133</c:v>
                </c:pt>
                <c:pt idx="174">
                  <c:v>0.9871168</c:v>
                </c:pt>
                <c:pt idx="175">
                  <c:v>0.9865142</c:v>
                </c:pt>
                <c:pt idx="176">
                  <c:v>0.9888523</c:v>
                </c:pt>
                <c:pt idx="177">
                  <c:v>0.9941571</c:v>
                </c:pt>
                <c:pt idx="178">
                  <c:v>0.9983553</c:v>
                </c:pt>
                <c:pt idx="179">
                  <c:v>0.9931509</c:v>
                </c:pt>
                <c:pt idx="180">
                  <c:v>0.9931698</c:v>
                </c:pt>
                <c:pt idx="181">
                  <c:v>0.9946179</c:v>
                </c:pt>
                <c:pt idx="182">
                  <c:v>0.9955301</c:v>
                </c:pt>
                <c:pt idx="183">
                  <c:v>0.9873297</c:v>
                </c:pt>
                <c:pt idx="184">
                  <c:v>0.9832565</c:v>
                </c:pt>
                <c:pt idx="185">
                  <c:v>0.9803204</c:v>
                </c:pt>
                <c:pt idx="186">
                  <c:v>0.9853733</c:v>
                </c:pt>
                <c:pt idx="187">
                  <c:v>0.9868324</c:v>
                </c:pt>
                <c:pt idx="188">
                  <c:v>0.9938571</c:v>
                </c:pt>
                <c:pt idx="189">
                  <c:v>0.9977489</c:v>
                </c:pt>
                <c:pt idx="190">
                  <c:v>1.000363</c:v>
                </c:pt>
                <c:pt idx="191">
                  <c:v>1.007509</c:v>
                </c:pt>
                <c:pt idx="192">
                  <c:v>1.000468</c:v>
                </c:pt>
                <c:pt idx="193">
                  <c:v>0.9976917</c:v>
                </c:pt>
                <c:pt idx="194">
                  <c:v>1.000709</c:v>
                </c:pt>
                <c:pt idx="195">
                  <c:v>0.9981944</c:v>
                </c:pt>
                <c:pt idx="196">
                  <c:v>0.9989719</c:v>
                </c:pt>
                <c:pt idx="197">
                  <c:v>1.008083</c:v>
                </c:pt>
                <c:pt idx="198">
                  <c:v>1.006591</c:v>
                </c:pt>
                <c:pt idx="199">
                  <c:v>1.001091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222392"/>
        <c:axId val="-2079689864"/>
      </c:scatterChart>
      <c:valAx>
        <c:axId val="-208822239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689864"/>
        <c:crosses val="autoZero"/>
        <c:crossBetween val="midCat"/>
      </c:valAx>
      <c:valAx>
        <c:axId val="-2079689864"/>
        <c:scaling>
          <c:orientation val="minMax"/>
          <c:max val="3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22239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alles!$AM$1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alles!$AM$2:$AM$146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1.59301741692426E-6</c:v>
                </c:pt>
                <c:pt idx="34" formatCode="0.00E+00">
                  <c:v>0.000181137412464666</c:v>
                </c:pt>
                <c:pt idx="35" formatCode="0.00E+00">
                  <c:v>0.00608036442438225</c:v>
                </c:pt>
                <c:pt idx="36" formatCode="0.00E+00">
                  <c:v>0.0594810366656186</c:v>
                </c:pt>
                <c:pt idx="37">
                  <c:v>0.338890646029901</c:v>
                </c:pt>
                <c:pt idx="38">
                  <c:v>0.693764585343053</c:v>
                </c:pt>
                <c:pt idx="39">
                  <c:v>1.19705750391809</c:v>
                </c:pt>
                <c:pt idx="40">
                  <c:v>1.84438508235181</c:v>
                </c:pt>
                <c:pt idx="41">
                  <c:v>2.19292273202133</c:v>
                </c:pt>
                <c:pt idx="42">
                  <c:v>2.18594536942037</c:v>
                </c:pt>
                <c:pt idx="43">
                  <c:v>2.04616324192023</c:v>
                </c:pt>
                <c:pt idx="44">
                  <c:v>2.26235566653537</c:v>
                </c:pt>
                <c:pt idx="45">
                  <c:v>1.9577881685669</c:v>
                </c:pt>
                <c:pt idx="46">
                  <c:v>1.71452131713089</c:v>
                </c:pt>
                <c:pt idx="47">
                  <c:v>1.72941855727611</c:v>
                </c:pt>
                <c:pt idx="48">
                  <c:v>1.54242741459664</c:v>
                </c:pt>
                <c:pt idx="49">
                  <c:v>1.40092126149778</c:v>
                </c:pt>
                <c:pt idx="50">
                  <c:v>1.33858841171434</c:v>
                </c:pt>
                <c:pt idx="51">
                  <c:v>1.2225354846267</c:v>
                </c:pt>
                <c:pt idx="52">
                  <c:v>1.17171054822268</c:v>
                </c:pt>
                <c:pt idx="53">
                  <c:v>1.04512940442902</c:v>
                </c:pt>
                <c:pt idx="54">
                  <c:v>1.06272504894559</c:v>
                </c:pt>
                <c:pt idx="55">
                  <c:v>0.960524374531154</c:v>
                </c:pt>
                <c:pt idx="56">
                  <c:v>0.926795683423244</c:v>
                </c:pt>
                <c:pt idx="57">
                  <c:v>0.86423637676899</c:v>
                </c:pt>
                <c:pt idx="58">
                  <c:v>0.849414809250613</c:v>
                </c:pt>
                <c:pt idx="59">
                  <c:v>0.822172122682731</c:v>
                </c:pt>
                <c:pt idx="60">
                  <c:v>0.780304657055558</c:v>
                </c:pt>
                <c:pt idx="61">
                  <c:v>0.761146740776218</c:v>
                </c:pt>
                <c:pt idx="62">
                  <c:v>0.761782542765871</c:v>
                </c:pt>
                <c:pt idx="63">
                  <c:v>0.752476782292678</c:v>
                </c:pt>
                <c:pt idx="64">
                  <c:v>0.748017297719001</c:v>
                </c:pt>
                <c:pt idx="65">
                  <c:v>0.745921371254643</c:v>
                </c:pt>
                <c:pt idx="66">
                  <c:v>0.762602105989206</c:v>
                </c:pt>
                <c:pt idx="67">
                  <c:v>0.778609889836114</c:v>
                </c:pt>
                <c:pt idx="68">
                  <c:v>0.811176491230469</c:v>
                </c:pt>
                <c:pt idx="69">
                  <c:v>0.851076914939635</c:v>
                </c:pt>
                <c:pt idx="70">
                  <c:v>0.902033154600816</c:v>
                </c:pt>
                <c:pt idx="71">
                  <c:v>0.962196266258683</c:v>
                </c:pt>
                <c:pt idx="72">
                  <c:v>1.01634980035938</c:v>
                </c:pt>
                <c:pt idx="73">
                  <c:v>1.07598588774104</c:v>
                </c:pt>
                <c:pt idx="74">
                  <c:v>1.09496706405056</c:v>
                </c:pt>
                <c:pt idx="75">
                  <c:v>1.10216237610334</c:v>
                </c:pt>
                <c:pt idx="76">
                  <c:v>1.10892530731326</c:v>
                </c:pt>
                <c:pt idx="77">
                  <c:v>1.0934211548617</c:v>
                </c:pt>
                <c:pt idx="78">
                  <c:v>1.07677068943975</c:v>
                </c:pt>
                <c:pt idx="79">
                  <c:v>1.05755259750821</c:v>
                </c:pt>
                <c:pt idx="80">
                  <c:v>1.05156615875884</c:v>
                </c:pt>
                <c:pt idx="81">
                  <c:v>1.04369974580683</c:v>
                </c:pt>
                <c:pt idx="82">
                  <c:v>1.03384246009456</c:v>
                </c:pt>
                <c:pt idx="83">
                  <c:v>1.02983709080055</c:v>
                </c:pt>
                <c:pt idx="84">
                  <c:v>1.0259559887906</c:v>
                </c:pt>
                <c:pt idx="85">
                  <c:v>1.02439006901744</c:v>
                </c:pt>
                <c:pt idx="86">
                  <c:v>1.02179920863208</c:v>
                </c:pt>
                <c:pt idx="87">
                  <c:v>1.02127870854688</c:v>
                </c:pt>
                <c:pt idx="88">
                  <c:v>1.0197993076355</c:v>
                </c:pt>
                <c:pt idx="89">
                  <c:v>1.01811280673876</c:v>
                </c:pt>
                <c:pt idx="90">
                  <c:v>1.01813804519294</c:v>
                </c:pt>
                <c:pt idx="91">
                  <c:v>1.01682787428406</c:v>
                </c:pt>
                <c:pt idx="92">
                  <c:v>1.0152906218464</c:v>
                </c:pt>
                <c:pt idx="93">
                  <c:v>1.01274107279606</c:v>
                </c:pt>
                <c:pt idx="94">
                  <c:v>1.01072680145073</c:v>
                </c:pt>
                <c:pt idx="95">
                  <c:v>1.00935898073841</c:v>
                </c:pt>
                <c:pt idx="96">
                  <c:v>1.00619700664982</c:v>
                </c:pt>
                <c:pt idx="97">
                  <c:v>1.0014793932509</c:v>
                </c:pt>
                <c:pt idx="98">
                  <c:v>1.00083618350257</c:v>
                </c:pt>
                <c:pt idx="99">
                  <c:v>0.996689798038944</c:v>
                </c:pt>
                <c:pt idx="100">
                  <c:v>0.993410097259257</c:v>
                </c:pt>
                <c:pt idx="101">
                  <c:v>0.990461936110534</c:v>
                </c:pt>
                <c:pt idx="102">
                  <c:v>0.988514782331739</c:v>
                </c:pt>
                <c:pt idx="103">
                  <c:v>0.985210466030433</c:v>
                </c:pt>
                <c:pt idx="104">
                  <c:v>0.983725674973159</c:v>
                </c:pt>
                <c:pt idx="105">
                  <c:v>0.982056694261699</c:v>
                </c:pt>
                <c:pt idx="106">
                  <c:v>0.981151282113155</c:v>
                </c:pt>
                <c:pt idx="107">
                  <c:v>0.980100672148462</c:v>
                </c:pt>
                <c:pt idx="108">
                  <c:v>0.980548792086132</c:v>
                </c:pt>
                <c:pt idx="109">
                  <c:v>0.981528758730075</c:v>
                </c:pt>
                <c:pt idx="110">
                  <c:v>0.983167262122797</c:v>
                </c:pt>
                <c:pt idx="111">
                  <c:v>0.985303556092248</c:v>
                </c:pt>
                <c:pt idx="112">
                  <c:v>0.986919257576211</c:v>
                </c:pt>
                <c:pt idx="113">
                  <c:v>0.9909347636657</c:v>
                </c:pt>
                <c:pt idx="114">
                  <c:v>0.994397469697569</c:v>
                </c:pt>
                <c:pt idx="115">
                  <c:v>0.996284652888296</c:v>
                </c:pt>
                <c:pt idx="116">
                  <c:v>0.999516132492988</c:v>
                </c:pt>
                <c:pt idx="117">
                  <c:v>1.00351717925319</c:v>
                </c:pt>
                <c:pt idx="118">
                  <c:v>1.00510842271182</c:v>
                </c:pt>
                <c:pt idx="119">
                  <c:v>1.00762535693766</c:v>
                </c:pt>
                <c:pt idx="120">
                  <c:v>1.00916315231621</c:v>
                </c:pt>
                <c:pt idx="121">
                  <c:v>1.01093415461762</c:v>
                </c:pt>
                <c:pt idx="122">
                  <c:v>1.01134064089766</c:v>
                </c:pt>
                <c:pt idx="123">
                  <c:v>1.01189911900524</c:v>
                </c:pt>
                <c:pt idx="124">
                  <c:v>1.01173281777389</c:v>
                </c:pt>
                <c:pt idx="125">
                  <c:v>1.01102898153422</c:v>
                </c:pt>
                <c:pt idx="126">
                  <c:v>1.01033095068463</c:v>
                </c:pt>
                <c:pt idx="127">
                  <c:v>1.00909742003698</c:v>
                </c:pt>
                <c:pt idx="128">
                  <c:v>1.00764966643916</c:v>
                </c:pt>
                <c:pt idx="129">
                  <c:v>1.00620795067171</c:v>
                </c:pt>
                <c:pt idx="130">
                  <c:v>1.00469122302634</c:v>
                </c:pt>
                <c:pt idx="131">
                  <c:v>1.00342604184832</c:v>
                </c:pt>
                <c:pt idx="132">
                  <c:v>1.00235943791609</c:v>
                </c:pt>
                <c:pt idx="133">
                  <c:v>1.00057274170555</c:v>
                </c:pt>
                <c:pt idx="134">
                  <c:v>0.999946952424608</c:v>
                </c:pt>
                <c:pt idx="135">
                  <c:v>0.999207842123011</c:v>
                </c:pt>
                <c:pt idx="136">
                  <c:v>0.998720115239784</c:v>
                </c:pt>
                <c:pt idx="137">
                  <c:v>0.997772155251884</c:v>
                </c:pt>
                <c:pt idx="138">
                  <c:v>0.997734353954408</c:v>
                </c:pt>
                <c:pt idx="139">
                  <c:v>0.99780936534685</c:v>
                </c:pt>
                <c:pt idx="140">
                  <c:v>0.997766660306431</c:v>
                </c:pt>
                <c:pt idx="141">
                  <c:v>0.997477075687952</c:v>
                </c:pt>
                <c:pt idx="142">
                  <c:v>0.997930172263144</c:v>
                </c:pt>
                <c:pt idx="143">
                  <c:v>0.998238745056931</c:v>
                </c:pt>
                <c:pt idx="144">
                  <c:v>0.998574226026881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alles!$AP$1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alles!$AP$2:$AP$146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1.09822493051687E-6</c:v>
                </c:pt>
                <c:pt idx="34" formatCode="0.00E+00">
                  <c:v>0.000174528150115977</c:v>
                </c:pt>
                <c:pt idx="35" formatCode="0.00E+00">
                  <c:v>0.00603045492441007</c:v>
                </c:pt>
                <c:pt idx="36" formatCode="0.00E+00">
                  <c:v>0.0669845331976427</c:v>
                </c:pt>
                <c:pt idx="37">
                  <c:v>0.458121938222994</c:v>
                </c:pt>
                <c:pt idx="38">
                  <c:v>0.907692852305145</c:v>
                </c:pt>
                <c:pt idx="39">
                  <c:v>2.462641123316637</c:v>
                </c:pt>
                <c:pt idx="40">
                  <c:v>2.54485358489865</c:v>
                </c:pt>
                <c:pt idx="41">
                  <c:v>4.655573806418876</c:v>
                </c:pt>
                <c:pt idx="42">
                  <c:v>3.00638915191308</c:v>
                </c:pt>
                <c:pt idx="43">
                  <c:v>2.12040589778879</c:v>
                </c:pt>
                <c:pt idx="44">
                  <c:v>4.04327991094982</c:v>
                </c:pt>
                <c:pt idx="45">
                  <c:v>1.88645095720592</c:v>
                </c:pt>
                <c:pt idx="46">
                  <c:v>1.33975656888905</c:v>
                </c:pt>
                <c:pt idx="47">
                  <c:v>1.77526818474626</c:v>
                </c:pt>
                <c:pt idx="48">
                  <c:v>1.23421625857111</c:v>
                </c:pt>
                <c:pt idx="49">
                  <c:v>1.21000000633148</c:v>
                </c:pt>
                <c:pt idx="50">
                  <c:v>1.05851193192742</c:v>
                </c:pt>
                <c:pt idx="51">
                  <c:v>0.971691912353676</c:v>
                </c:pt>
                <c:pt idx="52">
                  <c:v>0.915804094401128</c:v>
                </c:pt>
                <c:pt idx="53">
                  <c:v>0.738198365505361</c:v>
                </c:pt>
                <c:pt idx="54">
                  <c:v>0.790109424473656</c:v>
                </c:pt>
                <c:pt idx="55">
                  <c:v>0.901938108304102</c:v>
                </c:pt>
                <c:pt idx="56">
                  <c:v>0.810610404074909</c:v>
                </c:pt>
                <c:pt idx="57">
                  <c:v>0.661325731403935</c:v>
                </c:pt>
                <c:pt idx="58">
                  <c:v>0.65975719448237</c:v>
                </c:pt>
                <c:pt idx="59">
                  <c:v>0.640594784810473</c:v>
                </c:pt>
                <c:pt idx="60">
                  <c:v>0.738061264718034</c:v>
                </c:pt>
                <c:pt idx="61">
                  <c:v>0.665876668146071</c:v>
                </c:pt>
                <c:pt idx="62">
                  <c:v>0.66497552821308</c:v>
                </c:pt>
                <c:pt idx="63">
                  <c:v>0.732480434761238</c:v>
                </c:pt>
                <c:pt idx="64">
                  <c:v>0.719241771113871</c:v>
                </c:pt>
                <c:pt idx="65">
                  <c:v>0.710918193981133</c:v>
                </c:pt>
                <c:pt idx="66">
                  <c:v>0.790792508236285</c:v>
                </c:pt>
                <c:pt idx="67">
                  <c:v>1.67262620660298</c:v>
                </c:pt>
                <c:pt idx="68">
                  <c:v>1.70113938094658</c:v>
                </c:pt>
                <c:pt idx="69">
                  <c:v>1.36379258750039</c:v>
                </c:pt>
                <c:pt idx="70">
                  <c:v>1.14468904042437</c:v>
                </c:pt>
                <c:pt idx="71">
                  <c:v>1.68641011987331</c:v>
                </c:pt>
                <c:pt idx="72">
                  <c:v>1.03823956043983</c:v>
                </c:pt>
                <c:pt idx="73">
                  <c:v>1.63388936729037</c:v>
                </c:pt>
                <c:pt idx="74">
                  <c:v>1.12164734327375</c:v>
                </c:pt>
                <c:pt idx="75">
                  <c:v>1.07972864041232</c:v>
                </c:pt>
                <c:pt idx="76">
                  <c:v>1.00749704220957</c:v>
                </c:pt>
                <c:pt idx="77">
                  <c:v>0.974844428539171</c:v>
                </c:pt>
                <c:pt idx="78">
                  <c:v>0.965192656431929</c:v>
                </c:pt>
                <c:pt idx="79">
                  <c:v>0.985239097157421</c:v>
                </c:pt>
                <c:pt idx="80">
                  <c:v>0.985616760041763</c:v>
                </c:pt>
                <c:pt idx="81">
                  <c:v>0.945593892001784</c:v>
                </c:pt>
                <c:pt idx="82">
                  <c:v>0.980763765646289</c:v>
                </c:pt>
                <c:pt idx="83">
                  <c:v>0.97042697239415</c:v>
                </c:pt>
                <c:pt idx="84">
                  <c:v>0.992901661683725</c:v>
                </c:pt>
                <c:pt idx="85">
                  <c:v>0.990079340478131</c:v>
                </c:pt>
                <c:pt idx="86">
                  <c:v>0.975962734940312</c:v>
                </c:pt>
                <c:pt idx="87">
                  <c:v>0.997948656142673</c:v>
                </c:pt>
                <c:pt idx="88">
                  <c:v>1.00879739362524</c:v>
                </c:pt>
                <c:pt idx="89">
                  <c:v>0.965488005726437</c:v>
                </c:pt>
                <c:pt idx="90">
                  <c:v>0.990160326201803</c:v>
                </c:pt>
                <c:pt idx="91">
                  <c:v>0.999158631838217</c:v>
                </c:pt>
                <c:pt idx="92">
                  <c:v>0.998299008702283</c:v>
                </c:pt>
                <c:pt idx="93">
                  <c:v>0.968649800546898</c:v>
                </c:pt>
                <c:pt idx="94">
                  <c:v>0.967855594857381</c:v>
                </c:pt>
                <c:pt idx="95">
                  <c:v>0.994270970480608</c:v>
                </c:pt>
                <c:pt idx="96">
                  <c:v>0.983591635734877</c:v>
                </c:pt>
                <c:pt idx="97">
                  <c:v>0.959990625866377</c:v>
                </c:pt>
                <c:pt idx="98">
                  <c:v>1.22707570630598</c:v>
                </c:pt>
                <c:pt idx="99">
                  <c:v>1.39855506794919</c:v>
                </c:pt>
                <c:pt idx="100">
                  <c:v>1.57841951692877</c:v>
                </c:pt>
                <c:pt idx="101">
                  <c:v>1.43981852466693</c:v>
                </c:pt>
                <c:pt idx="102">
                  <c:v>1.2287561783643</c:v>
                </c:pt>
                <c:pt idx="103">
                  <c:v>0.987741551708442</c:v>
                </c:pt>
                <c:pt idx="104">
                  <c:v>0.958833896296833</c:v>
                </c:pt>
                <c:pt idx="105">
                  <c:v>0.916824118297258</c:v>
                </c:pt>
                <c:pt idx="106">
                  <c:v>0.94853721182359</c:v>
                </c:pt>
                <c:pt idx="107">
                  <c:v>0.944823918127568</c:v>
                </c:pt>
                <c:pt idx="108">
                  <c:v>0.950124553001406</c:v>
                </c:pt>
                <c:pt idx="109">
                  <c:v>0.939329669225362</c:v>
                </c:pt>
                <c:pt idx="110">
                  <c:v>0.948674026415754</c:v>
                </c:pt>
                <c:pt idx="111">
                  <c:v>0.962724714599077</c:v>
                </c:pt>
                <c:pt idx="112">
                  <c:v>0.971523531955667</c:v>
                </c:pt>
                <c:pt idx="113">
                  <c:v>0.95861375449974</c:v>
                </c:pt>
                <c:pt idx="114">
                  <c:v>0.971629614685919</c:v>
                </c:pt>
                <c:pt idx="115">
                  <c:v>0.983565489246538</c:v>
                </c:pt>
                <c:pt idx="116">
                  <c:v>0.980382296537753</c:v>
                </c:pt>
                <c:pt idx="117">
                  <c:v>0.986664956414623</c:v>
                </c:pt>
                <c:pt idx="118">
                  <c:v>0.98021835647385</c:v>
                </c:pt>
                <c:pt idx="119">
                  <c:v>0.996907759357407</c:v>
                </c:pt>
                <c:pt idx="120">
                  <c:v>1.00171822688493</c:v>
                </c:pt>
                <c:pt idx="121">
                  <c:v>0.977338452891248</c:v>
                </c:pt>
                <c:pt idx="122">
                  <c:v>0.990591617014347</c:v>
                </c:pt>
                <c:pt idx="123">
                  <c:v>0.991930371100972</c:v>
                </c:pt>
                <c:pt idx="124">
                  <c:v>1.00345411310369</c:v>
                </c:pt>
                <c:pt idx="125">
                  <c:v>0.971039982371381</c:v>
                </c:pt>
                <c:pt idx="126">
                  <c:v>0.985969961679471</c:v>
                </c:pt>
                <c:pt idx="127">
                  <c:v>0.989941823685264</c:v>
                </c:pt>
                <c:pt idx="128">
                  <c:v>0.995115269435867</c:v>
                </c:pt>
                <c:pt idx="129">
                  <c:v>0.975963332619274</c:v>
                </c:pt>
                <c:pt idx="130">
                  <c:v>1.44394621775188</c:v>
                </c:pt>
                <c:pt idx="131">
                  <c:v>1.29550011088822</c:v>
                </c:pt>
                <c:pt idx="132">
                  <c:v>1.28536740622387</c:v>
                </c:pt>
                <c:pt idx="133">
                  <c:v>1.15653203084792</c:v>
                </c:pt>
                <c:pt idx="134">
                  <c:v>1.02293579384219</c:v>
                </c:pt>
                <c:pt idx="135">
                  <c:v>0.983273381235233</c:v>
                </c:pt>
                <c:pt idx="136">
                  <c:v>0.993315095811622</c:v>
                </c:pt>
                <c:pt idx="137">
                  <c:v>0.967560631662568</c:v>
                </c:pt>
                <c:pt idx="138">
                  <c:v>0.977353106749109</c:v>
                </c:pt>
                <c:pt idx="139">
                  <c:v>0.982555276123388</c:v>
                </c:pt>
                <c:pt idx="140">
                  <c:v>0.988624662254605</c:v>
                </c:pt>
                <c:pt idx="141">
                  <c:v>0.97881244020358</c:v>
                </c:pt>
                <c:pt idx="142">
                  <c:v>0.978301051414255</c:v>
                </c:pt>
                <c:pt idx="143">
                  <c:v>0.987683908573764</c:v>
                </c:pt>
                <c:pt idx="144">
                  <c:v>0.991194473246004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MD!$X$1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MD!$X$2:$X$492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0.0009465501</c:v>
                </c:pt>
                <c:pt idx="58">
                  <c:v>0.006535092</c:v>
                </c:pt>
                <c:pt idx="59">
                  <c:v>0.02485945</c:v>
                </c:pt>
                <c:pt idx="60">
                  <c:v>0.06580425</c:v>
                </c:pt>
                <c:pt idx="61">
                  <c:v>0.1442954</c:v>
                </c:pt>
                <c:pt idx="62">
                  <c:v>0.2821462</c:v>
                </c:pt>
                <c:pt idx="63">
                  <c:v>0.4834336</c:v>
                </c:pt>
                <c:pt idx="64">
                  <c:v>0.7501858</c:v>
                </c:pt>
                <c:pt idx="65">
                  <c:v>1.022342</c:v>
                </c:pt>
                <c:pt idx="66">
                  <c:v>1.317266</c:v>
                </c:pt>
                <c:pt idx="67">
                  <c:v>1.56547</c:v>
                </c:pt>
                <c:pt idx="68">
                  <c:v>1.767605</c:v>
                </c:pt>
                <c:pt idx="69">
                  <c:v>1.910348</c:v>
                </c:pt>
                <c:pt idx="70">
                  <c:v>2.000354</c:v>
                </c:pt>
                <c:pt idx="71">
                  <c:v>2.013124</c:v>
                </c:pt>
                <c:pt idx="72">
                  <c:v>1.998889</c:v>
                </c:pt>
                <c:pt idx="73">
                  <c:v>1.945702</c:v>
                </c:pt>
                <c:pt idx="74">
                  <c:v>1.854054</c:v>
                </c:pt>
                <c:pt idx="75">
                  <c:v>1.778826</c:v>
                </c:pt>
                <c:pt idx="76">
                  <c:v>1.6981</c:v>
                </c:pt>
                <c:pt idx="77">
                  <c:v>1.610857</c:v>
                </c:pt>
                <c:pt idx="78">
                  <c:v>1.561066</c:v>
                </c:pt>
                <c:pt idx="79">
                  <c:v>1.50139</c:v>
                </c:pt>
                <c:pt idx="80">
                  <c:v>1.426945</c:v>
                </c:pt>
                <c:pt idx="81">
                  <c:v>1.381255</c:v>
                </c:pt>
                <c:pt idx="82">
                  <c:v>1.315114</c:v>
                </c:pt>
                <c:pt idx="83">
                  <c:v>1.262882</c:v>
                </c:pt>
                <c:pt idx="84">
                  <c:v>1.214947</c:v>
                </c:pt>
                <c:pt idx="85">
                  <c:v>1.189925</c:v>
                </c:pt>
                <c:pt idx="86">
                  <c:v>1.165903</c:v>
                </c:pt>
                <c:pt idx="87">
                  <c:v>1.109307</c:v>
                </c:pt>
                <c:pt idx="88">
                  <c:v>1.072841</c:v>
                </c:pt>
                <c:pt idx="89">
                  <c:v>1.046767</c:v>
                </c:pt>
                <c:pt idx="90">
                  <c:v>1.025598</c:v>
                </c:pt>
                <c:pt idx="91">
                  <c:v>0.999442</c:v>
                </c:pt>
                <c:pt idx="92">
                  <c:v>0.9777309</c:v>
                </c:pt>
                <c:pt idx="93">
                  <c:v>0.9676422</c:v>
                </c:pt>
                <c:pt idx="94">
                  <c:v>0.9413695</c:v>
                </c:pt>
                <c:pt idx="95">
                  <c:v>0.9291151</c:v>
                </c:pt>
                <c:pt idx="96">
                  <c:v>0.9192007</c:v>
                </c:pt>
                <c:pt idx="97">
                  <c:v>0.908524</c:v>
                </c:pt>
                <c:pt idx="98">
                  <c:v>0.8915198</c:v>
                </c:pt>
                <c:pt idx="99">
                  <c:v>0.8652591</c:v>
                </c:pt>
                <c:pt idx="100">
                  <c:v>0.8622695</c:v>
                </c:pt>
                <c:pt idx="101">
                  <c:v>0.8489599</c:v>
                </c:pt>
                <c:pt idx="102">
                  <c:v>0.8592376</c:v>
                </c:pt>
                <c:pt idx="103">
                  <c:v>0.8529075</c:v>
                </c:pt>
                <c:pt idx="104">
                  <c:v>0.8552797</c:v>
                </c:pt>
                <c:pt idx="105">
                  <c:v>0.8500574</c:v>
                </c:pt>
                <c:pt idx="106">
                  <c:v>0.846673</c:v>
                </c:pt>
                <c:pt idx="107">
                  <c:v>0.8385077</c:v>
                </c:pt>
                <c:pt idx="108">
                  <c:v>0.8475869</c:v>
                </c:pt>
                <c:pt idx="109">
                  <c:v>0.8403125</c:v>
                </c:pt>
                <c:pt idx="110">
                  <c:v>0.8394192</c:v>
                </c:pt>
                <c:pt idx="111">
                  <c:v>0.8394939</c:v>
                </c:pt>
                <c:pt idx="112">
                  <c:v>0.8588446</c:v>
                </c:pt>
                <c:pt idx="113">
                  <c:v>0.8756528</c:v>
                </c:pt>
                <c:pt idx="114">
                  <c:v>0.8811459</c:v>
                </c:pt>
                <c:pt idx="115">
                  <c:v>0.8935908</c:v>
                </c:pt>
                <c:pt idx="116">
                  <c:v>0.9086975</c:v>
                </c:pt>
                <c:pt idx="117">
                  <c:v>0.92324</c:v>
                </c:pt>
                <c:pt idx="118">
                  <c:v>0.9427115</c:v>
                </c:pt>
                <c:pt idx="119">
                  <c:v>0.9606297</c:v>
                </c:pt>
                <c:pt idx="120">
                  <c:v>0.9812216</c:v>
                </c:pt>
                <c:pt idx="121">
                  <c:v>0.9952894</c:v>
                </c:pt>
                <c:pt idx="122">
                  <c:v>1.003085</c:v>
                </c:pt>
                <c:pt idx="123">
                  <c:v>1.009107</c:v>
                </c:pt>
                <c:pt idx="124">
                  <c:v>1.021393</c:v>
                </c:pt>
                <c:pt idx="125">
                  <c:v>1.036501</c:v>
                </c:pt>
                <c:pt idx="126">
                  <c:v>1.034307</c:v>
                </c:pt>
                <c:pt idx="127">
                  <c:v>1.02785</c:v>
                </c:pt>
                <c:pt idx="128">
                  <c:v>1.031371</c:v>
                </c:pt>
                <c:pt idx="129">
                  <c:v>1.036401</c:v>
                </c:pt>
                <c:pt idx="130">
                  <c:v>1.046102</c:v>
                </c:pt>
                <c:pt idx="131">
                  <c:v>1.040947</c:v>
                </c:pt>
                <c:pt idx="132">
                  <c:v>1.035973</c:v>
                </c:pt>
                <c:pt idx="133">
                  <c:v>1.029848</c:v>
                </c:pt>
                <c:pt idx="134">
                  <c:v>1.029118</c:v>
                </c:pt>
                <c:pt idx="135">
                  <c:v>1.037815</c:v>
                </c:pt>
                <c:pt idx="136">
                  <c:v>1.031055</c:v>
                </c:pt>
                <c:pt idx="137">
                  <c:v>1.034224</c:v>
                </c:pt>
                <c:pt idx="138">
                  <c:v>1.037274</c:v>
                </c:pt>
                <c:pt idx="139">
                  <c:v>1.042047</c:v>
                </c:pt>
                <c:pt idx="140">
                  <c:v>1.043845</c:v>
                </c:pt>
                <c:pt idx="141">
                  <c:v>1.040026</c:v>
                </c:pt>
                <c:pt idx="142">
                  <c:v>1.030376</c:v>
                </c:pt>
                <c:pt idx="143">
                  <c:v>1.031462</c:v>
                </c:pt>
                <c:pt idx="144">
                  <c:v>1.023051</c:v>
                </c:pt>
                <c:pt idx="145">
                  <c:v>1.03044</c:v>
                </c:pt>
                <c:pt idx="146">
                  <c:v>1.035034</c:v>
                </c:pt>
                <c:pt idx="147">
                  <c:v>1.031827</c:v>
                </c:pt>
                <c:pt idx="148">
                  <c:v>1.018868</c:v>
                </c:pt>
                <c:pt idx="149">
                  <c:v>1.032746</c:v>
                </c:pt>
                <c:pt idx="150">
                  <c:v>1.020729</c:v>
                </c:pt>
                <c:pt idx="151">
                  <c:v>1.012287</c:v>
                </c:pt>
                <c:pt idx="152">
                  <c:v>1.012265</c:v>
                </c:pt>
                <c:pt idx="153">
                  <c:v>1.00973</c:v>
                </c:pt>
                <c:pt idx="154">
                  <c:v>1.009897</c:v>
                </c:pt>
                <c:pt idx="155">
                  <c:v>1.013773</c:v>
                </c:pt>
                <c:pt idx="156">
                  <c:v>1.010122</c:v>
                </c:pt>
                <c:pt idx="157">
                  <c:v>1.007932</c:v>
                </c:pt>
                <c:pt idx="158">
                  <c:v>1.007921</c:v>
                </c:pt>
                <c:pt idx="159">
                  <c:v>1.000765</c:v>
                </c:pt>
                <c:pt idx="160">
                  <c:v>0.9943797</c:v>
                </c:pt>
                <c:pt idx="161">
                  <c:v>0.9968784</c:v>
                </c:pt>
                <c:pt idx="162">
                  <c:v>1.001475</c:v>
                </c:pt>
                <c:pt idx="163">
                  <c:v>1.000578</c:v>
                </c:pt>
                <c:pt idx="164">
                  <c:v>0.9937347</c:v>
                </c:pt>
                <c:pt idx="165">
                  <c:v>0.9885258</c:v>
                </c:pt>
                <c:pt idx="166">
                  <c:v>0.9852134</c:v>
                </c:pt>
                <c:pt idx="167">
                  <c:v>0.9875792</c:v>
                </c:pt>
                <c:pt idx="168">
                  <c:v>0.9902619</c:v>
                </c:pt>
                <c:pt idx="169">
                  <c:v>0.9799124</c:v>
                </c:pt>
                <c:pt idx="170">
                  <c:v>0.9797069</c:v>
                </c:pt>
                <c:pt idx="171">
                  <c:v>0.9752314</c:v>
                </c:pt>
                <c:pt idx="172">
                  <c:v>0.9772759</c:v>
                </c:pt>
                <c:pt idx="173">
                  <c:v>0.9865128</c:v>
                </c:pt>
                <c:pt idx="174">
                  <c:v>0.9904483</c:v>
                </c:pt>
                <c:pt idx="175">
                  <c:v>0.9852502</c:v>
                </c:pt>
                <c:pt idx="176">
                  <c:v>0.9827781</c:v>
                </c:pt>
                <c:pt idx="177">
                  <c:v>0.9873407</c:v>
                </c:pt>
                <c:pt idx="178">
                  <c:v>0.9926476</c:v>
                </c:pt>
                <c:pt idx="179">
                  <c:v>0.9865081</c:v>
                </c:pt>
                <c:pt idx="180">
                  <c:v>0.9923474</c:v>
                </c:pt>
                <c:pt idx="181">
                  <c:v>0.9912939</c:v>
                </c:pt>
                <c:pt idx="182">
                  <c:v>0.9916787</c:v>
                </c:pt>
                <c:pt idx="183">
                  <c:v>0.9925561</c:v>
                </c:pt>
                <c:pt idx="184">
                  <c:v>0.9850101</c:v>
                </c:pt>
                <c:pt idx="185">
                  <c:v>0.9868821</c:v>
                </c:pt>
                <c:pt idx="186">
                  <c:v>0.9842058</c:v>
                </c:pt>
                <c:pt idx="187">
                  <c:v>0.9862483</c:v>
                </c:pt>
                <c:pt idx="188">
                  <c:v>0.9984146</c:v>
                </c:pt>
                <c:pt idx="189">
                  <c:v>1.001239</c:v>
                </c:pt>
                <c:pt idx="190">
                  <c:v>0.9990287</c:v>
                </c:pt>
                <c:pt idx="191">
                  <c:v>1.00129</c:v>
                </c:pt>
                <c:pt idx="192">
                  <c:v>1.004739</c:v>
                </c:pt>
                <c:pt idx="193">
                  <c:v>1.004168</c:v>
                </c:pt>
                <c:pt idx="194">
                  <c:v>1.008681</c:v>
                </c:pt>
                <c:pt idx="195">
                  <c:v>1.003612</c:v>
                </c:pt>
                <c:pt idx="196">
                  <c:v>1.005852</c:v>
                </c:pt>
                <c:pt idx="197">
                  <c:v>1.007799</c:v>
                </c:pt>
                <c:pt idx="198">
                  <c:v>1.007403</c:v>
                </c:pt>
                <c:pt idx="199">
                  <c:v>1.008343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030856"/>
        <c:axId val="-2080003832"/>
      </c:scatterChart>
      <c:valAx>
        <c:axId val="-2088030856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0003832"/>
        <c:crosses val="autoZero"/>
        <c:crossBetween val="midCat"/>
        <c:majorUnit val="2.0"/>
      </c:valAx>
      <c:valAx>
        <c:axId val="-2080003832"/>
        <c:scaling>
          <c:orientation val="minMax"/>
          <c:max val="3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03085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alles!$AN$1</c:f>
              <c:strCache>
                <c:ptCount val="1"/>
                <c:pt idx="0">
                  <c:v>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alles!$AN$2:$AN$146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0.00307744264591149</c:v>
                </c:pt>
                <c:pt idx="19" formatCode="0.00E+00">
                  <c:v>0.0114739454800683</c:v>
                </c:pt>
                <c:pt idx="20">
                  <c:v>0.349571546202229</c:v>
                </c:pt>
                <c:pt idx="21">
                  <c:v>0.13050672116501</c:v>
                </c:pt>
                <c:pt idx="22">
                  <c:v>0.983142235704497</c:v>
                </c:pt>
                <c:pt idx="23">
                  <c:v>0.706138678197141</c:v>
                </c:pt>
                <c:pt idx="24">
                  <c:v>0.435697626028031</c:v>
                </c:pt>
                <c:pt idx="25">
                  <c:v>0.673152909717926</c:v>
                </c:pt>
                <c:pt idx="26">
                  <c:v>0.453016978054115</c:v>
                </c:pt>
                <c:pt idx="27">
                  <c:v>0.647781970876824</c:v>
                </c:pt>
                <c:pt idx="28">
                  <c:v>0.511580161362401</c:v>
                </c:pt>
                <c:pt idx="29">
                  <c:v>0.31718512613771</c:v>
                </c:pt>
                <c:pt idx="30">
                  <c:v>0.578813457889692</c:v>
                </c:pt>
                <c:pt idx="31">
                  <c:v>0.541305739533834</c:v>
                </c:pt>
                <c:pt idx="32">
                  <c:v>0.506400294370118</c:v>
                </c:pt>
                <c:pt idx="33">
                  <c:v>0.717402924576179</c:v>
                </c:pt>
                <c:pt idx="34">
                  <c:v>0.727028979156146</c:v>
                </c:pt>
                <c:pt idx="35">
                  <c:v>0.876458929306769</c:v>
                </c:pt>
                <c:pt idx="36">
                  <c:v>0.827590236114473</c:v>
                </c:pt>
                <c:pt idx="37">
                  <c:v>1.03186048321984</c:v>
                </c:pt>
                <c:pt idx="38">
                  <c:v>1.15106657182668</c:v>
                </c:pt>
                <c:pt idx="39">
                  <c:v>1.09409020089432</c:v>
                </c:pt>
                <c:pt idx="40">
                  <c:v>1.09504263944491</c:v>
                </c:pt>
                <c:pt idx="41">
                  <c:v>1.2286215540599</c:v>
                </c:pt>
                <c:pt idx="42">
                  <c:v>1.16376024833095</c:v>
                </c:pt>
                <c:pt idx="43">
                  <c:v>1.207023392581</c:v>
                </c:pt>
                <c:pt idx="44">
                  <c:v>1.10565045492254</c:v>
                </c:pt>
                <c:pt idx="45">
                  <c:v>1.16717941308409</c:v>
                </c:pt>
                <c:pt idx="46">
                  <c:v>1.04962268031534</c:v>
                </c:pt>
                <c:pt idx="47">
                  <c:v>1.04906461357789</c:v>
                </c:pt>
                <c:pt idx="48">
                  <c:v>1.07094398299542</c:v>
                </c:pt>
                <c:pt idx="49">
                  <c:v>0.994745226575212</c:v>
                </c:pt>
                <c:pt idx="50">
                  <c:v>0.968845583401625</c:v>
                </c:pt>
                <c:pt idx="51">
                  <c:v>0.98442052049067</c:v>
                </c:pt>
                <c:pt idx="52">
                  <c:v>0.999116910937181</c:v>
                </c:pt>
                <c:pt idx="53">
                  <c:v>0.949209844177849</c:v>
                </c:pt>
                <c:pt idx="54">
                  <c:v>0.984408769468457</c:v>
                </c:pt>
                <c:pt idx="55">
                  <c:v>1.01488437364152</c:v>
                </c:pt>
                <c:pt idx="56">
                  <c:v>0.975352336683179</c:v>
                </c:pt>
                <c:pt idx="57">
                  <c:v>0.987043275379805</c:v>
                </c:pt>
                <c:pt idx="58">
                  <c:v>1.02969768930753</c:v>
                </c:pt>
                <c:pt idx="59">
                  <c:v>0.981071119744048</c:v>
                </c:pt>
                <c:pt idx="60">
                  <c:v>1.0825741718084</c:v>
                </c:pt>
                <c:pt idx="61">
                  <c:v>1.03267360008564</c:v>
                </c:pt>
                <c:pt idx="62">
                  <c:v>1.06241503752518</c:v>
                </c:pt>
                <c:pt idx="63">
                  <c:v>1.04434690297013</c:v>
                </c:pt>
                <c:pt idx="64">
                  <c:v>1.04749581532856</c:v>
                </c:pt>
                <c:pt idx="65">
                  <c:v>1.04516114856879</c:v>
                </c:pt>
                <c:pt idx="66">
                  <c:v>1.03815204480471</c:v>
                </c:pt>
                <c:pt idx="67">
                  <c:v>1.02608978366949</c:v>
                </c:pt>
                <c:pt idx="68">
                  <c:v>1.01187729881427</c:v>
                </c:pt>
                <c:pt idx="69">
                  <c:v>1.01672468682184</c:v>
                </c:pt>
                <c:pt idx="70">
                  <c:v>1.01324703434818</c:v>
                </c:pt>
                <c:pt idx="71">
                  <c:v>1.00299005069687</c:v>
                </c:pt>
                <c:pt idx="72">
                  <c:v>0.993106901528028</c:v>
                </c:pt>
                <c:pt idx="73">
                  <c:v>0.997906118319176</c:v>
                </c:pt>
                <c:pt idx="74">
                  <c:v>0.988200729707374</c:v>
                </c:pt>
                <c:pt idx="75">
                  <c:v>0.980445442742284</c:v>
                </c:pt>
                <c:pt idx="76">
                  <c:v>0.978544337278145</c:v>
                </c:pt>
                <c:pt idx="77">
                  <c:v>0.96890200164069</c:v>
                </c:pt>
                <c:pt idx="78">
                  <c:v>0.972928282419772</c:v>
                </c:pt>
                <c:pt idx="79">
                  <c:v>0.971950451422908</c:v>
                </c:pt>
                <c:pt idx="80">
                  <c:v>0.971791075118784</c:v>
                </c:pt>
                <c:pt idx="81">
                  <c:v>0.9724933670776</c:v>
                </c:pt>
                <c:pt idx="82">
                  <c:v>0.975718101679448</c:v>
                </c:pt>
                <c:pt idx="83">
                  <c:v>0.977431987409522</c:v>
                </c:pt>
                <c:pt idx="84">
                  <c:v>0.985405050520337</c:v>
                </c:pt>
                <c:pt idx="85">
                  <c:v>0.985285556046981</c:v>
                </c:pt>
                <c:pt idx="86">
                  <c:v>0.995625569163162</c:v>
                </c:pt>
                <c:pt idx="87">
                  <c:v>0.997637363361246</c:v>
                </c:pt>
                <c:pt idx="88">
                  <c:v>1.00382327917326</c:v>
                </c:pt>
                <c:pt idx="89">
                  <c:v>1.01040077480156</c:v>
                </c:pt>
                <c:pt idx="90">
                  <c:v>1.01057693096694</c:v>
                </c:pt>
                <c:pt idx="91">
                  <c:v>1.01739409457903</c:v>
                </c:pt>
                <c:pt idx="92">
                  <c:v>1.01849403983046</c:v>
                </c:pt>
                <c:pt idx="93">
                  <c:v>1.02049489944202</c:v>
                </c:pt>
                <c:pt idx="94">
                  <c:v>1.01984344867408</c:v>
                </c:pt>
                <c:pt idx="95">
                  <c:v>1.01788931446317</c:v>
                </c:pt>
                <c:pt idx="96">
                  <c:v>1.01773934904597</c:v>
                </c:pt>
                <c:pt idx="97">
                  <c:v>1.01359945784231</c:v>
                </c:pt>
                <c:pt idx="98">
                  <c:v>1.00947016469469</c:v>
                </c:pt>
                <c:pt idx="99">
                  <c:v>1.00651727358753</c:v>
                </c:pt>
                <c:pt idx="100">
                  <c:v>1.00381003165801</c:v>
                </c:pt>
                <c:pt idx="101">
                  <c:v>1.00074617585112</c:v>
                </c:pt>
                <c:pt idx="102">
                  <c:v>0.998293200475752</c:v>
                </c:pt>
                <c:pt idx="103">
                  <c:v>0.99608371228467</c:v>
                </c:pt>
                <c:pt idx="104">
                  <c:v>0.996377356858658</c:v>
                </c:pt>
                <c:pt idx="105">
                  <c:v>0.994624236338495</c:v>
                </c:pt>
                <c:pt idx="106">
                  <c:v>0.995045159526267</c:v>
                </c:pt>
                <c:pt idx="107">
                  <c:v>0.994545999717211</c:v>
                </c:pt>
                <c:pt idx="108">
                  <c:v>0.994942510805889</c:v>
                </c:pt>
                <c:pt idx="109">
                  <c:v>0.995570224927765</c:v>
                </c:pt>
                <c:pt idx="110">
                  <c:v>0.996241672273641</c:v>
                </c:pt>
                <c:pt idx="111">
                  <c:v>0.996931212709037</c:v>
                </c:pt>
                <c:pt idx="112">
                  <c:v>0.997687016707818</c:v>
                </c:pt>
                <c:pt idx="113">
                  <c:v>0.998711260619938</c:v>
                </c:pt>
                <c:pt idx="114">
                  <c:v>0.999647559478986</c:v>
                </c:pt>
                <c:pt idx="115">
                  <c:v>1.000125811861</c:v>
                </c:pt>
                <c:pt idx="116">
                  <c:v>1.00051847124827</c:v>
                </c:pt>
                <c:pt idx="117">
                  <c:v>1.00130567213903</c:v>
                </c:pt>
                <c:pt idx="118">
                  <c:v>1.00189722454886</c:v>
                </c:pt>
                <c:pt idx="119">
                  <c:v>1.00180058946258</c:v>
                </c:pt>
                <c:pt idx="120">
                  <c:v>1.00148655918418</c:v>
                </c:pt>
                <c:pt idx="121">
                  <c:v>1.00190447805836</c:v>
                </c:pt>
                <c:pt idx="122">
                  <c:v>1.00168856689771</c:v>
                </c:pt>
                <c:pt idx="123">
                  <c:v>1.00126256608972</c:v>
                </c:pt>
                <c:pt idx="124">
                  <c:v>1.0009877274719</c:v>
                </c:pt>
                <c:pt idx="125">
                  <c:v>1.00085159890251</c:v>
                </c:pt>
                <c:pt idx="126">
                  <c:v>1.00039469394795</c:v>
                </c:pt>
                <c:pt idx="127">
                  <c:v>1.00001971063835</c:v>
                </c:pt>
                <c:pt idx="128">
                  <c:v>1.00019020866847</c:v>
                </c:pt>
                <c:pt idx="129">
                  <c:v>0.999563997085456</c:v>
                </c:pt>
                <c:pt idx="130">
                  <c:v>0.999640488282629</c:v>
                </c:pt>
                <c:pt idx="131">
                  <c:v>0.999792316555815</c:v>
                </c:pt>
                <c:pt idx="132">
                  <c:v>0.99977945252405</c:v>
                </c:pt>
                <c:pt idx="133">
                  <c:v>0.999909217493593</c:v>
                </c:pt>
                <c:pt idx="134">
                  <c:v>1.00011529864389</c:v>
                </c:pt>
                <c:pt idx="135">
                  <c:v>1.00033974851538</c:v>
                </c:pt>
                <c:pt idx="136">
                  <c:v>1.00087404402597</c:v>
                </c:pt>
                <c:pt idx="137">
                  <c:v>1.00091773272216</c:v>
                </c:pt>
                <c:pt idx="138">
                  <c:v>1.00077957827109</c:v>
                </c:pt>
                <c:pt idx="139">
                  <c:v>1.0014654300942</c:v>
                </c:pt>
                <c:pt idx="140">
                  <c:v>1.00133393165051</c:v>
                </c:pt>
                <c:pt idx="141">
                  <c:v>1.0011394947236</c:v>
                </c:pt>
                <c:pt idx="142">
                  <c:v>1.00153916494752</c:v>
                </c:pt>
                <c:pt idx="143">
                  <c:v>1.00118093517513</c:v>
                </c:pt>
                <c:pt idx="144">
                  <c:v>1.00125365858854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alles!$AQ$1</c:f>
              <c:strCache>
                <c:ptCount val="1"/>
                <c:pt idx="0">
                  <c:v>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alles!$AQ$2:$AQ$146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 formatCode="0.00E+00">
                  <c:v>8.93380089371772E-6</c:v>
                </c:pt>
                <c:pt idx="19" formatCode="0.00E+00">
                  <c:v>2.39074435539997E-5</c:v>
                </c:pt>
                <c:pt idx="20" formatCode="0.00E+00">
                  <c:v>0.000481345244745001</c:v>
                </c:pt>
                <c:pt idx="21" formatCode="0.00E+00">
                  <c:v>0.000265423880484061</c:v>
                </c:pt>
                <c:pt idx="22">
                  <c:v>5.54626918589978</c:v>
                </c:pt>
                <c:pt idx="23">
                  <c:v>6.984925865925734</c:v>
                </c:pt>
                <c:pt idx="24">
                  <c:v>4.95967478527986</c:v>
                </c:pt>
                <c:pt idx="25">
                  <c:v>0.963019529054125</c:v>
                </c:pt>
                <c:pt idx="26" formatCode="0.00E+00">
                  <c:v>0.0889868378390365</c:v>
                </c:pt>
                <c:pt idx="27" formatCode="0.00E+00">
                  <c:v>0.024799736341703</c:v>
                </c:pt>
                <c:pt idx="28" formatCode="0.00E+00">
                  <c:v>0.0266691598937568</c:v>
                </c:pt>
                <c:pt idx="29">
                  <c:v>0.212824510297618</c:v>
                </c:pt>
                <c:pt idx="30">
                  <c:v>0.174407645808094</c:v>
                </c:pt>
                <c:pt idx="31">
                  <c:v>0.180077157199902</c:v>
                </c:pt>
                <c:pt idx="32">
                  <c:v>0.112963686824412</c:v>
                </c:pt>
                <c:pt idx="33">
                  <c:v>1.20077458986904</c:v>
                </c:pt>
                <c:pt idx="34">
                  <c:v>0.666840150276618</c:v>
                </c:pt>
                <c:pt idx="35">
                  <c:v>1.09091973630525</c:v>
                </c:pt>
                <c:pt idx="36">
                  <c:v>0.544376508173848</c:v>
                </c:pt>
                <c:pt idx="37">
                  <c:v>0.988372105613298</c:v>
                </c:pt>
                <c:pt idx="38">
                  <c:v>0.975063115788247</c:v>
                </c:pt>
                <c:pt idx="39">
                  <c:v>0.998347469441605</c:v>
                </c:pt>
                <c:pt idx="40">
                  <c:v>1.38505803267332</c:v>
                </c:pt>
                <c:pt idx="41">
                  <c:v>0.820211655992032</c:v>
                </c:pt>
                <c:pt idx="42">
                  <c:v>1.28829615540312</c:v>
                </c:pt>
                <c:pt idx="43">
                  <c:v>1.15986059111591</c:v>
                </c:pt>
                <c:pt idx="44">
                  <c:v>2.1153139175498</c:v>
                </c:pt>
                <c:pt idx="45">
                  <c:v>2.00615417960721</c:v>
                </c:pt>
                <c:pt idx="46">
                  <c:v>0.98317850801611</c:v>
                </c:pt>
                <c:pt idx="47">
                  <c:v>0.77464922357933</c:v>
                </c:pt>
                <c:pt idx="48">
                  <c:v>0.665438840735091</c:v>
                </c:pt>
                <c:pt idx="49">
                  <c:v>0.822060772850981</c:v>
                </c:pt>
                <c:pt idx="50">
                  <c:v>0.923863907401699</c:v>
                </c:pt>
                <c:pt idx="51">
                  <c:v>0.836324393139648</c:v>
                </c:pt>
                <c:pt idx="52">
                  <c:v>0.786798446738907</c:v>
                </c:pt>
                <c:pt idx="53">
                  <c:v>0.834249762616937</c:v>
                </c:pt>
                <c:pt idx="54">
                  <c:v>2.47987857862684</c:v>
                </c:pt>
                <c:pt idx="55">
                  <c:v>2.342028443562599</c:v>
                </c:pt>
                <c:pt idx="56">
                  <c:v>1.58010575198504</c:v>
                </c:pt>
                <c:pt idx="57">
                  <c:v>0.886977866579118</c:v>
                </c:pt>
                <c:pt idx="58">
                  <c:v>0.920901919608951</c:v>
                </c:pt>
                <c:pt idx="59">
                  <c:v>0.904326589772582</c:v>
                </c:pt>
                <c:pt idx="60">
                  <c:v>1.0094169163365</c:v>
                </c:pt>
                <c:pt idx="61">
                  <c:v>0.996718298225872</c:v>
                </c:pt>
                <c:pt idx="62">
                  <c:v>1.07019765004639</c:v>
                </c:pt>
                <c:pt idx="63">
                  <c:v>0.968291622596576</c:v>
                </c:pt>
                <c:pt idx="64">
                  <c:v>1.02960909287642</c:v>
                </c:pt>
                <c:pt idx="65">
                  <c:v>1.03543045854345</c:v>
                </c:pt>
                <c:pt idx="66">
                  <c:v>0.994053334015888</c:v>
                </c:pt>
                <c:pt idx="67">
                  <c:v>1.03026909021659</c:v>
                </c:pt>
                <c:pt idx="68">
                  <c:v>0.971979458399737</c:v>
                </c:pt>
                <c:pt idx="69">
                  <c:v>0.973315288929498</c:v>
                </c:pt>
                <c:pt idx="70">
                  <c:v>0.99226192057134</c:v>
                </c:pt>
                <c:pt idx="71">
                  <c:v>0.98907382503491</c:v>
                </c:pt>
                <c:pt idx="72">
                  <c:v>0.939339293067234</c:v>
                </c:pt>
                <c:pt idx="73">
                  <c:v>0.959264423999998</c:v>
                </c:pt>
                <c:pt idx="74">
                  <c:v>0.924549164974643</c:v>
                </c:pt>
                <c:pt idx="75">
                  <c:v>1.7668043184638</c:v>
                </c:pt>
                <c:pt idx="76">
                  <c:v>1.50786254359481</c:v>
                </c:pt>
                <c:pt idx="77">
                  <c:v>0.919582877264367</c:v>
                </c:pt>
                <c:pt idx="78">
                  <c:v>0.889382440123186</c:v>
                </c:pt>
                <c:pt idx="79">
                  <c:v>0.903479609168883</c:v>
                </c:pt>
                <c:pt idx="80">
                  <c:v>0.906329349332515</c:v>
                </c:pt>
                <c:pt idx="81">
                  <c:v>0.907933491830513</c:v>
                </c:pt>
                <c:pt idx="82">
                  <c:v>0.917142932205912</c:v>
                </c:pt>
                <c:pt idx="83">
                  <c:v>0.92784495532055</c:v>
                </c:pt>
                <c:pt idx="84">
                  <c:v>0.911355682132963</c:v>
                </c:pt>
                <c:pt idx="85">
                  <c:v>0.946409904744092</c:v>
                </c:pt>
                <c:pt idx="86">
                  <c:v>2.28729563303396</c:v>
                </c:pt>
                <c:pt idx="87">
                  <c:v>1.02805119004849</c:v>
                </c:pt>
                <c:pt idx="88">
                  <c:v>0.949747001537644</c:v>
                </c:pt>
                <c:pt idx="89">
                  <c:v>0.974504328485175</c:v>
                </c:pt>
                <c:pt idx="90">
                  <c:v>0.966730244562977</c:v>
                </c:pt>
                <c:pt idx="91">
                  <c:v>0.979123345329494</c:v>
                </c:pt>
                <c:pt idx="92">
                  <c:v>0.979606007662069</c:v>
                </c:pt>
                <c:pt idx="93">
                  <c:v>1.00309980264009</c:v>
                </c:pt>
                <c:pt idx="94">
                  <c:v>0.987478203663008</c:v>
                </c:pt>
                <c:pt idx="95">
                  <c:v>0.998519230084328</c:v>
                </c:pt>
                <c:pt idx="96">
                  <c:v>0.979506361025211</c:v>
                </c:pt>
                <c:pt idx="97">
                  <c:v>0.992201495737216</c:v>
                </c:pt>
                <c:pt idx="98">
                  <c:v>0.987456597490727</c:v>
                </c:pt>
                <c:pt idx="99">
                  <c:v>0.969933498690573</c:v>
                </c:pt>
                <c:pt idx="100">
                  <c:v>0.980001664788513</c:v>
                </c:pt>
                <c:pt idx="101">
                  <c:v>0.964615294584768</c:v>
                </c:pt>
                <c:pt idx="102">
                  <c:v>0.980172833028952</c:v>
                </c:pt>
                <c:pt idx="103">
                  <c:v>0.970868867767846</c:v>
                </c:pt>
                <c:pt idx="104">
                  <c:v>0.961966361199232</c:v>
                </c:pt>
                <c:pt idx="105">
                  <c:v>0.978440560300943</c:v>
                </c:pt>
                <c:pt idx="106">
                  <c:v>0.961417877238346</c:v>
                </c:pt>
                <c:pt idx="107">
                  <c:v>1.19814491304705</c:v>
                </c:pt>
                <c:pt idx="108">
                  <c:v>1.63630548230052</c:v>
                </c:pt>
                <c:pt idx="109">
                  <c:v>1.01415127957942</c:v>
                </c:pt>
                <c:pt idx="110">
                  <c:v>0.957504865641836</c:v>
                </c:pt>
                <c:pt idx="111">
                  <c:v>0.973586276867978</c:v>
                </c:pt>
                <c:pt idx="112">
                  <c:v>0.958658333671555</c:v>
                </c:pt>
                <c:pt idx="113">
                  <c:v>0.975425785071162</c:v>
                </c:pt>
                <c:pt idx="114">
                  <c:v>0.97059780038937</c:v>
                </c:pt>
                <c:pt idx="115">
                  <c:v>0.974700508472543</c:v>
                </c:pt>
                <c:pt idx="116">
                  <c:v>0.965643798285256</c:v>
                </c:pt>
                <c:pt idx="117">
                  <c:v>0.979277516372913</c:v>
                </c:pt>
                <c:pt idx="118">
                  <c:v>1.69872191656819</c:v>
                </c:pt>
                <c:pt idx="119">
                  <c:v>1.11155323880752</c:v>
                </c:pt>
                <c:pt idx="120">
                  <c:v>0.975332758980593</c:v>
                </c:pt>
                <c:pt idx="121">
                  <c:v>0.980297900749752</c:v>
                </c:pt>
                <c:pt idx="122">
                  <c:v>0.981343172700276</c:v>
                </c:pt>
                <c:pt idx="123">
                  <c:v>0.974427573743385</c:v>
                </c:pt>
                <c:pt idx="124">
                  <c:v>0.98169715689339</c:v>
                </c:pt>
                <c:pt idx="125">
                  <c:v>0.983384829565711</c:v>
                </c:pt>
                <c:pt idx="126">
                  <c:v>0.976277636270045</c:v>
                </c:pt>
                <c:pt idx="127">
                  <c:v>0.987256847129038</c:v>
                </c:pt>
                <c:pt idx="128">
                  <c:v>0.978403131551161</c:v>
                </c:pt>
                <c:pt idx="129">
                  <c:v>0.981329548582443</c:v>
                </c:pt>
                <c:pt idx="130">
                  <c:v>0.978516774576699</c:v>
                </c:pt>
                <c:pt idx="131">
                  <c:v>0.98650526973471</c:v>
                </c:pt>
                <c:pt idx="132">
                  <c:v>0.974870000654038</c:v>
                </c:pt>
                <c:pt idx="133">
                  <c:v>0.985616195128559</c:v>
                </c:pt>
                <c:pt idx="134">
                  <c:v>0.985456789039787</c:v>
                </c:pt>
                <c:pt idx="135">
                  <c:v>0.994418690257721</c:v>
                </c:pt>
                <c:pt idx="136">
                  <c:v>0.983742891910633</c:v>
                </c:pt>
                <c:pt idx="137">
                  <c:v>0.993336277982817</c:v>
                </c:pt>
                <c:pt idx="138">
                  <c:v>0.991453376724652</c:v>
                </c:pt>
                <c:pt idx="139">
                  <c:v>1.31000311128138</c:v>
                </c:pt>
                <c:pt idx="140">
                  <c:v>1.219616352209899</c:v>
                </c:pt>
                <c:pt idx="141">
                  <c:v>0.996296868259033</c:v>
                </c:pt>
                <c:pt idx="142">
                  <c:v>0.99666300004366</c:v>
                </c:pt>
                <c:pt idx="143">
                  <c:v>0.994084931559441</c:v>
                </c:pt>
                <c:pt idx="144">
                  <c:v>0.993340117696403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MD!$Y$1</c:f>
              <c:strCache>
                <c:ptCount val="1"/>
                <c:pt idx="0">
                  <c:v>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4.024999999999994</c:v>
                </c:pt>
                <c:pt idx="81">
                  <c:v>4.075</c:v>
                </c:pt>
                <c:pt idx="82">
                  <c:v>4.124999999999993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4.324999999999993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4.524999999999994</c:v>
                </c:pt>
                <c:pt idx="91">
                  <c:v>4.575</c:v>
                </c:pt>
                <c:pt idx="92">
                  <c:v>4.624999999999991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4.824999999999993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5.024999999999994</c:v>
                </c:pt>
                <c:pt idx="101">
                  <c:v>5.075</c:v>
                </c:pt>
                <c:pt idx="102">
                  <c:v>5.124999999999993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5.324999999999993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5.524999999999994</c:v>
                </c:pt>
                <c:pt idx="111">
                  <c:v>5.575</c:v>
                </c:pt>
                <c:pt idx="112">
                  <c:v>5.624999999999991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5.824999999999993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6.024999999999994</c:v>
                </c:pt>
                <c:pt idx="121">
                  <c:v>6.075</c:v>
                </c:pt>
                <c:pt idx="122">
                  <c:v>6.124999999999993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6.324999999999993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6.524999999999994</c:v>
                </c:pt>
                <c:pt idx="131">
                  <c:v>6.575</c:v>
                </c:pt>
                <c:pt idx="132">
                  <c:v>6.624999999999991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6.824999999999993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7.024999999999994</c:v>
                </c:pt>
                <c:pt idx="141">
                  <c:v>7.075</c:v>
                </c:pt>
                <c:pt idx="142">
                  <c:v>7.124999999999993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7.324999999999993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7.524999999999994</c:v>
                </c:pt>
                <c:pt idx="151">
                  <c:v>7.575</c:v>
                </c:pt>
                <c:pt idx="152">
                  <c:v>7.624999999999991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7.824999999999993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MD!$Y$2:$Y$492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0.0009208949</c:v>
                </c:pt>
                <c:pt idx="30">
                  <c:v>0.0212094</c:v>
                </c:pt>
                <c:pt idx="31">
                  <c:v>0.1403821</c:v>
                </c:pt>
                <c:pt idx="32">
                  <c:v>0.3989904</c:v>
                </c:pt>
                <c:pt idx="33">
                  <c:v>0.82716</c:v>
                </c:pt>
                <c:pt idx="34">
                  <c:v>1.273489</c:v>
                </c:pt>
                <c:pt idx="35">
                  <c:v>1.476936</c:v>
                </c:pt>
                <c:pt idx="36">
                  <c:v>1.469882</c:v>
                </c:pt>
                <c:pt idx="37">
                  <c:v>1.351721</c:v>
                </c:pt>
                <c:pt idx="38">
                  <c:v>1.117404</c:v>
                </c:pt>
                <c:pt idx="39">
                  <c:v>0.932225</c:v>
                </c:pt>
                <c:pt idx="40">
                  <c:v>0.72603</c:v>
                </c:pt>
                <c:pt idx="41">
                  <c:v>0.5542967</c:v>
                </c:pt>
                <c:pt idx="42">
                  <c:v>0.4361866</c:v>
                </c:pt>
                <c:pt idx="43">
                  <c:v>0.362049</c:v>
                </c:pt>
                <c:pt idx="44">
                  <c:v>0.3037539</c:v>
                </c:pt>
                <c:pt idx="45">
                  <c:v>0.2427297</c:v>
                </c:pt>
                <c:pt idx="46">
                  <c:v>0.2022556</c:v>
                </c:pt>
                <c:pt idx="47">
                  <c:v>0.184763</c:v>
                </c:pt>
                <c:pt idx="48">
                  <c:v>0.1787641</c:v>
                </c:pt>
                <c:pt idx="49">
                  <c:v>0.1810535</c:v>
                </c:pt>
                <c:pt idx="50">
                  <c:v>0.196372</c:v>
                </c:pt>
                <c:pt idx="51">
                  <c:v>0.2036702</c:v>
                </c:pt>
                <c:pt idx="52">
                  <c:v>0.2365146</c:v>
                </c:pt>
                <c:pt idx="53">
                  <c:v>0.2629839</c:v>
                </c:pt>
                <c:pt idx="54">
                  <c:v>0.3159583</c:v>
                </c:pt>
                <c:pt idx="55">
                  <c:v>0.3765013</c:v>
                </c:pt>
                <c:pt idx="56">
                  <c:v>0.4447809</c:v>
                </c:pt>
                <c:pt idx="57">
                  <c:v>0.5231883</c:v>
                </c:pt>
                <c:pt idx="58">
                  <c:v>0.6098713</c:v>
                </c:pt>
                <c:pt idx="59">
                  <c:v>0.6835594</c:v>
                </c:pt>
                <c:pt idx="60">
                  <c:v>0.7588916</c:v>
                </c:pt>
                <c:pt idx="61">
                  <c:v>0.8432404</c:v>
                </c:pt>
                <c:pt idx="62">
                  <c:v>0.9138145</c:v>
                </c:pt>
                <c:pt idx="63">
                  <c:v>0.9753195</c:v>
                </c:pt>
                <c:pt idx="64">
                  <c:v>1.039885</c:v>
                </c:pt>
                <c:pt idx="65">
                  <c:v>1.096871</c:v>
                </c:pt>
                <c:pt idx="66">
                  <c:v>1.146308</c:v>
                </c:pt>
                <c:pt idx="67">
                  <c:v>1.15638</c:v>
                </c:pt>
                <c:pt idx="68">
                  <c:v>1.160092</c:v>
                </c:pt>
                <c:pt idx="69">
                  <c:v>1.131034</c:v>
                </c:pt>
                <c:pt idx="70">
                  <c:v>1.107407</c:v>
                </c:pt>
                <c:pt idx="71">
                  <c:v>1.063105</c:v>
                </c:pt>
                <c:pt idx="72">
                  <c:v>1.021253</c:v>
                </c:pt>
                <c:pt idx="73">
                  <c:v>0.9974538</c:v>
                </c:pt>
                <c:pt idx="74">
                  <c:v>0.9696395</c:v>
                </c:pt>
                <c:pt idx="75">
                  <c:v>0.9607957</c:v>
                </c:pt>
                <c:pt idx="76">
                  <c:v>0.9704119</c:v>
                </c:pt>
                <c:pt idx="77">
                  <c:v>0.9512307</c:v>
                </c:pt>
                <c:pt idx="78">
                  <c:v>0.9520106</c:v>
                </c:pt>
                <c:pt idx="79">
                  <c:v>0.9447514</c:v>
                </c:pt>
                <c:pt idx="80">
                  <c:v>0.9461142</c:v>
                </c:pt>
                <c:pt idx="81">
                  <c:v>0.9489245</c:v>
                </c:pt>
                <c:pt idx="82">
                  <c:v>0.9604054</c:v>
                </c:pt>
                <c:pt idx="83">
                  <c:v>0.9568353</c:v>
                </c:pt>
                <c:pt idx="84">
                  <c:v>0.9456115</c:v>
                </c:pt>
                <c:pt idx="85">
                  <c:v>0.9567999</c:v>
                </c:pt>
                <c:pt idx="86">
                  <c:v>0.9695726</c:v>
                </c:pt>
                <c:pt idx="87">
                  <c:v>0.9746805</c:v>
                </c:pt>
                <c:pt idx="88">
                  <c:v>0.9815187</c:v>
                </c:pt>
                <c:pt idx="89">
                  <c:v>0.9840218</c:v>
                </c:pt>
                <c:pt idx="90">
                  <c:v>0.982424</c:v>
                </c:pt>
                <c:pt idx="91">
                  <c:v>0.9920389</c:v>
                </c:pt>
                <c:pt idx="92">
                  <c:v>1.002982</c:v>
                </c:pt>
                <c:pt idx="93">
                  <c:v>1.010015</c:v>
                </c:pt>
                <c:pt idx="94">
                  <c:v>1.002151</c:v>
                </c:pt>
                <c:pt idx="95">
                  <c:v>1.008482</c:v>
                </c:pt>
                <c:pt idx="96">
                  <c:v>1.017342</c:v>
                </c:pt>
                <c:pt idx="97">
                  <c:v>1.038455</c:v>
                </c:pt>
                <c:pt idx="98">
                  <c:v>1.03886</c:v>
                </c:pt>
                <c:pt idx="99">
                  <c:v>1.049521</c:v>
                </c:pt>
                <c:pt idx="100">
                  <c:v>1.065291</c:v>
                </c:pt>
                <c:pt idx="101">
                  <c:v>1.078619</c:v>
                </c:pt>
                <c:pt idx="102">
                  <c:v>1.083911</c:v>
                </c:pt>
                <c:pt idx="103">
                  <c:v>1.096661</c:v>
                </c:pt>
                <c:pt idx="104">
                  <c:v>1.086813</c:v>
                </c:pt>
                <c:pt idx="105">
                  <c:v>1.091381</c:v>
                </c:pt>
                <c:pt idx="106">
                  <c:v>1.094761</c:v>
                </c:pt>
                <c:pt idx="107">
                  <c:v>1.095638</c:v>
                </c:pt>
                <c:pt idx="108">
                  <c:v>1.090322</c:v>
                </c:pt>
                <c:pt idx="109">
                  <c:v>1.089365</c:v>
                </c:pt>
                <c:pt idx="110">
                  <c:v>1.082534</c:v>
                </c:pt>
                <c:pt idx="111">
                  <c:v>1.074301</c:v>
                </c:pt>
                <c:pt idx="112">
                  <c:v>1.065127</c:v>
                </c:pt>
                <c:pt idx="113">
                  <c:v>1.053166</c:v>
                </c:pt>
                <c:pt idx="114">
                  <c:v>1.035314</c:v>
                </c:pt>
                <c:pt idx="115">
                  <c:v>1.020811</c:v>
                </c:pt>
                <c:pt idx="116">
                  <c:v>1.016334</c:v>
                </c:pt>
                <c:pt idx="117">
                  <c:v>1.009447</c:v>
                </c:pt>
                <c:pt idx="118">
                  <c:v>0.999478</c:v>
                </c:pt>
                <c:pt idx="119">
                  <c:v>0.9889595</c:v>
                </c:pt>
                <c:pt idx="120">
                  <c:v>0.9851143</c:v>
                </c:pt>
                <c:pt idx="121">
                  <c:v>0.9758062</c:v>
                </c:pt>
                <c:pt idx="122">
                  <c:v>0.9729768</c:v>
                </c:pt>
                <c:pt idx="123">
                  <c:v>0.9740519</c:v>
                </c:pt>
                <c:pt idx="124">
                  <c:v>0.9648447</c:v>
                </c:pt>
                <c:pt idx="125">
                  <c:v>0.9614376</c:v>
                </c:pt>
                <c:pt idx="126">
                  <c:v>0.9651794</c:v>
                </c:pt>
                <c:pt idx="127">
                  <c:v>0.960936</c:v>
                </c:pt>
                <c:pt idx="128">
                  <c:v>0.9597583</c:v>
                </c:pt>
                <c:pt idx="129">
                  <c:v>0.9505643</c:v>
                </c:pt>
                <c:pt idx="130">
                  <c:v>0.9537991</c:v>
                </c:pt>
                <c:pt idx="131">
                  <c:v>0.9607965</c:v>
                </c:pt>
                <c:pt idx="132">
                  <c:v>0.9618965</c:v>
                </c:pt>
                <c:pt idx="133">
                  <c:v>0.9596887</c:v>
                </c:pt>
                <c:pt idx="134">
                  <c:v>0.9542985</c:v>
                </c:pt>
                <c:pt idx="135">
                  <c:v>0.9525315</c:v>
                </c:pt>
                <c:pt idx="136">
                  <c:v>0.9587658</c:v>
                </c:pt>
                <c:pt idx="137">
                  <c:v>0.9572777</c:v>
                </c:pt>
                <c:pt idx="138">
                  <c:v>0.9653266</c:v>
                </c:pt>
                <c:pt idx="139">
                  <c:v>0.9756653</c:v>
                </c:pt>
                <c:pt idx="140">
                  <c:v>0.9837028</c:v>
                </c:pt>
                <c:pt idx="141">
                  <c:v>0.9806751</c:v>
                </c:pt>
                <c:pt idx="142">
                  <c:v>0.9947087</c:v>
                </c:pt>
                <c:pt idx="143">
                  <c:v>0.995856</c:v>
                </c:pt>
                <c:pt idx="144">
                  <c:v>0.9959297</c:v>
                </c:pt>
                <c:pt idx="145">
                  <c:v>0.9952023</c:v>
                </c:pt>
                <c:pt idx="146">
                  <c:v>1.006356</c:v>
                </c:pt>
                <c:pt idx="147">
                  <c:v>1.01369</c:v>
                </c:pt>
                <c:pt idx="148">
                  <c:v>1.012143</c:v>
                </c:pt>
                <c:pt idx="149">
                  <c:v>1.005251</c:v>
                </c:pt>
                <c:pt idx="150">
                  <c:v>1.010666</c:v>
                </c:pt>
                <c:pt idx="151">
                  <c:v>1.014408</c:v>
                </c:pt>
                <c:pt idx="152">
                  <c:v>1.020236</c:v>
                </c:pt>
                <c:pt idx="153">
                  <c:v>1.015589</c:v>
                </c:pt>
                <c:pt idx="154">
                  <c:v>1.021847</c:v>
                </c:pt>
                <c:pt idx="155">
                  <c:v>1.023518</c:v>
                </c:pt>
                <c:pt idx="156">
                  <c:v>1.02319</c:v>
                </c:pt>
                <c:pt idx="157">
                  <c:v>1.023787</c:v>
                </c:pt>
                <c:pt idx="158">
                  <c:v>1.02708</c:v>
                </c:pt>
                <c:pt idx="159">
                  <c:v>1.022149</c:v>
                </c:pt>
                <c:pt idx="160">
                  <c:v>1.019047</c:v>
                </c:pt>
                <c:pt idx="161">
                  <c:v>1.016681</c:v>
                </c:pt>
                <c:pt idx="162">
                  <c:v>1.015862</c:v>
                </c:pt>
                <c:pt idx="163">
                  <c:v>1.014271</c:v>
                </c:pt>
                <c:pt idx="164">
                  <c:v>1.007483</c:v>
                </c:pt>
                <c:pt idx="165">
                  <c:v>1.00189</c:v>
                </c:pt>
                <c:pt idx="166">
                  <c:v>0.9980981</c:v>
                </c:pt>
                <c:pt idx="167">
                  <c:v>0.9992808</c:v>
                </c:pt>
                <c:pt idx="168">
                  <c:v>1.00134</c:v>
                </c:pt>
                <c:pt idx="169">
                  <c:v>1.001297</c:v>
                </c:pt>
                <c:pt idx="170">
                  <c:v>0.999454</c:v>
                </c:pt>
                <c:pt idx="171">
                  <c:v>0.9939677</c:v>
                </c:pt>
                <c:pt idx="172">
                  <c:v>0.9887514</c:v>
                </c:pt>
                <c:pt idx="173">
                  <c:v>0.9889471</c:v>
                </c:pt>
                <c:pt idx="174">
                  <c:v>0.994587</c:v>
                </c:pt>
                <c:pt idx="175">
                  <c:v>0.9977854</c:v>
                </c:pt>
                <c:pt idx="176">
                  <c:v>1.00343</c:v>
                </c:pt>
                <c:pt idx="177">
                  <c:v>0.9966525</c:v>
                </c:pt>
                <c:pt idx="178">
                  <c:v>1.000749</c:v>
                </c:pt>
                <c:pt idx="179">
                  <c:v>0.9994988</c:v>
                </c:pt>
                <c:pt idx="180">
                  <c:v>0.9956439</c:v>
                </c:pt>
                <c:pt idx="181">
                  <c:v>0.9913994</c:v>
                </c:pt>
                <c:pt idx="182">
                  <c:v>0.9875259</c:v>
                </c:pt>
                <c:pt idx="183">
                  <c:v>0.9900999</c:v>
                </c:pt>
                <c:pt idx="184">
                  <c:v>0.9945044</c:v>
                </c:pt>
                <c:pt idx="185">
                  <c:v>0.993243</c:v>
                </c:pt>
                <c:pt idx="186">
                  <c:v>0.9925473</c:v>
                </c:pt>
                <c:pt idx="187">
                  <c:v>0.9976624</c:v>
                </c:pt>
                <c:pt idx="188">
                  <c:v>1.001606</c:v>
                </c:pt>
                <c:pt idx="189">
                  <c:v>0.9973004</c:v>
                </c:pt>
                <c:pt idx="190">
                  <c:v>0.9915491</c:v>
                </c:pt>
                <c:pt idx="191">
                  <c:v>0.9998298</c:v>
                </c:pt>
                <c:pt idx="192">
                  <c:v>0.999787</c:v>
                </c:pt>
                <c:pt idx="193">
                  <c:v>1.004303</c:v>
                </c:pt>
                <c:pt idx="194">
                  <c:v>1.003833</c:v>
                </c:pt>
                <c:pt idx="195">
                  <c:v>1.007301</c:v>
                </c:pt>
                <c:pt idx="196">
                  <c:v>1.006227</c:v>
                </c:pt>
                <c:pt idx="197">
                  <c:v>1.008867</c:v>
                </c:pt>
                <c:pt idx="198">
                  <c:v>1.014767</c:v>
                </c:pt>
                <c:pt idx="199">
                  <c:v>1.012182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377464"/>
        <c:axId val="-2088449848"/>
      </c:scatterChart>
      <c:valAx>
        <c:axId val="-2088377464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449848"/>
        <c:crosses val="autoZero"/>
        <c:crossBetween val="midCat"/>
        <c:majorUnit val="2.0"/>
      </c:valAx>
      <c:valAx>
        <c:axId val="-2088449848"/>
        <c:scaling>
          <c:orientation val="minMax"/>
          <c:max val="3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8837746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alles!$AO$1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alles!$AO$2:$AO$146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0.000157017252057592</c:v>
                </c:pt>
                <c:pt idx="30" formatCode="0.00E+00">
                  <c:v>0.0227928758547185</c:v>
                </c:pt>
                <c:pt idx="31">
                  <c:v>0.31020938445706</c:v>
                </c:pt>
                <c:pt idx="32">
                  <c:v>0.527312144179514</c:v>
                </c:pt>
                <c:pt idx="33">
                  <c:v>0.930147219988672</c:v>
                </c:pt>
                <c:pt idx="34">
                  <c:v>1.25282872648011</c:v>
                </c:pt>
                <c:pt idx="35">
                  <c:v>1.28898463258952</c:v>
                </c:pt>
                <c:pt idx="36">
                  <c:v>1.38933814871288</c:v>
                </c:pt>
                <c:pt idx="37">
                  <c:v>1.44750873917917</c:v>
                </c:pt>
                <c:pt idx="38">
                  <c:v>1.33980429748657</c:v>
                </c:pt>
                <c:pt idx="39">
                  <c:v>1.32814734852498</c:v>
                </c:pt>
                <c:pt idx="40">
                  <c:v>1.15087864457855</c:v>
                </c:pt>
                <c:pt idx="41">
                  <c:v>1.29479004690532</c:v>
                </c:pt>
                <c:pt idx="42">
                  <c:v>1.16708583149673</c:v>
                </c:pt>
                <c:pt idx="43">
                  <c:v>1.1316831459709</c:v>
                </c:pt>
                <c:pt idx="44">
                  <c:v>1.13423467208153</c:v>
                </c:pt>
                <c:pt idx="45">
                  <c:v>1.11911661923081</c:v>
                </c:pt>
                <c:pt idx="46">
                  <c:v>1.04390664610607</c:v>
                </c:pt>
                <c:pt idx="47">
                  <c:v>1.14281433833543</c:v>
                </c:pt>
                <c:pt idx="48">
                  <c:v>1.12213053301074</c:v>
                </c:pt>
                <c:pt idx="49">
                  <c:v>1.08836340403335</c:v>
                </c:pt>
                <c:pt idx="50">
                  <c:v>1.13197404875211</c:v>
                </c:pt>
                <c:pt idx="51">
                  <c:v>1.06654443262747</c:v>
                </c:pt>
                <c:pt idx="52">
                  <c:v>1.24811705538146</c:v>
                </c:pt>
                <c:pt idx="53">
                  <c:v>1.06998464190931</c:v>
                </c:pt>
                <c:pt idx="54">
                  <c:v>1.10623544130642</c:v>
                </c:pt>
                <c:pt idx="55">
                  <c:v>1.12544297931032</c:v>
                </c:pt>
                <c:pt idx="56">
                  <c:v>1.10707902174978</c:v>
                </c:pt>
                <c:pt idx="57">
                  <c:v>1.06387998433967</c:v>
                </c:pt>
                <c:pt idx="58">
                  <c:v>1.03250381254759</c:v>
                </c:pt>
                <c:pt idx="59">
                  <c:v>1.00102894124319</c:v>
                </c:pt>
                <c:pt idx="60">
                  <c:v>0.963195984546915</c:v>
                </c:pt>
                <c:pt idx="61">
                  <c:v>0.959751423868428</c:v>
                </c:pt>
                <c:pt idx="62">
                  <c:v>0.937204181665539</c:v>
                </c:pt>
                <c:pt idx="63">
                  <c:v>0.927093886294758</c:v>
                </c:pt>
                <c:pt idx="64">
                  <c:v>0.931243732591213</c:v>
                </c:pt>
                <c:pt idx="65">
                  <c:v>0.940728279309844</c:v>
                </c:pt>
                <c:pt idx="66">
                  <c:v>0.944228493082564</c:v>
                </c:pt>
                <c:pt idx="67">
                  <c:v>0.952220501382232</c:v>
                </c:pt>
                <c:pt idx="68">
                  <c:v>0.955730755576966</c:v>
                </c:pt>
                <c:pt idx="69">
                  <c:v>0.958398158342519</c:v>
                </c:pt>
                <c:pt idx="70">
                  <c:v>0.954690211903181</c:v>
                </c:pt>
                <c:pt idx="71">
                  <c:v>0.950261842252628</c:v>
                </c:pt>
                <c:pt idx="72">
                  <c:v>0.953377774902291</c:v>
                </c:pt>
                <c:pt idx="73">
                  <c:v>0.956178703928493</c:v>
                </c:pt>
                <c:pt idx="74">
                  <c:v>0.966982060551584</c:v>
                </c:pt>
                <c:pt idx="75">
                  <c:v>0.96209088125838</c:v>
                </c:pt>
                <c:pt idx="76">
                  <c:v>0.969956977144911</c:v>
                </c:pt>
                <c:pt idx="77">
                  <c:v>0.978587129340043</c:v>
                </c:pt>
                <c:pt idx="78">
                  <c:v>0.9877085400899</c:v>
                </c:pt>
                <c:pt idx="79">
                  <c:v>0.999236093785712</c:v>
                </c:pt>
                <c:pt idx="80">
                  <c:v>1.00223105243779</c:v>
                </c:pt>
                <c:pt idx="81">
                  <c:v>1.00990347647705</c:v>
                </c:pt>
                <c:pt idx="82">
                  <c:v>1.02098839076132</c:v>
                </c:pt>
                <c:pt idx="83">
                  <c:v>1.02473499047831</c:v>
                </c:pt>
                <c:pt idx="84">
                  <c:v>1.03440117467548</c:v>
                </c:pt>
                <c:pt idx="85">
                  <c:v>1.03075149790401</c:v>
                </c:pt>
                <c:pt idx="86">
                  <c:v>1.03844335966069</c:v>
                </c:pt>
                <c:pt idx="87">
                  <c:v>1.03652186486741</c:v>
                </c:pt>
                <c:pt idx="88">
                  <c:v>1.03671077377025</c:v>
                </c:pt>
                <c:pt idx="89">
                  <c:v>1.03370982122234</c:v>
                </c:pt>
                <c:pt idx="90">
                  <c:v>1.02915790091675</c:v>
                </c:pt>
                <c:pt idx="91">
                  <c:v>1.02294313323157</c:v>
                </c:pt>
                <c:pt idx="92">
                  <c:v>1.0176593419412</c:v>
                </c:pt>
                <c:pt idx="93">
                  <c:v>1.01407839846486</c:v>
                </c:pt>
                <c:pt idx="94">
                  <c:v>1.00725367850141</c:v>
                </c:pt>
                <c:pt idx="95">
                  <c:v>1.0028159786783</c:v>
                </c:pt>
                <c:pt idx="96">
                  <c:v>0.998718452771664</c:v>
                </c:pt>
                <c:pt idx="97">
                  <c:v>0.996208613042798</c:v>
                </c:pt>
                <c:pt idx="98">
                  <c:v>0.993686320481525</c:v>
                </c:pt>
                <c:pt idx="99">
                  <c:v>0.991614070905858</c:v>
                </c:pt>
                <c:pt idx="100">
                  <c:v>0.990507549268628</c:v>
                </c:pt>
                <c:pt idx="101">
                  <c:v>0.989725455663419</c:v>
                </c:pt>
                <c:pt idx="102">
                  <c:v>0.989642500507566</c:v>
                </c:pt>
                <c:pt idx="103">
                  <c:v>0.988756423515696</c:v>
                </c:pt>
                <c:pt idx="104">
                  <c:v>0.989970883768359</c:v>
                </c:pt>
                <c:pt idx="105">
                  <c:v>0.990690564726043</c:v>
                </c:pt>
                <c:pt idx="106">
                  <c:v>0.991217461375889</c:v>
                </c:pt>
                <c:pt idx="107">
                  <c:v>0.992559423941453</c:v>
                </c:pt>
                <c:pt idx="108">
                  <c:v>0.993280932058352</c:v>
                </c:pt>
                <c:pt idx="109">
                  <c:v>0.995394637711884</c:v>
                </c:pt>
                <c:pt idx="110">
                  <c:v>0.995861142771834</c:v>
                </c:pt>
                <c:pt idx="111">
                  <c:v>0.997233567391738</c:v>
                </c:pt>
                <c:pt idx="112">
                  <c:v>0.997801756892282</c:v>
                </c:pt>
                <c:pt idx="113">
                  <c:v>0.99945119177668</c:v>
                </c:pt>
                <c:pt idx="114">
                  <c:v>1.00014741006645</c:v>
                </c:pt>
                <c:pt idx="115">
                  <c:v>1.00045157784237</c:v>
                </c:pt>
                <c:pt idx="116">
                  <c:v>1.00067009041635</c:v>
                </c:pt>
                <c:pt idx="117">
                  <c:v>1.00166505566462</c:v>
                </c:pt>
                <c:pt idx="118">
                  <c:v>1.00218646794823</c:v>
                </c:pt>
                <c:pt idx="119">
                  <c:v>1.00151098109327</c:v>
                </c:pt>
                <c:pt idx="120">
                  <c:v>1.00199122297091</c:v>
                </c:pt>
                <c:pt idx="121">
                  <c:v>1.00223089975924</c:v>
                </c:pt>
                <c:pt idx="122">
                  <c:v>1.00222490020835</c:v>
                </c:pt>
                <c:pt idx="123">
                  <c:v>1.00211415230662</c:v>
                </c:pt>
                <c:pt idx="124">
                  <c:v>1.00211686921494</c:v>
                </c:pt>
                <c:pt idx="125">
                  <c:v>1.00255300922026</c:v>
                </c:pt>
                <c:pt idx="126">
                  <c:v>1.00221658550761</c:v>
                </c:pt>
                <c:pt idx="127">
                  <c:v>1.00259853036466</c:v>
                </c:pt>
                <c:pt idx="128">
                  <c:v>1.00291076604713</c:v>
                </c:pt>
                <c:pt idx="129">
                  <c:v>1.00240076078295</c:v>
                </c:pt>
                <c:pt idx="130">
                  <c:v>1.00278144926682</c:v>
                </c:pt>
                <c:pt idx="131">
                  <c:v>1.00276878753193</c:v>
                </c:pt>
                <c:pt idx="132">
                  <c:v>1.00286244378352</c:v>
                </c:pt>
                <c:pt idx="133">
                  <c:v>1.00251653273234</c:v>
                </c:pt>
                <c:pt idx="134">
                  <c:v>1.0022428389671</c:v>
                </c:pt>
                <c:pt idx="135">
                  <c:v>1.00224196350963</c:v>
                </c:pt>
                <c:pt idx="136">
                  <c:v>1.00212004699332</c:v>
                </c:pt>
                <c:pt idx="137">
                  <c:v>1.00124419216701</c:v>
                </c:pt>
                <c:pt idx="138">
                  <c:v>1.00141191082111</c:v>
                </c:pt>
                <c:pt idx="139">
                  <c:v>1.00062444619739</c:v>
                </c:pt>
                <c:pt idx="140">
                  <c:v>1.00046412139525</c:v>
                </c:pt>
                <c:pt idx="141">
                  <c:v>1.00002325947801</c:v>
                </c:pt>
                <c:pt idx="142">
                  <c:v>0.999316319807119</c:v>
                </c:pt>
                <c:pt idx="143">
                  <c:v>0.999328826752446</c:v>
                </c:pt>
                <c:pt idx="144">
                  <c:v>0.999204879489941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alles!$AR$1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alles!$AR$2:$AR$146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1.35468867536147E-5</c:v>
                </c:pt>
                <c:pt idx="30" formatCode="0.00E+00">
                  <c:v>0.00977384194906887</c:v>
                </c:pt>
                <c:pt idx="31" formatCode="0.00E+00">
                  <c:v>0.0517829053922245</c:v>
                </c:pt>
                <c:pt idx="32">
                  <c:v>0.645645090569743</c:v>
                </c:pt>
                <c:pt idx="33">
                  <c:v>3.14378340678442</c:v>
                </c:pt>
                <c:pt idx="34">
                  <c:v>7.54535557267485</c:v>
                </c:pt>
                <c:pt idx="35">
                  <c:v>4.564712861164304</c:v>
                </c:pt>
                <c:pt idx="36">
                  <c:v>3.33477275721733</c:v>
                </c:pt>
                <c:pt idx="37">
                  <c:v>1.54563683164182</c:v>
                </c:pt>
                <c:pt idx="38">
                  <c:v>0.953397999726451</c:v>
                </c:pt>
                <c:pt idx="39">
                  <c:v>1.53495354483261</c:v>
                </c:pt>
                <c:pt idx="40">
                  <c:v>0.923084615734139</c:v>
                </c:pt>
                <c:pt idx="41">
                  <c:v>0.598412184118442</c:v>
                </c:pt>
                <c:pt idx="42">
                  <c:v>0.721483743592695</c:v>
                </c:pt>
                <c:pt idx="43">
                  <c:v>0.599509976311054</c:v>
                </c:pt>
                <c:pt idx="44">
                  <c:v>0.714643929269749</c:v>
                </c:pt>
                <c:pt idx="45">
                  <c:v>0.681964801309511</c:v>
                </c:pt>
                <c:pt idx="46">
                  <c:v>0.626139805871225</c:v>
                </c:pt>
                <c:pt idx="47">
                  <c:v>0.860551591506453</c:v>
                </c:pt>
                <c:pt idx="48">
                  <c:v>0.780040713434091</c:v>
                </c:pt>
                <c:pt idx="49">
                  <c:v>0.798864081653368</c:v>
                </c:pt>
                <c:pt idx="50">
                  <c:v>0.881296605517078</c:v>
                </c:pt>
                <c:pt idx="51">
                  <c:v>0.902982402854206</c:v>
                </c:pt>
                <c:pt idx="52">
                  <c:v>1.12989828555467</c:v>
                </c:pt>
                <c:pt idx="53">
                  <c:v>0.901121522990299</c:v>
                </c:pt>
                <c:pt idx="54">
                  <c:v>0.990081143636134</c:v>
                </c:pt>
                <c:pt idx="55">
                  <c:v>1.01182124145731</c:v>
                </c:pt>
                <c:pt idx="56">
                  <c:v>1.03166340044589</c:v>
                </c:pt>
                <c:pt idx="57">
                  <c:v>0.994720312394583</c:v>
                </c:pt>
                <c:pt idx="58">
                  <c:v>0.960919974897306</c:v>
                </c:pt>
                <c:pt idx="59">
                  <c:v>0.967784254489491</c:v>
                </c:pt>
                <c:pt idx="60">
                  <c:v>0.917715722961388</c:v>
                </c:pt>
                <c:pt idx="61">
                  <c:v>0.962949741989619</c:v>
                </c:pt>
                <c:pt idx="62">
                  <c:v>0.941339512197717</c:v>
                </c:pt>
                <c:pt idx="63">
                  <c:v>0.949326094941031</c:v>
                </c:pt>
                <c:pt idx="64">
                  <c:v>1.24011322778396</c:v>
                </c:pt>
                <c:pt idx="65">
                  <c:v>3.20792313889105</c:v>
                </c:pt>
                <c:pt idx="66">
                  <c:v>1.95591817929618</c:v>
                </c:pt>
                <c:pt idx="67">
                  <c:v>1.72426599115525</c:v>
                </c:pt>
                <c:pt idx="68">
                  <c:v>1.21372614623656</c:v>
                </c:pt>
                <c:pt idx="69">
                  <c:v>0.893376603338288</c:v>
                </c:pt>
                <c:pt idx="70">
                  <c:v>0.889429843607526</c:v>
                </c:pt>
                <c:pt idx="71">
                  <c:v>0.882201145856269</c:v>
                </c:pt>
                <c:pt idx="72">
                  <c:v>0.90002841888185</c:v>
                </c:pt>
                <c:pt idx="73">
                  <c:v>0.881872179478653</c:v>
                </c:pt>
                <c:pt idx="74">
                  <c:v>0.873795692694951</c:v>
                </c:pt>
                <c:pt idx="75">
                  <c:v>0.914851536609575</c:v>
                </c:pt>
                <c:pt idx="76">
                  <c:v>0.929510646195781</c:v>
                </c:pt>
                <c:pt idx="77">
                  <c:v>0.917370363673603</c:v>
                </c:pt>
                <c:pt idx="78">
                  <c:v>0.919085064454137</c:v>
                </c:pt>
                <c:pt idx="79">
                  <c:v>0.948023805037656</c:v>
                </c:pt>
                <c:pt idx="80">
                  <c:v>0.980457630759523</c:v>
                </c:pt>
                <c:pt idx="81">
                  <c:v>0.9641838909861</c:v>
                </c:pt>
                <c:pt idx="82">
                  <c:v>0.965140980195764</c:v>
                </c:pt>
                <c:pt idx="83">
                  <c:v>0.987591108161015</c:v>
                </c:pt>
                <c:pt idx="84">
                  <c:v>0.991927818529643</c:v>
                </c:pt>
                <c:pt idx="85">
                  <c:v>0.962301687487737</c:v>
                </c:pt>
                <c:pt idx="86">
                  <c:v>0.993019699457287</c:v>
                </c:pt>
                <c:pt idx="87">
                  <c:v>0.980064692908819</c:v>
                </c:pt>
                <c:pt idx="88">
                  <c:v>0.985471727402931</c:v>
                </c:pt>
                <c:pt idx="89">
                  <c:v>0.965247659517539</c:v>
                </c:pt>
                <c:pt idx="90">
                  <c:v>0.966912944500087</c:v>
                </c:pt>
                <c:pt idx="91">
                  <c:v>0.961663395039293</c:v>
                </c:pt>
                <c:pt idx="92">
                  <c:v>0.967334524131731</c:v>
                </c:pt>
                <c:pt idx="93">
                  <c:v>0.932968660596165</c:v>
                </c:pt>
                <c:pt idx="94">
                  <c:v>0.953811811560043</c:v>
                </c:pt>
                <c:pt idx="95">
                  <c:v>0.95616883643046</c:v>
                </c:pt>
                <c:pt idx="96">
                  <c:v>0.959352940732401</c:v>
                </c:pt>
                <c:pt idx="97">
                  <c:v>2.46424310322537</c:v>
                </c:pt>
                <c:pt idx="98">
                  <c:v>1.48403039907374</c:v>
                </c:pt>
                <c:pt idx="99">
                  <c:v>1.01246028535949</c:v>
                </c:pt>
                <c:pt idx="100">
                  <c:v>0.965758854547439</c:v>
                </c:pt>
                <c:pt idx="101">
                  <c:v>0.953611704876813</c:v>
                </c:pt>
                <c:pt idx="102">
                  <c:v>0.956674782789274</c:v>
                </c:pt>
                <c:pt idx="103">
                  <c:v>0.979166038591284</c:v>
                </c:pt>
                <c:pt idx="104">
                  <c:v>0.986867639733214</c:v>
                </c:pt>
                <c:pt idx="105">
                  <c:v>0.973721701707694</c:v>
                </c:pt>
                <c:pt idx="106">
                  <c:v>0.974173760388676</c:v>
                </c:pt>
                <c:pt idx="107">
                  <c:v>0.995596990130423</c:v>
                </c:pt>
                <c:pt idx="108">
                  <c:v>0.990834296993147</c:v>
                </c:pt>
                <c:pt idx="109">
                  <c:v>0.970937322621484</c:v>
                </c:pt>
                <c:pt idx="110">
                  <c:v>0.984693633078069</c:v>
                </c:pt>
                <c:pt idx="111">
                  <c:v>0.984052849355519</c:v>
                </c:pt>
                <c:pt idx="112">
                  <c:v>1.00140902478243</c:v>
                </c:pt>
                <c:pt idx="113">
                  <c:v>0.971855373907865</c:v>
                </c:pt>
                <c:pt idx="114">
                  <c:v>0.97340715986369</c:v>
                </c:pt>
                <c:pt idx="115">
                  <c:v>0.9744872247471</c:v>
                </c:pt>
                <c:pt idx="116">
                  <c:v>0.998287206975605</c:v>
                </c:pt>
                <c:pt idx="117">
                  <c:v>0.971411737939158</c:v>
                </c:pt>
                <c:pt idx="118">
                  <c:v>0.955646595972403</c:v>
                </c:pt>
                <c:pt idx="119">
                  <c:v>0.98258050510909</c:v>
                </c:pt>
                <c:pt idx="120">
                  <c:v>0.983888668522414</c:v>
                </c:pt>
                <c:pt idx="121">
                  <c:v>0.961807537442828</c:v>
                </c:pt>
                <c:pt idx="122">
                  <c:v>0.958952442156132</c:v>
                </c:pt>
                <c:pt idx="123">
                  <c:v>0.968713908969768</c:v>
                </c:pt>
                <c:pt idx="124">
                  <c:v>0.977681578120264</c:v>
                </c:pt>
                <c:pt idx="125">
                  <c:v>0.962426962348588</c:v>
                </c:pt>
                <c:pt idx="126">
                  <c:v>0.969694374872049</c:v>
                </c:pt>
                <c:pt idx="127">
                  <c:v>0.965470433895763</c:v>
                </c:pt>
                <c:pt idx="128">
                  <c:v>1.03284709491362</c:v>
                </c:pt>
                <c:pt idx="129">
                  <c:v>2.0347596225814</c:v>
                </c:pt>
                <c:pt idx="130">
                  <c:v>1.18248976027395</c:v>
                </c:pt>
                <c:pt idx="131">
                  <c:v>0.992508378783779</c:v>
                </c:pt>
                <c:pt idx="132">
                  <c:v>0.992915571157957</c:v>
                </c:pt>
                <c:pt idx="133">
                  <c:v>0.976931218701002</c:v>
                </c:pt>
                <c:pt idx="134">
                  <c:v>0.993682097386288</c:v>
                </c:pt>
                <c:pt idx="135">
                  <c:v>0.989016188024772</c:v>
                </c:pt>
                <c:pt idx="136">
                  <c:v>1.00641275501284</c:v>
                </c:pt>
                <c:pt idx="137">
                  <c:v>0.987911065755315</c:v>
                </c:pt>
                <c:pt idx="138">
                  <c:v>0.985284834592771</c:v>
                </c:pt>
                <c:pt idx="139">
                  <c:v>0.994219719472573</c:v>
                </c:pt>
                <c:pt idx="140">
                  <c:v>0.997069434724004</c:v>
                </c:pt>
                <c:pt idx="141">
                  <c:v>0.98320204857137</c:v>
                </c:pt>
                <c:pt idx="142">
                  <c:v>0.982962143785699</c:v>
                </c:pt>
                <c:pt idx="143">
                  <c:v>0.989953092383613</c:v>
                </c:pt>
                <c:pt idx="144">
                  <c:v>1.00005364297651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MD!$Z$1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4.024999999999991</c:v>
                </c:pt>
                <c:pt idx="81">
                  <c:v>4.075</c:v>
                </c:pt>
                <c:pt idx="82">
                  <c:v>4.124999999999989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4.324999999999989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4.524999999999991</c:v>
                </c:pt>
                <c:pt idx="91">
                  <c:v>4.575</c:v>
                </c:pt>
                <c:pt idx="92">
                  <c:v>4.624999999999987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4.824999999999989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5.024999999999991</c:v>
                </c:pt>
                <c:pt idx="101">
                  <c:v>5.075</c:v>
                </c:pt>
                <c:pt idx="102">
                  <c:v>5.124999999999989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5.324999999999989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5.524999999999991</c:v>
                </c:pt>
                <c:pt idx="111">
                  <c:v>5.575</c:v>
                </c:pt>
                <c:pt idx="112">
                  <c:v>5.624999999999987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5.824999999999989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6.024999999999991</c:v>
                </c:pt>
                <c:pt idx="121">
                  <c:v>6.075</c:v>
                </c:pt>
                <c:pt idx="122">
                  <c:v>6.124999999999989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6.324999999999989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6.524999999999991</c:v>
                </c:pt>
                <c:pt idx="131">
                  <c:v>6.575</c:v>
                </c:pt>
                <c:pt idx="132">
                  <c:v>6.624999999999987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6.824999999999989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7.024999999999991</c:v>
                </c:pt>
                <c:pt idx="141">
                  <c:v>7.075</c:v>
                </c:pt>
                <c:pt idx="142">
                  <c:v>7.124999999999989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7.324999999999989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7.524999999999991</c:v>
                </c:pt>
                <c:pt idx="151">
                  <c:v>7.575</c:v>
                </c:pt>
                <c:pt idx="152">
                  <c:v>7.624999999999987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7.824999999999989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MD!$Z$2:$Z$492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0.000372131</c:v>
                </c:pt>
                <c:pt idx="48">
                  <c:v>0.003666789</c:v>
                </c:pt>
                <c:pt idx="49">
                  <c:v>0.04393942</c:v>
                </c:pt>
                <c:pt idx="50">
                  <c:v>0.2404591</c:v>
                </c:pt>
                <c:pt idx="51">
                  <c:v>0.6500495</c:v>
                </c:pt>
                <c:pt idx="52">
                  <c:v>1.196987</c:v>
                </c:pt>
                <c:pt idx="53">
                  <c:v>1.698028</c:v>
                </c:pt>
                <c:pt idx="54">
                  <c:v>1.885419</c:v>
                </c:pt>
                <c:pt idx="55">
                  <c:v>1.8423</c:v>
                </c:pt>
                <c:pt idx="56">
                  <c:v>1.640607</c:v>
                </c:pt>
                <c:pt idx="57">
                  <c:v>1.393091</c:v>
                </c:pt>
                <c:pt idx="58">
                  <c:v>1.149507</c:v>
                </c:pt>
                <c:pt idx="59">
                  <c:v>0.9423198</c:v>
                </c:pt>
                <c:pt idx="60">
                  <c:v>0.8100252</c:v>
                </c:pt>
                <c:pt idx="61">
                  <c:v>0.7149991</c:v>
                </c:pt>
                <c:pt idx="62">
                  <c:v>0.6500852</c:v>
                </c:pt>
                <c:pt idx="63">
                  <c:v>0.6075764</c:v>
                </c:pt>
                <c:pt idx="64">
                  <c:v>0.5937361</c:v>
                </c:pt>
                <c:pt idx="65">
                  <c:v>0.6108128</c:v>
                </c:pt>
                <c:pt idx="66">
                  <c:v>0.6163746</c:v>
                </c:pt>
                <c:pt idx="67">
                  <c:v>0.6046218</c:v>
                </c:pt>
                <c:pt idx="68">
                  <c:v>0.6336306</c:v>
                </c:pt>
                <c:pt idx="69">
                  <c:v>0.67911</c:v>
                </c:pt>
                <c:pt idx="70">
                  <c:v>0.6965784</c:v>
                </c:pt>
                <c:pt idx="71">
                  <c:v>0.7247405</c:v>
                </c:pt>
                <c:pt idx="72">
                  <c:v>0.7574842</c:v>
                </c:pt>
                <c:pt idx="73">
                  <c:v>0.791496</c:v>
                </c:pt>
                <c:pt idx="74">
                  <c:v>0.8168473</c:v>
                </c:pt>
                <c:pt idx="75">
                  <c:v>0.8618914</c:v>
                </c:pt>
                <c:pt idx="76">
                  <c:v>0.9219898</c:v>
                </c:pt>
                <c:pt idx="77">
                  <c:v>0.9539948</c:v>
                </c:pt>
                <c:pt idx="78">
                  <c:v>0.9869044</c:v>
                </c:pt>
                <c:pt idx="79">
                  <c:v>1.025035</c:v>
                </c:pt>
                <c:pt idx="80">
                  <c:v>1.043974</c:v>
                </c:pt>
                <c:pt idx="81">
                  <c:v>1.097944</c:v>
                </c:pt>
                <c:pt idx="82">
                  <c:v>1.12098</c:v>
                </c:pt>
                <c:pt idx="83">
                  <c:v>1.146682</c:v>
                </c:pt>
                <c:pt idx="84">
                  <c:v>1.190188</c:v>
                </c:pt>
                <c:pt idx="85">
                  <c:v>1.212328</c:v>
                </c:pt>
                <c:pt idx="86">
                  <c:v>1.224608</c:v>
                </c:pt>
                <c:pt idx="87">
                  <c:v>1.243291</c:v>
                </c:pt>
                <c:pt idx="88">
                  <c:v>1.250516</c:v>
                </c:pt>
                <c:pt idx="89">
                  <c:v>1.258324</c:v>
                </c:pt>
                <c:pt idx="90">
                  <c:v>1.259077</c:v>
                </c:pt>
                <c:pt idx="91">
                  <c:v>1.266876</c:v>
                </c:pt>
                <c:pt idx="92">
                  <c:v>1.256796</c:v>
                </c:pt>
                <c:pt idx="93">
                  <c:v>1.255024</c:v>
                </c:pt>
                <c:pt idx="94">
                  <c:v>1.242335</c:v>
                </c:pt>
                <c:pt idx="95">
                  <c:v>1.236311</c:v>
                </c:pt>
                <c:pt idx="96">
                  <c:v>1.209821</c:v>
                </c:pt>
                <c:pt idx="97">
                  <c:v>1.1822</c:v>
                </c:pt>
                <c:pt idx="98">
                  <c:v>1.144295</c:v>
                </c:pt>
                <c:pt idx="99">
                  <c:v>1.12614</c:v>
                </c:pt>
                <c:pt idx="100">
                  <c:v>1.120225</c:v>
                </c:pt>
                <c:pt idx="101">
                  <c:v>1.102139</c:v>
                </c:pt>
                <c:pt idx="102">
                  <c:v>1.062325</c:v>
                </c:pt>
                <c:pt idx="103">
                  <c:v>1.055973</c:v>
                </c:pt>
                <c:pt idx="104">
                  <c:v>1.032096</c:v>
                </c:pt>
                <c:pt idx="105">
                  <c:v>1.017389</c:v>
                </c:pt>
                <c:pt idx="106">
                  <c:v>0.9786348</c:v>
                </c:pt>
                <c:pt idx="107">
                  <c:v>0.9602482</c:v>
                </c:pt>
                <c:pt idx="108">
                  <c:v>0.9504071</c:v>
                </c:pt>
                <c:pt idx="109">
                  <c:v>0.9316664</c:v>
                </c:pt>
                <c:pt idx="110">
                  <c:v>0.917465</c:v>
                </c:pt>
                <c:pt idx="111">
                  <c:v>0.9011743</c:v>
                </c:pt>
                <c:pt idx="112">
                  <c:v>0.8905773</c:v>
                </c:pt>
                <c:pt idx="113">
                  <c:v>0.8764082</c:v>
                </c:pt>
                <c:pt idx="114">
                  <c:v>0.8820367</c:v>
                </c:pt>
                <c:pt idx="115">
                  <c:v>0.8896284</c:v>
                </c:pt>
                <c:pt idx="116">
                  <c:v>0.8944404</c:v>
                </c:pt>
                <c:pt idx="117">
                  <c:v>0.890905</c:v>
                </c:pt>
                <c:pt idx="118">
                  <c:v>0.8995264</c:v>
                </c:pt>
                <c:pt idx="119">
                  <c:v>0.8959575</c:v>
                </c:pt>
                <c:pt idx="120">
                  <c:v>0.8963069</c:v>
                </c:pt>
                <c:pt idx="121">
                  <c:v>0.8998741</c:v>
                </c:pt>
                <c:pt idx="122">
                  <c:v>0.9192008</c:v>
                </c:pt>
                <c:pt idx="123">
                  <c:v>0.9215536</c:v>
                </c:pt>
                <c:pt idx="124">
                  <c:v>0.9330248</c:v>
                </c:pt>
                <c:pt idx="125">
                  <c:v>0.9394787</c:v>
                </c:pt>
                <c:pt idx="126">
                  <c:v>0.9470603</c:v>
                </c:pt>
                <c:pt idx="127">
                  <c:v>0.9458446</c:v>
                </c:pt>
                <c:pt idx="128">
                  <c:v>0.9460797</c:v>
                </c:pt>
                <c:pt idx="129">
                  <c:v>0.9598131</c:v>
                </c:pt>
                <c:pt idx="130">
                  <c:v>0.9684197</c:v>
                </c:pt>
                <c:pt idx="131">
                  <c:v>0.9842536</c:v>
                </c:pt>
                <c:pt idx="132">
                  <c:v>0.9949879</c:v>
                </c:pt>
                <c:pt idx="133">
                  <c:v>0.9995479</c:v>
                </c:pt>
                <c:pt idx="134">
                  <c:v>1.00739</c:v>
                </c:pt>
                <c:pt idx="135">
                  <c:v>1.014492</c:v>
                </c:pt>
                <c:pt idx="136">
                  <c:v>1.020342</c:v>
                </c:pt>
                <c:pt idx="137">
                  <c:v>1.012939</c:v>
                </c:pt>
                <c:pt idx="138">
                  <c:v>1.012463</c:v>
                </c:pt>
                <c:pt idx="139">
                  <c:v>1.028914</c:v>
                </c:pt>
                <c:pt idx="140">
                  <c:v>1.033088</c:v>
                </c:pt>
                <c:pt idx="141">
                  <c:v>1.035407</c:v>
                </c:pt>
                <c:pt idx="142">
                  <c:v>1.024533</c:v>
                </c:pt>
                <c:pt idx="143">
                  <c:v>1.040295</c:v>
                </c:pt>
                <c:pt idx="144">
                  <c:v>1.041121</c:v>
                </c:pt>
                <c:pt idx="145">
                  <c:v>1.036133</c:v>
                </c:pt>
                <c:pt idx="146">
                  <c:v>1.040386</c:v>
                </c:pt>
                <c:pt idx="147">
                  <c:v>1.034018</c:v>
                </c:pt>
                <c:pt idx="148">
                  <c:v>1.035521</c:v>
                </c:pt>
                <c:pt idx="149">
                  <c:v>1.033989</c:v>
                </c:pt>
                <c:pt idx="150">
                  <c:v>1.037543</c:v>
                </c:pt>
                <c:pt idx="151">
                  <c:v>1.02297</c:v>
                </c:pt>
                <c:pt idx="152">
                  <c:v>1.025402</c:v>
                </c:pt>
                <c:pt idx="153">
                  <c:v>1.028099</c:v>
                </c:pt>
                <c:pt idx="154">
                  <c:v>1.024849</c:v>
                </c:pt>
                <c:pt idx="155">
                  <c:v>1.008938</c:v>
                </c:pt>
                <c:pt idx="156">
                  <c:v>1.013197</c:v>
                </c:pt>
                <c:pt idx="157">
                  <c:v>1.013594</c:v>
                </c:pt>
                <c:pt idx="158">
                  <c:v>1.014622</c:v>
                </c:pt>
                <c:pt idx="159">
                  <c:v>1.014872</c:v>
                </c:pt>
                <c:pt idx="160">
                  <c:v>1.009764</c:v>
                </c:pt>
                <c:pt idx="161">
                  <c:v>1.002277</c:v>
                </c:pt>
                <c:pt idx="162">
                  <c:v>1.003978</c:v>
                </c:pt>
                <c:pt idx="163">
                  <c:v>1.00363</c:v>
                </c:pt>
                <c:pt idx="164">
                  <c:v>0.9986627</c:v>
                </c:pt>
                <c:pt idx="165">
                  <c:v>0.9987214</c:v>
                </c:pt>
                <c:pt idx="166">
                  <c:v>0.9969885</c:v>
                </c:pt>
                <c:pt idx="167">
                  <c:v>1.001638</c:v>
                </c:pt>
                <c:pt idx="168">
                  <c:v>1.000198</c:v>
                </c:pt>
                <c:pt idx="169">
                  <c:v>1.001117</c:v>
                </c:pt>
                <c:pt idx="170">
                  <c:v>0.9978352</c:v>
                </c:pt>
                <c:pt idx="171">
                  <c:v>0.9872305</c:v>
                </c:pt>
                <c:pt idx="172">
                  <c:v>0.993905</c:v>
                </c:pt>
                <c:pt idx="173">
                  <c:v>0.9837133</c:v>
                </c:pt>
                <c:pt idx="174">
                  <c:v>0.9871168</c:v>
                </c:pt>
                <c:pt idx="175">
                  <c:v>0.9865142</c:v>
                </c:pt>
                <c:pt idx="176">
                  <c:v>0.9888523</c:v>
                </c:pt>
                <c:pt idx="177">
                  <c:v>0.9941571</c:v>
                </c:pt>
                <c:pt idx="178">
                  <c:v>0.9983553</c:v>
                </c:pt>
                <c:pt idx="179">
                  <c:v>0.9931509</c:v>
                </c:pt>
                <c:pt idx="180">
                  <c:v>0.9931698</c:v>
                </c:pt>
                <c:pt idx="181">
                  <c:v>0.9946179</c:v>
                </c:pt>
                <c:pt idx="182">
                  <c:v>0.9955301</c:v>
                </c:pt>
                <c:pt idx="183">
                  <c:v>0.9873297</c:v>
                </c:pt>
                <c:pt idx="184">
                  <c:v>0.9832565</c:v>
                </c:pt>
                <c:pt idx="185">
                  <c:v>0.9803204</c:v>
                </c:pt>
                <c:pt idx="186">
                  <c:v>0.9853733</c:v>
                </c:pt>
                <c:pt idx="187">
                  <c:v>0.9868324</c:v>
                </c:pt>
                <c:pt idx="188">
                  <c:v>0.9938571</c:v>
                </c:pt>
                <c:pt idx="189">
                  <c:v>0.9977489</c:v>
                </c:pt>
                <c:pt idx="190">
                  <c:v>1.000363</c:v>
                </c:pt>
                <c:pt idx="191">
                  <c:v>1.007509</c:v>
                </c:pt>
                <c:pt idx="192">
                  <c:v>1.000468</c:v>
                </c:pt>
                <c:pt idx="193">
                  <c:v>0.9976917</c:v>
                </c:pt>
                <c:pt idx="194">
                  <c:v>1.000709</c:v>
                </c:pt>
                <c:pt idx="195">
                  <c:v>0.9981944</c:v>
                </c:pt>
                <c:pt idx="196">
                  <c:v>0.9989719</c:v>
                </c:pt>
                <c:pt idx="197">
                  <c:v>1.008083</c:v>
                </c:pt>
                <c:pt idx="198">
                  <c:v>1.006591</c:v>
                </c:pt>
                <c:pt idx="199">
                  <c:v>1.001091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9060872"/>
        <c:axId val="-2078816136"/>
      </c:scatterChart>
      <c:valAx>
        <c:axId val="-2079060872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8816136"/>
        <c:crosses val="autoZero"/>
        <c:crossBetween val="midCat"/>
        <c:majorUnit val="2.0"/>
      </c:valAx>
      <c:valAx>
        <c:axId val="-2078816136"/>
        <c:scaling>
          <c:orientation val="minMax"/>
          <c:max val="3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06087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123688"/>
              </p:ext>
            </p:extLst>
          </p:nvPr>
        </p:nvGraphicFramePr>
        <p:xfrm>
          <a:off x="0" y="-4076"/>
          <a:ext cx="864646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0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12823" y="-4076"/>
            <a:ext cx="113364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Methanol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568428"/>
              </p:ext>
            </p:extLst>
          </p:nvPr>
        </p:nvGraphicFramePr>
        <p:xfrm>
          <a:off x="0" y="2038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532796"/>
              </p:ext>
            </p:extLst>
          </p:nvPr>
        </p:nvGraphicFramePr>
        <p:xfrm>
          <a:off x="2520000" y="-4076"/>
          <a:ext cx="230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924921"/>
              </p:ext>
            </p:extLst>
          </p:nvPr>
        </p:nvGraphicFramePr>
        <p:xfrm>
          <a:off x="4824000" y="2038"/>
          <a:ext cx="230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22</cp:revision>
  <dcterms:created xsi:type="dcterms:W3CDTF">2016-12-11T20:04:46Z</dcterms:created>
  <dcterms:modified xsi:type="dcterms:W3CDTF">2016-12-11T21:46:46Z</dcterms:modified>
</cp:coreProperties>
</file>