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alles!$AT$1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alles!$AT$2:$AT$146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2.38953178734035E-9</c:v>
                </c:pt>
                <c:pt idx="30" formatCode="0.00E+00">
                  <c:v>1.57088773783354E-5</c:v>
                </c:pt>
                <c:pt idx="31" formatCode="0.00E+00">
                  <c:v>0.00100844384037184</c:v>
                </c:pt>
                <c:pt idx="32" formatCode="0.00E+00">
                  <c:v>0.0159961084182246</c:v>
                </c:pt>
                <c:pt idx="33" formatCode="0.00E+00">
                  <c:v>0.0972591362653501</c:v>
                </c:pt>
                <c:pt idx="34">
                  <c:v>0.377448631714908</c:v>
                </c:pt>
                <c:pt idx="35">
                  <c:v>0.809048189104324</c:v>
                </c:pt>
                <c:pt idx="36">
                  <c:v>1.22719798588042</c:v>
                </c:pt>
                <c:pt idx="37">
                  <c:v>1.46027438501972</c:v>
                </c:pt>
                <c:pt idx="38">
                  <c:v>1.77611611216964</c:v>
                </c:pt>
                <c:pt idx="39">
                  <c:v>1.81107566751819</c:v>
                </c:pt>
                <c:pt idx="40">
                  <c:v>1.60465962842421</c:v>
                </c:pt>
                <c:pt idx="41">
                  <c:v>1.85837745112969</c:v>
                </c:pt>
                <c:pt idx="42">
                  <c:v>1.6405405890895</c:v>
                </c:pt>
                <c:pt idx="43">
                  <c:v>1.59788946953874</c:v>
                </c:pt>
                <c:pt idx="44">
                  <c:v>1.53669477442244</c:v>
                </c:pt>
                <c:pt idx="45">
                  <c:v>1.50747978433021</c:v>
                </c:pt>
                <c:pt idx="46">
                  <c:v>1.43061695003053</c:v>
                </c:pt>
                <c:pt idx="47">
                  <c:v>1.35712798181746</c:v>
                </c:pt>
                <c:pt idx="48">
                  <c:v>1.45297587086205</c:v>
                </c:pt>
                <c:pt idx="49">
                  <c:v>1.28316213056525</c:v>
                </c:pt>
                <c:pt idx="50">
                  <c:v>1.20590317612252</c:v>
                </c:pt>
                <c:pt idx="51">
                  <c:v>1.17973162443852</c:v>
                </c:pt>
                <c:pt idx="52">
                  <c:v>1.11943538490725</c:v>
                </c:pt>
                <c:pt idx="53">
                  <c:v>0.995993843340908</c:v>
                </c:pt>
                <c:pt idx="54">
                  <c:v>0.972699486265457</c:v>
                </c:pt>
                <c:pt idx="55">
                  <c:v>0.918102623361297</c:v>
                </c:pt>
                <c:pt idx="56">
                  <c:v>0.878269252810813</c:v>
                </c:pt>
                <c:pt idx="57">
                  <c:v>0.84084603289625</c:v>
                </c:pt>
                <c:pt idx="58">
                  <c:v>0.810079089052278</c:v>
                </c:pt>
                <c:pt idx="59">
                  <c:v>0.79496792146675</c:v>
                </c:pt>
                <c:pt idx="60">
                  <c:v>0.793554726351111</c:v>
                </c:pt>
                <c:pt idx="61">
                  <c:v>0.766473784871966</c:v>
                </c:pt>
                <c:pt idx="62">
                  <c:v>0.771344821456532</c:v>
                </c:pt>
                <c:pt idx="63">
                  <c:v>0.775756249238525</c:v>
                </c:pt>
                <c:pt idx="64">
                  <c:v>0.797476432255311</c:v>
                </c:pt>
                <c:pt idx="65">
                  <c:v>0.812879119020192</c:v>
                </c:pt>
                <c:pt idx="66">
                  <c:v>0.850858606545376</c:v>
                </c:pt>
                <c:pt idx="67">
                  <c:v>0.899826402507862</c:v>
                </c:pt>
                <c:pt idx="68">
                  <c:v>0.920355941963665</c:v>
                </c:pt>
                <c:pt idx="69">
                  <c:v>0.973787061843069</c:v>
                </c:pt>
                <c:pt idx="70">
                  <c:v>1.01056998727736</c:v>
                </c:pt>
                <c:pt idx="71">
                  <c:v>1.03198983454688</c:v>
                </c:pt>
                <c:pt idx="72">
                  <c:v>1.02940380125178</c:v>
                </c:pt>
                <c:pt idx="73">
                  <c:v>1.04667483782905</c:v>
                </c:pt>
                <c:pt idx="74">
                  <c:v>1.05305270323381</c:v>
                </c:pt>
                <c:pt idx="75">
                  <c:v>1.04731907933338</c:v>
                </c:pt>
                <c:pt idx="76">
                  <c:v>1.04813437501373</c:v>
                </c:pt>
                <c:pt idx="77">
                  <c:v>1.05169850245881</c:v>
                </c:pt>
                <c:pt idx="78">
                  <c:v>1.0466132755052</c:v>
                </c:pt>
                <c:pt idx="79">
                  <c:v>1.05072349742638</c:v>
                </c:pt>
                <c:pt idx="80">
                  <c:v>1.04899707355471</c:v>
                </c:pt>
                <c:pt idx="81">
                  <c:v>1.0417256516315</c:v>
                </c:pt>
                <c:pt idx="82">
                  <c:v>1.03921870980474</c:v>
                </c:pt>
                <c:pt idx="83">
                  <c:v>1.03377557891521</c:v>
                </c:pt>
                <c:pt idx="84">
                  <c:v>1.0286316633886</c:v>
                </c:pt>
                <c:pt idx="85">
                  <c:v>1.02405847132168</c:v>
                </c:pt>
                <c:pt idx="86">
                  <c:v>1.01787106843776</c:v>
                </c:pt>
                <c:pt idx="87">
                  <c:v>1.01488419335898</c:v>
                </c:pt>
                <c:pt idx="88">
                  <c:v>1.0124055877135</c:v>
                </c:pt>
                <c:pt idx="89">
                  <c:v>1.00970579157747</c:v>
                </c:pt>
                <c:pt idx="90">
                  <c:v>1.00708006486497</c:v>
                </c:pt>
                <c:pt idx="91">
                  <c:v>1.00528139535835</c:v>
                </c:pt>
                <c:pt idx="92">
                  <c:v>1.00330804268399</c:v>
                </c:pt>
                <c:pt idx="93">
                  <c:v>1.00178961668258</c:v>
                </c:pt>
                <c:pt idx="94">
                  <c:v>0.999461572116304</c:v>
                </c:pt>
                <c:pt idx="95">
                  <c:v>0.998086330606874</c:v>
                </c:pt>
                <c:pt idx="96">
                  <c:v>0.996633174678804</c:v>
                </c:pt>
                <c:pt idx="97">
                  <c:v>0.994641714829447</c:v>
                </c:pt>
                <c:pt idx="98">
                  <c:v>0.992649730119322</c:v>
                </c:pt>
                <c:pt idx="99">
                  <c:v>0.991716326619122</c:v>
                </c:pt>
                <c:pt idx="100">
                  <c:v>0.990100619818285</c:v>
                </c:pt>
                <c:pt idx="101">
                  <c:v>0.988193054366626</c:v>
                </c:pt>
                <c:pt idx="102">
                  <c:v>0.988002349821197</c:v>
                </c:pt>
                <c:pt idx="103">
                  <c:v>0.986157966914036</c:v>
                </c:pt>
                <c:pt idx="104">
                  <c:v>0.985954412455959</c:v>
                </c:pt>
                <c:pt idx="105">
                  <c:v>0.9861836962165</c:v>
                </c:pt>
                <c:pt idx="106">
                  <c:v>0.986068894756704</c:v>
                </c:pt>
                <c:pt idx="107">
                  <c:v>0.987022310619456</c:v>
                </c:pt>
                <c:pt idx="108">
                  <c:v>0.98777842488491</c:v>
                </c:pt>
                <c:pt idx="109">
                  <c:v>0.989760016151881</c:v>
                </c:pt>
                <c:pt idx="110">
                  <c:v>0.991226285472098</c:v>
                </c:pt>
                <c:pt idx="111">
                  <c:v>0.992812538087081</c:v>
                </c:pt>
                <c:pt idx="112">
                  <c:v>0.994663570973971</c:v>
                </c:pt>
                <c:pt idx="113">
                  <c:v>0.996977915468445</c:v>
                </c:pt>
                <c:pt idx="114">
                  <c:v>0.998591525991975</c:v>
                </c:pt>
                <c:pt idx="115">
                  <c:v>1.00127669573231</c:v>
                </c:pt>
                <c:pt idx="116">
                  <c:v>1.00126949510391</c:v>
                </c:pt>
                <c:pt idx="117">
                  <c:v>1.00431953771586</c:v>
                </c:pt>
                <c:pt idx="118">
                  <c:v>1.00541060608156</c:v>
                </c:pt>
                <c:pt idx="119">
                  <c:v>1.00610041537226</c:v>
                </c:pt>
                <c:pt idx="120">
                  <c:v>1.006493903238</c:v>
                </c:pt>
                <c:pt idx="121">
                  <c:v>1.00745153591598</c:v>
                </c:pt>
                <c:pt idx="122">
                  <c:v>1.00736785393375</c:v>
                </c:pt>
                <c:pt idx="123">
                  <c:v>1.00730680824397</c:v>
                </c:pt>
                <c:pt idx="124">
                  <c:v>1.00683804210271</c:v>
                </c:pt>
                <c:pt idx="125">
                  <c:v>1.0063688780217</c:v>
                </c:pt>
                <c:pt idx="126">
                  <c:v>1.00551108673479</c:v>
                </c:pt>
                <c:pt idx="127">
                  <c:v>1.00491093934284</c:v>
                </c:pt>
                <c:pt idx="128">
                  <c:v>1.00402418391261</c:v>
                </c:pt>
                <c:pt idx="129">
                  <c:v>1.00278891331939</c:v>
                </c:pt>
                <c:pt idx="130">
                  <c:v>1.00204354057401</c:v>
                </c:pt>
                <c:pt idx="131">
                  <c:v>1.00119988546432</c:v>
                </c:pt>
                <c:pt idx="132">
                  <c:v>1.00073565167082</c:v>
                </c:pt>
                <c:pt idx="133">
                  <c:v>0.999591870630292</c:v>
                </c:pt>
                <c:pt idx="134">
                  <c:v>0.999280204125922</c:v>
                </c:pt>
                <c:pt idx="135">
                  <c:v>0.998624047604064</c:v>
                </c:pt>
                <c:pt idx="136">
                  <c:v>0.998745417301776</c:v>
                </c:pt>
                <c:pt idx="137">
                  <c:v>0.99799275370292</c:v>
                </c:pt>
                <c:pt idx="138">
                  <c:v>0.997916835398358</c:v>
                </c:pt>
                <c:pt idx="139">
                  <c:v>0.99807471550399</c:v>
                </c:pt>
                <c:pt idx="140">
                  <c:v>0.998106224697749</c:v>
                </c:pt>
                <c:pt idx="141">
                  <c:v>0.997728174450305</c:v>
                </c:pt>
                <c:pt idx="142">
                  <c:v>0.998161577335276</c:v>
                </c:pt>
                <c:pt idx="143">
                  <c:v>0.998421425194324</c:v>
                </c:pt>
                <c:pt idx="144">
                  <c:v>0.998518934821644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alles!$AU$1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alles!$AU$2:$AU$146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6.54934668405715E-9</c:v>
                </c:pt>
                <c:pt idx="30" formatCode="0.00E+00">
                  <c:v>1.97371442857355E-5</c:v>
                </c:pt>
                <c:pt idx="31" formatCode="0.00E+00">
                  <c:v>0.00138510354419796</c:v>
                </c:pt>
                <c:pt idx="32" formatCode="0.00E+00">
                  <c:v>0.0199393268753762</c:v>
                </c:pt>
                <c:pt idx="33">
                  <c:v>0.117628762293707</c:v>
                </c:pt>
                <c:pt idx="34">
                  <c:v>0.420921740076436</c:v>
                </c:pt>
                <c:pt idx="35">
                  <c:v>0.847394916371922</c:v>
                </c:pt>
                <c:pt idx="36">
                  <c:v>1.29078022923867</c:v>
                </c:pt>
                <c:pt idx="37">
                  <c:v>1.52396197430252</c:v>
                </c:pt>
                <c:pt idx="38">
                  <c:v>1.82759130331171</c:v>
                </c:pt>
                <c:pt idx="39">
                  <c:v>1.81694609338727</c:v>
                </c:pt>
                <c:pt idx="40">
                  <c:v>1.61812056690932</c:v>
                </c:pt>
                <c:pt idx="41">
                  <c:v>1.87162818387725</c:v>
                </c:pt>
                <c:pt idx="42">
                  <c:v>1.61991229872827</c:v>
                </c:pt>
                <c:pt idx="43">
                  <c:v>1.57215768233494</c:v>
                </c:pt>
                <c:pt idx="44">
                  <c:v>1.51097182192963</c:v>
                </c:pt>
                <c:pt idx="45">
                  <c:v>1.46247109981661</c:v>
                </c:pt>
                <c:pt idx="46">
                  <c:v>1.38863450083341</c:v>
                </c:pt>
                <c:pt idx="47">
                  <c:v>1.29701097760131</c:v>
                </c:pt>
                <c:pt idx="48">
                  <c:v>1.3991256951059</c:v>
                </c:pt>
                <c:pt idx="49">
                  <c:v>1.20752452155481</c:v>
                </c:pt>
                <c:pt idx="50">
                  <c:v>1.13194611244634</c:v>
                </c:pt>
                <c:pt idx="51">
                  <c:v>1.10041686166164</c:v>
                </c:pt>
                <c:pt idx="52">
                  <c:v>1.04813479282226</c:v>
                </c:pt>
                <c:pt idx="53">
                  <c:v>0.929909246260803</c:v>
                </c:pt>
                <c:pt idx="54">
                  <c:v>0.916449561952065</c:v>
                </c:pt>
                <c:pt idx="55">
                  <c:v>0.87442561190492</c:v>
                </c:pt>
                <c:pt idx="56">
                  <c:v>0.843876788524181</c:v>
                </c:pt>
                <c:pt idx="57">
                  <c:v>0.822255864622919</c:v>
                </c:pt>
                <c:pt idx="58">
                  <c:v>0.804463031003928</c:v>
                </c:pt>
                <c:pt idx="59">
                  <c:v>0.805994859459029</c:v>
                </c:pt>
                <c:pt idx="60">
                  <c:v>0.813985021341707</c:v>
                </c:pt>
                <c:pt idx="61">
                  <c:v>0.804722998537578</c:v>
                </c:pt>
                <c:pt idx="62">
                  <c:v>0.822055207824144</c:v>
                </c:pt>
                <c:pt idx="63">
                  <c:v>0.837723900736971</c:v>
                </c:pt>
                <c:pt idx="64">
                  <c:v>0.863887636422652</c:v>
                </c:pt>
                <c:pt idx="65">
                  <c:v>0.884306713563859</c:v>
                </c:pt>
                <c:pt idx="66">
                  <c:v>0.917824142265893</c:v>
                </c:pt>
                <c:pt idx="67">
                  <c:v>0.952015992953273</c:v>
                </c:pt>
                <c:pt idx="68">
                  <c:v>0.956188686751666</c:v>
                </c:pt>
                <c:pt idx="69">
                  <c:v>0.995738121078766</c:v>
                </c:pt>
                <c:pt idx="70">
                  <c:v>1.01082568263329</c:v>
                </c:pt>
                <c:pt idx="71">
                  <c:v>1.01985512429162</c:v>
                </c:pt>
                <c:pt idx="72">
                  <c:v>1.01732398512868</c:v>
                </c:pt>
                <c:pt idx="73">
                  <c:v>1.02432764862777</c:v>
                </c:pt>
                <c:pt idx="74">
                  <c:v>1.02951573817914</c:v>
                </c:pt>
                <c:pt idx="75">
                  <c:v>1.02637533970291</c:v>
                </c:pt>
                <c:pt idx="76">
                  <c:v>1.02778790131049</c:v>
                </c:pt>
                <c:pt idx="77">
                  <c:v>1.029693252614189</c:v>
                </c:pt>
                <c:pt idx="78">
                  <c:v>1.02869383221169</c:v>
                </c:pt>
                <c:pt idx="79">
                  <c:v>1.03189563940403</c:v>
                </c:pt>
                <c:pt idx="80">
                  <c:v>1.03211931167381</c:v>
                </c:pt>
                <c:pt idx="81">
                  <c:v>1.02996675541862</c:v>
                </c:pt>
                <c:pt idx="82">
                  <c:v>1.03031026094761</c:v>
                </c:pt>
                <c:pt idx="83">
                  <c:v>1.02970663604901</c:v>
                </c:pt>
                <c:pt idx="84">
                  <c:v>1.02848377550008</c:v>
                </c:pt>
                <c:pt idx="85">
                  <c:v>1.02764229881692</c:v>
                </c:pt>
                <c:pt idx="86">
                  <c:v>1.02654140426917</c:v>
                </c:pt>
                <c:pt idx="87">
                  <c:v>1.02547563393137</c:v>
                </c:pt>
                <c:pt idx="88">
                  <c:v>1.02376865983125</c:v>
                </c:pt>
                <c:pt idx="89">
                  <c:v>1.02239817399118</c:v>
                </c:pt>
                <c:pt idx="90">
                  <c:v>1.01960060602576</c:v>
                </c:pt>
                <c:pt idx="91">
                  <c:v>1.01720862764779</c:v>
                </c:pt>
                <c:pt idx="92">
                  <c:v>1.01417198702085</c:v>
                </c:pt>
                <c:pt idx="93">
                  <c:v>1.01079880094615</c:v>
                </c:pt>
                <c:pt idx="94">
                  <c:v>1.00669485130054</c:v>
                </c:pt>
                <c:pt idx="95">
                  <c:v>1.00294155636319</c:v>
                </c:pt>
                <c:pt idx="96">
                  <c:v>0.999831651760996</c:v>
                </c:pt>
                <c:pt idx="97">
                  <c:v>0.995564330436711</c:v>
                </c:pt>
                <c:pt idx="98">
                  <c:v>0.991178010958883</c:v>
                </c:pt>
                <c:pt idx="99">
                  <c:v>0.989319270236825</c:v>
                </c:pt>
                <c:pt idx="100">
                  <c:v>0.98679979175014</c:v>
                </c:pt>
                <c:pt idx="101">
                  <c:v>0.982332035887189</c:v>
                </c:pt>
                <c:pt idx="102">
                  <c:v>0.982942244684686</c:v>
                </c:pt>
                <c:pt idx="103">
                  <c:v>0.980118871707513</c:v>
                </c:pt>
                <c:pt idx="104">
                  <c:v>0.980776876070994</c:v>
                </c:pt>
                <c:pt idx="105">
                  <c:v>0.980091822726263</c:v>
                </c:pt>
                <c:pt idx="106">
                  <c:v>0.980975986483083</c:v>
                </c:pt>
                <c:pt idx="107">
                  <c:v>0.982776632813561</c:v>
                </c:pt>
                <c:pt idx="108">
                  <c:v>0.984510959098963</c:v>
                </c:pt>
                <c:pt idx="109">
                  <c:v>0.986489152970755</c:v>
                </c:pt>
                <c:pt idx="110">
                  <c:v>0.989177461022885</c:v>
                </c:pt>
                <c:pt idx="111">
                  <c:v>0.991863022672367</c:v>
                </c:pt>
                <c:pt idx="112">
                  <c:v>0.994506110140842</c:v>
                </c:pt>
                <c:pt idx="113">
                  <c:v>0.997024973116006</c:v>
                </c:pt>
                <c:pt idx="114">
                  <c:v>0.999550587135319</c:v>
                </c:pt>
                <c:pt idx="115">
                  <c:v>1.00283489006438</c:v>
                </c:pt>
                <c:pt idx="116">
                  <c:v>1.00298235038864</c:v>
                </c:pt>
                <c:pt idx="117">
                  <c:v>1.00647743292699</c:v>
                </c:pt>
                <c:pt idx="118">
                  <c:v>1.00739295496405</c:v>
                </c:pt>
                <c:pt idx="119">
                  <c:v>1.00794245887892</c:v>
                </c:pt>
                <c:pt idx="120">
                  <c:v>1.0085678835136</c:v>
                </c:pt>
                <c:pt idx="121">
                  <c:v>1.00906790318659</c:v>
                </c:pt>
                <c:pt idx="122">
                  <c:v>1.00885975541635</c:v>
                </c:pt>
                <c:pt idx="123">
                  <c:v>1.00850226193284</c:v>
                </c:pt>
                <c:pt idx="124">
                  <c:v>1.00755764575894</c:v>
                </c:pt>
                <c:pt idx="125">
                  <c:v>1.00705773975681</c:v>
                </c:pt>
                <c:pt idx="126">
                  <c:v>1.00597346746206</c:v>
                </c:pt>
                <c:pt idx="127">
                  <c:v>1.00498960432581</c:v>
                </c:pt>
                <c:pt idx="128">
                  <c:v>1.00408882482021</c:v>
                </c:pt>
                <c:pt idx="129">
                  <c:v>1.00266651877207</c:v>
                </c:pt>
                <c:pt idx="130">
                  <c:v>1.00191543322261</c:v>
                </c:pt>
                <c:pt idx="131">
                  <c:v>1.00096699590304</c:v>
                </c:pt>
                <c:pt idx="132">
                  <c:v>1.00033067316564</c:v>
                </c:pt>
                <c:pt idx="133">
                  <c:v>0.999542390191381</c:v>
                </c:pt>
                <c:pt idx="134">
                  <c:v>0.998866288669567</c:v>
                </c:pt>
                <c:pt idx="135">
                  <c:v>0.998479446252991</c:v>
                </c:pt>
                <c:pt idx="136">
                  <c:v>0.998347668638215</c:v>
                </c:pt>
                <c:pt idx="137">
                  <c:v>0.997897557695622</c:v>
                </c:pt>
                <c:pt idx="138">
                  <c:v>0.997748476083839</c:v>
                </c:pt>
                <c:pt idx="139">
                  <c:v>0.997755971298486</c:v>
                </c:pt>
                <c:pt idx="140">
                  <c:v>0.997836969072426</c:v>
                </c:pt>
                <c:pt idx="141">
                  <c:v>0.997804511978638</c:v>
                </c:pt>
                <c:pt idx="142">
                  <c:v>0.997974166345331</c:v>
                </c:pt>
                <c:pt idx="143">
                  <c:v>0.99808363065343</c:v>
                </c:pt>
                <c:pt idx="144">
                  <c:v>0.998214930563875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MD!$AB$1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MD!$AB$2:$AB$492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8.436784E-5</c:v>
                </c:pt>
                <c:pt idx="51">
                  <c:v>0.0006940551</c:v>
                </c:pt>
                <c:pt idx="52">
                  <c:v>0.003911796</c:v>
                </c:pt>
                <c:pt idx="53">
                  <c:v>0.01267059</c:v>
                </c:pt>
                <c:pt idx="54">
                  <c:v>0.04058963</c:v>
                </c:pt>
                <c:pt idx="55">
                  <c:v>0.09839757</c:v>
                </c:pt>
                <c:pt idx="56">
                  <c:v>0.1913062</c:v>
                </c:pt>
                <c:pt idx="57">
                  <c:v>0.3189277</c:v>
                </c:pt>
                <c:pt idx="58">
                  <c:v>0.4713382</c:v>
                </c:pt>
                <c:pt idx="59">
                  <c:v>0.6129226</c:v>
                </c:pt>
                <c:pt idx="60">
                  <c:v>0.7913982</c:v>
                </c:pt>
                <c:pt idx="61">
                  <c:v>0.950584</c:v>
                </c:pt>
                <c:pt idx="62">
                  <c:v>1.093132</c:v>
                </c:pt>
                <c:pt idx="63">
                  <c:v>1.204553</c:v>
                </c:pt>
                <c:pt idx="64">
                  <c:v>1.295893</c:v>
                </c:pt>
                <c:pt idx="65">
                  <c:v>1.406066</c:v>
                </c:pt>
                <c:pt idx="66">
                  <c:v>1.454011</c:v>
                </c:pt>
                <c:pt idx="67">
                  <c:v>1.488396</c:v>
                </c:pt>
                <c:pt idx="68">
                  <c:v>1.513056</c:v>
                </c:pt>
                <c:pt idx="69">
                  <c:v>1.522699</c:v>
                </c:pt>
                <c:pt idx="70">
                  <c:v>1.523224</c:v>
                </c:pt>
                <c:pt idx="71">
                  <c:v>1.512429</c:v>
                </c:pt>
                <c:pt idx="72">
                  <c:v>1.510306</c:v>
                </c:pt>
                <c:pt idx="73">
                  <c:v>1.518669</c:v>
                </c:pt>
                <c:pt idx="74">
                  <c:v>1.502678</c:v>
                </c:pt>
                <c:pt idx="75">
                  <c:v>1.488577</c:v>
                </c:pt>
                <c:pt idx="76">
                  <c:v>1.464384</c:v>
                </c:pt>
                <c:pt idx="77">
                  <c:v>1.449869</c:v>
                </c:pt>
                <c:pt idx="78">
                  <c:v>1.426398</c:v>
                </c:pt>
                <c:pt idx="79">
                  <c:v>1.426762</c:v>
                </c:pt>
                <c:pt idx="80">
                  <c:v>1.397674</c:v>
                </c:pt>
                <c:pt idx="81">
                  <c:v>1.3714</c:v>
                </c:pt>
                <c:pt idx="82">
                  <c:v>1.342578</c:v>
                </c:pt>
                <c:pt idx="83">
                  <c:v>1.319789</c:v>
                </c:pt>
                <c:pt idx="84">
                  <c:v>1.283989</c:v>
                </c:pt>
                <c:pt idx="85">
                  <c:v>1.24235</c:v>
                </c:pt>
                <c:pt idx="86">
                  <c:v>1.193116</c:v>
                </c:pt>
                <c:pt idx="87">
                  <c:v>1.142519</c:v>
                </c:pt>
                <c:pt idx="88">
                  <c:v>1.101816</c:v>
                </c:pt>
                <c:pt idx="89">
                  <c:v>1.079895</c:v>
                </c:pt>
                <c:pt idx="90">
                  <c:v>1.054183</c:v>
                </c:pt>
                <c:pt idx="91">
                  <c:v>1.029166</c:v>
                </c:pt>
                <c:pt idx="92">
                  <c:v>0.9939267</c:v>
                </c:pt>
                <c:pt idx="93">
                  <c:v>0.9643711</c:v>
                </c:pt>
                <c:pt idx="94">
                  <c:v>0.9396119</c:v>
                </c:pt>
                <c:pt idx="95">
                  <c:v>0.9108706</c:v>
                </c:pt>
                <c:pt idx="96">
                  <c:v>0.8933305</c:v>
                </c:pt>
                <c:pt idx="97">
                  <c:v>0.8588185</c:v>
                </c:pt>
                <c:pt idx="98">
                  <c:v>0.8524492</c:v>
                </c:pt>
                <c:pt idx="99">
                  <c:v>0.8395784</c:v>
                </c:pt>
                <c:pt idx="100">
                  <c:v>0.8202955</c:v>
                </c:pt>
                <c:pt idx="101">
                  <c:v>0.8069222</c:v>
                </c:pt>
                <c:pt idx="102">
                  <c:v>0.8117249</c:v>
                </c:pt>
                <c:pt idx="103">
                  <c:v>0.8165046</c:v>
                </c:pt>
                <c:pt idx="104">
                  <c:v>0.8114544</c:v>
                </c:pt>
                <c:pt idx="105">
                  <c:v>0.8103144</c:v>
                </c:pt>
                <c:pt idx="106">
                  <c:v>0.8081465</c:v>
                </c:pt>
                <c:pt idx="107">
                  <c:v>0.8161032</c:v>
                </c:pt>
                <c:pt idx="108">
                  <c:v>0.818186</c:v>
                </c:pt>
                <c:pt idx="109">
                  <c:v>0.8309196</c:v>
                </c:pt>
                <c:pt idx="110">
                  <c:v>0.8497312</c:v>
                </c:pt>
                <c:pt idx="111">
                  <c:v>0.8661546</c:v>
                </c:pt>
                <c:pt idx="112">
                  <c:v>0.8799904</c:v>
                </c:pt>
                <c:pt idx="113">
                  <c:v>0.8941843</c:v>
                </c:pt>
                <c:pt idx="114">
                  <c:v>0.9136294</c:v>
                </c:pt>
                <c:pt idx="115">
                  <c:v>0.933942</c:v>
                </c:pt>
                <c:pt idx="116">
                  <c:v>0.951199</c:v>
                </c:pt>
                <c:pt idx="117">
                  <c:v>0.9589235</c:v>
                </c:pt>
                <c:pt idx="118">
                  <c:v>0.9704088</c:v>
                </c:pt>
                <c:pt idx="119">
                  <c:v>0.9923175</c:v>
                </c:pt>
                <c:pt idx="120">
                  <c:v>0.9999199</c:v>
                </c:pt>
                <c:pt idx="121">
                  <c:v>1.020924</c:v>
                </c:pt>
                <c:pt idx="122">
                  <c:v>1.021171</c:v>
                </c:pt>
                <c:pt idx="123">
                  <c:v>1.024794</c:v>
                </c:pt>
                <c:pt idx="124">
                  <c:v>1.033022</c:v>
                </c:pt>
                <c:pt idx="125">
                  <c:v>1.041411</c:v>
                </c:pt>
                <c:pt idx="126">
                  <c:v>1.044121</c:v>
                </c:pt>
                <c:pt idx="127">
                  <c:v>1.053459</c:v>
                </c:pt>
                <c:pt idx="128">
                  <c:v>1.057191</c:v>
                </c:pt>
                <c:pt idx="129">
                  <c:v>1.05482</c:v>
                </c:pt>
                <c:pt idx="130">
                  <c:v>1.055588</c:v>
                </c:pt>
                <c:pt idx="131">
                  <c:v>1.047306</c:v>
                </c:pt>
                <c:pt idx="132">
                  <c:v>1.056046</c:v>
                </c:pt>
                <c:pt idx="133">
                  <c:v>1.052318</c:v>
                </c:pt>
                <c:pt idx="134">
                  <c:v>1.05273</c:v>
                </c:pt>
                <c:pt idx="135">
                  <c:v>1.053007</c:v>
                </c:pt>
                <c:pt idx="136">
                  <c:v>1.057139</c:v>
                </c:pt>
                <c:pt idx="137">
                  <c:v>1.056442</c:v>
                </c:pt>
                <c:pt idx="138">
                  <c:v>1.047642</c:v>
                </c:pt>
                <c:pt idx="139">
                  <c:v>1.039184</c:v>
                </c:pt>
                <c:pt idx="140">
                  <c:v>1.038432</c:v>
                </c:pt>
                <c:pt idx="141">
                  <c:v>1.036435</c:v>
                </c:pt>
                <c:pt idx="142">
                  <c:v>1.038159</c:v>
                </c:pt>
                <c:pt idx="143">
                  <c:v>1.032966</c:v>
                </c:pt>
                <c:pt idx="144">
                  <c:v>1.024387</c:v>
                </c:pt>
                <c:pt idx="145">
                  <c:v>1.024787</c:v>
                </c:pt>
                <c:pt idx="146">
                  <c:v>1.017115</c:v>
                </c:pt>
                <c:pt idx="147">
                  <c:v>1.020181</c:v>
                </c:pt>
                <c:pt idx="148">
                  <c:v>1.022224</c:v>
                </c:pt>
                <c:pt idx="149">
                  <c:v>1.017625</c:v>
                </c:pt>
                <c:pt idx="150">
                  <c:v>1.010896</c:v>
                </c:pt>
                <c:pt idx="151">
                  <c:v>1.005874</c:v>
                </c:pt>
                <c:pt idx="152">
                  <c:v>1.004669</c:v>
                </c:pt>
                <c:pt idx="153">
                  <c:v>0.9959538</c:v>
                </c:pt>
                <c:pt idx="154">
                  <c:v>0.9992329</c:v>
                </c:pt>
                <c:pt idx="155">
                  <c:v>1.000012</c:v>
                </c:pt>
                <c:pt idx="156">
                  <c:v>1.001252</c:v>
                </c:pt>
                <c:pt idx="157">
                  <c:v>0.9995962</c:v>
                </c:pt>
                <c:pt idx="158">
                  <c:v>0.994535</c:v>
                </c:pt>
                <c:pt idx="159">
                  <c:v>0.9921907</c:v>
                </c:pt>
                <c:pt idx="160">
                  <c:v>0.9938552</c:v>
                </c:pt>
                <c:pt idx="161">
                  <c:v>0.9924217</c:v>
                </c:pt>
                <c:pt idx="162">
                  <c:v>0.9916126</c:v>
                </c:pt>
                <c:pt idx="163">
                  <c:v>0.9892162</c:v>
                </c:pt>
                <c:pt idx="164">
                  <c:v>0.9853786</c:v>
                </c:pt>
                <c:pt idx="165">
                  <c:v>0.9805462</c:v>
                </c:pt>
                <c:pt idx="166">
                  <c:v>0.9783896</c:v>
                </c:pt>
                <c:pt idx="167">
                  <c:v>0.9812299</c:v>
                </c:pt>
                <c:pt idx="168">
                  <c:v>0.9814089</c:v>
                </c:pt>
                <c:pt idx="169">
                  <c:v>0.9828468</c:v>
                </c:pt>
                <c:pt idx="170">
                  <c:v>0.9867608</c:v>
                </c:pt>
                <c:pt idx="171">
                  <c:v>0.9883338</c:v>
                </c:pt>
                <c:pt idx="172">
                  <c:v>0.9908421</c:v>
                </c:pt>
                <c:pt idx="173">
                  <c:v>0.9866392</c:v>
                </c:pt>
                <c:pt idx="174">
                  <c:v>0.9814843</c:v>
                </c:pt>
                <c:pt idx="175">
                  <c:v>0.9774226</c:v>
                </c:pt>
                <c:pt idx="176">
                  <c:v>0.9834545</c:v>
                </c:pt>
                <c:pt idx="177">
                  <c:v>0.9898436</c:v>
                </c:pt>
                <c:pt idx="178">
                  <c:v>0.9895835</c:v>
                </c:pt>
                <c:pt idx="179">
                  <c:v>0.9903289</c:v>
                </c:pt>
                <c:pt idx="180">
                  <c:v>0.9854429</c:v>
                </c:pt>
                <c:pt idx="181">
                  <c:v>0.982912</c:v>
                </c:pt>
                <c:pt idx="182">
                  <c:v>0.9797642</c:v>
                </c:pt>
                <c:pt idx="183">
                  <c:v>0.9798932</c:v>
                </c:pt>
                <c:pt idx="184">
                  <c:v>0.9840951</c:v>
                </c:pt>
                <c:pt idx="185">
                  <c:v>0.9883462</c:v>
                </c:pt>
                <c:pt idx="186">
                  <c:v>0.9900592</c:v>
                </c:pt>
                <c:pt idx="187">
                  <c:v>0.9974911</c:v>
                </c:pt>
                <c:pt idx="188">
                  <c:v>1.002687</c:v>
                </c:pt>
                <c:pt idx="189">
                  <c:v>0.9968045</c:v>
                </c:pt>
                <c:pt idx="190">
                  <c:v>1.000768</c:v>
                </c:pt>
                <c:pt idx="191">
                  <c:v>0.9956212</c:v>
                </c:pt>
                <c:pt idx="192">
                  <c:v>1.00039</c:v>
                </c:pt>
                <c:pt idx="193">
                  <c:v>1.00954</c:v>
                </c:pt>
                <c:pt idx="194">
                  <c:v>1.008888</c:v>
                </c:pt>
                <c:pt idx="195">
                  <c:v>1.008448</c:v>
                </c:pt>
                <c:pt idx="196">
                  <c:v>1.009331</c:v>
                </c:pt>
                <c:pt idx="197">
                  <c:v>1.008688</c:v>
                </c:pt>
                <c:pt idx="198">
                  <c:v>1.0095</c:v>
                </c:pt>
                <c:pt idx="199">
                  <c:v>1.006401</c:v>
                </c:pt>
                <c:pt idx="200">
                  <c:v>1.003292</c:v>
                </c:pt>
                <c:pt idx="201">
                  <c:v>1.003079</c:v>
                </c:pt>
                <c:pt idx="202">
                  <c:v>1.008704</c:v>
                </c:pt>
                <c:pt idx="203">
                  <c:v>1.004094</c:v>
                </c:pt>
                <c:pt idx="204">
                  <c:v>1.008194</c:v>
                </c:pt>
                <c:pt idx="205">
                  <c:v>1.017892</c:v>
                </c:pt>
                <c:pt idx="206">
                  <c:v>1.015547</c:v>
                </c:pt>
                <c:pt idx="207">
                  <c:v>1.019065</c:v>
                </c:pt>
                <c:pt idx="208">
                  <c:v>1.014194</c:v>
                </c:pt>
                <c:pt idx="209">
                  <c:v>1.013905</c:v>
                </c:pt>
                <c:pt idx="210">
                  <c:v>1.008396</c:v>
                </c:pt>
                <c:pt idx="211">
                  <c:v>1.007024</c:v>
                </c:pt>
                <c:pt idx="212">
                  <c:v>1.010129</c:v>
                </c:pt>
                <c:pt idx="213">
                  <c:v>1.012091</c:v>
                </c:pt>
                <c:pt idx="214">
                  <c:v>1.01145</c:v>
                </c:pt>
                <c:pt idx="215">
                  <c:v>1.006947</c:v>
                </c:pt>
                <c:pt idx="216">
                  <c:v>1.005785</c:v>
                </c:pt>
                <c:pt idx="217">
                  <c:v>1.008177</c:v>
                </c:pt>
                <c:pt idx="218">
                  <c:v>1.009756</c:v>
                </c:pt>
                <c:pt idx="219">
                  <c:v>1.01065</c:v>
                </c:pt>
                <c:pt idx="220">
                  <c:v>1.009987</c:v>
                </c:pt>
                <c:pt idx="221">
                  <c:v>1.014494</c:v>
                </c:pt>
                <c:pt idx="222">
                  <c:v>1.006544</c:v>
                </c:pt>
                <c:pt idx="223">
                  <c:v>1.002406</c:v>
                </c:pt>
                <c:pt idx="224">
                  <c:v>1.008927</c:v>
                </c:pt>
                <c:pt idx="225">
                  <c:v>1.008689</c:v>
                </c:pt>
                <c:pt idx="226">
                  <c:v>1.007001</c:v>
                </c:pt>
                <c:pt idx="227">
                  <c:v>1.005913</c:v>
                </c:pt>
                <c:pt idx="228">
                  <c:v>1.005902</c:v>
                </c:pt>
                <c:pt idx="229">
                  <c:v>1.004842</c:v>
                </c:pt>
                <c:pt idx="230">
                  <c:v>1.003632</c:v>
                </c:pt>
                <c:pt idx="231">
                  <c:v>1.00435</c:v>
                </c:pt>
                <c:pt idx="232">
                  <c:v>0.9990149</c:v>
                </c:pt>
                <c:pt idx="233">
                  <c:v>0.9972536</c:v>
                </c:pt>
                <c:pt idx="234">
                  <c:v>1.001578</c:v>
                </c:pt>
                <c:pt idx="235">
                  <c:v>1.002657</c:v>
                </c:pt>
                <c:pt idx="236">
                  <c:v>1.003081</c:v>
                </c:pt>
                <c:pt idx="237">
                  <c:v>0.9996204</c:v>
                </c:pt>
                <c:pt idx="238">
                  <c:v>0.9976158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266936"/>
        <c:axId val="-2087484984"/>
      </c:scatterChart>
      <c:valAx>
        <c:axId val="-209526693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484984"/>
        <c:crosses val="autoZero"/>
        <c:crossBetween val="midCat"/>
      </c:valAx>
      <c:valAx>
        <c:axId val="-2087484984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526693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alles!$AT$1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alles!$AT$2:$AT$146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2.38953178734035E-9</c:v>
                </c:pt>
                <c:pt idx="30" formatCode="0.00E+00">
                  <c:v>1.57088773783354E-5</c:v>
                </c:pt>
                <c:pt idx="31" formatCode="0.00E+00">
                  <c:v>0.00100844384037184</c:v>
                </c:pt>
                <c:pt idx="32" formatCode="0.00E+00">
                  <c:v>0.0159961084182246</c:v>
                </c:pt>
                <c:pt idx="33" formatCode="0.00E+00">
                  <c:v>0.0972591362653501</c:v>
                </c:pt>
                <c:pt idx="34">
                  <c:v>0.377448631714908</c:v>
                </c:pt>
                <c:pt idx="35">
                  <c:v>0.809048189104324</c:v>
                </c:pt>
                <c:pt idx="36">
                  <c:v>1.22719798588042</c:v>
                </c:pt>
                <c:pt idx="37">
                  <c:v>1.46027438501972</c:v>
                </c:pt>
                <c:pt idx="38">
                  <c:v>1.77611611216964</c:v>
                </c:pt>
                <c:pt idx="39">
                  <c:v>1.81107566751819</c:v>
                </c:pt>
                <c:pt idx="40">
                  <c:v>1.60465962842421</c:v>
                </c:pt>
                <c:pt idx="41">
                  <c:v>1.85837745112969</c:v>
                </c:pt>
                <c:pt idx="42">
                  <c:v>1.6405405890895</c:v>
                </c:pt>
                <c:pt idx="43">
                  <c:v>1.59788946953874</c:v>
                </c:pt>
                <c:pt idx="44">
                  <c:v>1.53669477442244</c:v>
                </c:pt>
                <c:pt idx="45">
                  <c:v>1.50747978433021</c:v>
                </c:pt>
                <c:pt idx="46">
                  <c:v>1.43061695003053</c:v>
                </c:pt>
                <c:pt idx="47">
                  <c:v>1.35712798181746</c:v>
                </c:pt>
                <c:pt idx="48">
                  <c:v>1.45297587086205</c:v>
                </c:pt>
                <c:pt idx="49">
                  <c:v>1.28316213056525</c:v>
                </c:pt>
                <c:pt idx="50">
                  <c:v>1.20590317612252</c:v>
                </c:pt>
                <c:pt idx="51">
                  <c:v>1.17973162443852</c:v>
                </c:pt>
                <c:pt idx="52">
                  <c:v>1.11943538490725</c:v>
                </c:pt>
                <c:pt idx="53">
                  <c:v>0.995993843340908</c:v>
                </c:pt>
                <c:pt idx="54">
                  <c:v>0.972699486265457</c:v>
                </c:pt>
                <c:pt idx="55">
                  <c:v>0.918102623361297</c:v>
                </c:pt>
                <c:pt idx="56">
                  <c:v>0.878269252810813</c:v>
                </c:pt>
                <c:pt idx="57">
                  <c:v>0.84084603289625</c:v>
                </c:pt>
                <c:pt idx="58">
                  <c:v>0.810079089052278</c:v>
                </c:pt>
                <c:pt idx="59">
                  <c:v>0.79496792146675</c:v>
                </c:pt>
                <c:pt idx="60">
                  <c:v>0.793554726351111</c:v>
                </c:pt>
                <c:pt idx="61">
                  <c:v>0.766473784871966</c:v>
                </c:pt>
                <c:pt idx="62">
                  <c:v>0.771344821456532</c:v>
                </c:pt>
                <c:pt idx="63">
                  <c:v>0.775756249238525</c:v>
                </c:pt>
                <c:pt idx="64">
                  <c:v>0.797476432255311</c:v>
                </c:pt>
                <c:pt idx="65">
                  <c:v>0.812879119020192</c:v>
                </c:pt>
                <c:pt idx="66">
                  <c:v>0.850858606545376</c:v>
                </c:pt>
                <c:pt idx="67">
                  <c:v>0.899826402507862</c:v>
                </c:pt>
                <c:pt idx="68">
                  <c:v>0.920355941963665</c:v>
                </c:pt>
                <c:pt idx="69">
                  <c:v>0.973787061843069</c:v>
                </c:pt>
                <c:pt idx="70">
                  <c:v>1.01056998727736</c:v>
                </c:pt>
                <c:pt idx="71">
                  <c:v>1.03198983454688</c:v>
                </c:pt>
                <c:pt idx="72">
                  <c:v>1.02940380125178</c:v>
                </c:pt>
                <c:pt idx="73">
                  <c:v>1.04667483782905</c:v>
                </c:pt>
                <c:pt idx="74">
                  <c:v>1.05305270323381</c:v>
                </c:pt>
                <c:pt idx="75">
                  <c:v>1.04731907933338</c:v>
                </c:pt>
                <c:pt idx="76">
                  <c:v>1.04813437501373</c:v>
                </c:pt>
                <c:pt idx="77">
                  <c:v>1.05169850245881</c:v>
                </c:pt>
                <c:pt idx="78">
                  <c:v>1.0466132755052</c:v>
                </c:pt>
                <c:pt idx="79">
                  <c:v>1.05072349742638</c:v>
                </c:pt>
                <c:pt idx="80">
                  <c:v>1.04899707355471</c:v>
                </c:pt>
                <c:pt idx="81">
                  <c:v>1.0417256516315</c:v>
                </c:pt>
                <c:pt idx="82">
                  <c:v>1.03921870980474</c:v>
                </c:pt>
                <c:pt idx="83">
                  <c:v>1.03377557891521</c:v>
                </c:pt>
                <c:pt idx="84">
                  <c:v>1.0286316633886</c:v>
                </c:pt>
                <c:pt idx="85">
                  <c:v>1.02405847132168</c:v>
                </c:pt>
                <c:pt idx="86">
                  <c:v>1.01787106843776</c:v>
                </c:pt>
                <c:pt idx="87">
                  <c:v>1.01488419335898</c:v>
                </c:pt>
                <c:pt idx="88">
                  <c:v>1.0124055877135</c:v>
                </c:pt>
                <c:pt idx="89">
                  <c:v>1.00970579157747</c:v>
                </c:pt>
                <c:pt idx="90">
                  <c:v>1.00708006486497</c:v>
                </c:pt>
                <c:pt idx="91">
                  <c:v>1.00528139535835</c:v>
                </c:pt>
                <c:pt idx="92">
                  <c:v>1.00330804268399</c:v>
                </c:pt>
                <c:pt idx="93">
                  <c:v>1.00178961668258</c:v>
                </c:pt>
                <c:pt idx="94">
                  <c:v>0.999461572116304</c:v>
                </c:pt>
                <c:pt idx="95">
                  <c:v>0.998086330606874</c:v>
                </c:pt>
                <c:pt idx="96">
                  <c:v>0.996633174678804</c:v>
                </c:pt>
                <c:pt idx="97">
                  <c:v>0.994641714829447</c:v>
                </c:pt>
                <c:pt idx="98">
                  <c:v>0.992649730119322</c:v>
                </c:pt>
                <c:pt idx="99">
                  <c:v>0.991716326619122</c:v>
                </c:pt>
                <c:pt idx="100">
                  <c:v>0.990100619818285</c:v>
                </c:pt>
                <c:pt idx="101">
                  <c:v>0.988193054366626</c:v>
                </c:pt>
                <c:pt idx="102">
                  <c:v>0.988002349821197</c:v>
                </c:pt>
                <c:pt idx="103">
                  <c:v>0.986157966914036</c:v>
                </c:pt>
                <c:pt idx="104">
                  <c:v>0.985954412455959</c:v>
                </c:pt>
                <c:pt idx="105">
                  <c:v>0.9861836962165</c:v>
                </c:pt>
                <c:pt idx="106">
                  <c:v>0.986068894756704</c:v>
                </c:pt>
                <c:pt idx="107">
                  <c:v>0.987022310619456</c:v>
                </c:pt>
                <c:pt idx="108">
                  <c:v>0.98777842488491</c:v>
                </c:pt>
                <c:pt idx="109">
                  <c:v>0.989760016151881</c:v>
                </c:pt>
                <c:pt idx="110">
                  <c:v>0.991226285472098</c:v>
                </c:pt>
                <c:pt idx="111">
                  <c:v>0.992812538087081</c:v>
                </c:pt>
                <c:pt idx="112">
                  <c:v>0.994663570973971</c:v>
                </c:pt>
                <c:pt idx="113">
                  <c:v>0.996977915468445</c:v>
                </c:pt>
                <c:pt idx="114">
                  <c:v>0.998591525991975</c:v>
                </c:pt>
                <c:pt idx="115">
                  <c:v>1.00127669573231</c:v>
                </c:pt>
                <c:pt idx="116">
                  <c:v>1.00126949510391</c:v>
                </c:pt>
                <c:pt idx="117">
                  <c:v>1.00431953771586</c:v>
                </c:pt>
                <c:pt idx="118">
                  <c:v>1.00541060608156</c:v>
                </c:pt>
                <c:pt idx="119">
                  <c:v>1.00610041537226</c:v>
                </c:pt>
                <c:pt idx="120">
                  <c:v>1.006493903238</c:v>
                </c:pt>
                <c:pt idx="121">
                  <c:v>1.00745153591598</c:v>
                </c:pt>
                <c:pt idx="122">
                  <c:v>1.00736785393375</c:v>
                </c:pt>
                <c:pt idx="123">
                  <c:v>1.00730680824397</c:v>
                </c:pt>
                <c:pt idx="124">
                  <c:v>1.00683804210271</c:v>
                </c:pt>
                <c:pt idx="125">
                  <c:v>1.0063688780217</c:v>
                </c:pt>
                <c:pt idx="126">
                  <c:v>1.00551108673479</c:v>
                </c:pt>
                <c:pt idx="127">
                  <c:v>1.00491093934284</c:v>
                </c:pt>
                <c:pt idx="128">
                  <c:v>1.00402418391261</c:v>
                </c:pt>
                <c:pt idx="129">
                  <c:v>1.00278891331939</c:v>
                </c:pt>
                <c:pt idx="130">
                  <c:v>1.00204354057401</c:v>
                </c:pt>
                <c:pt idx="131">
                  <c:v>1.00119988546432</c:v>
                </c:pt>
                <c:pt idx="132">
                  <c:v>1.00073565167082</c:v>
                </c:pt>
                <c:pt idx="133">
                  <c:v>0.999591870630292</c:v>
                </c:pt>
                <c:pt idx="134">
                  <c:v>0.999280204125922</c:v>
                </c:pt>
                <c:pt idx="135">
                  <c:v>0.998624047604064</c:v>
                </c:pt>
                <c:pt idx="136">
                  <c:v>0.998745417301776</c:v>
                </c:pt>
                <c:pt idx="137">
                  <c:v>0.99799275370292</c:v>
                </c:pt>
                <c:pt idx="138">
                  <c:v>0.997916835398358</c:v>
                </c:pt>
                <c:pt idx="139">
                  <c:v>0.99807471550399</c:v>
                </c:pt>
                <c:pt idx="140">
                  <c:v>0.998106224697749</c:v>
                </c:pt>
                <c:pt idx="141">
                  <c:v>0.997728174450305</c:v>
                </c:pt>
                <c:pt idx="142">
                  <c:v>0.998161577335276</c:v>
                </c:pt>
                <c:pt idx="143">
                  <c:v>0.998421425194324</c:v>
                </c:pt>
                <c:pt idx="144">
                  <c:v>0.998518934821644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alles!$AU$1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alles!$AU$2:$AU$146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6.54934668405715E-9</c:v>
                </c:pt>
                <c:pt idx="30" formatCode="0.00E+00">
                  <c:v>1.97371442857355E-5</c:v>
                </c:pt>
                <c:pt idx="31" formatCode="0.00E+00">
                  <c:v>0.00138510354419796</c:v>
                </c:pt>
                <c:pt idx="32" formatCode="0.00E+00">
                  <c:v>0.0199393268753762</c:v>
                </c:pt>
                <c:pt idx="33">
                  <c:v>0.117628762293707</c:v>
                </c:pt>
                <c:pt idx="34">
                  <c:v>0.420921740076436</c:v>
                </c:pt>
                <c:pt idx="35">
                  <c:v>0.847394916371922</c:v>
                </c:pt>
                <c:pt idx="36">
                  <c:v>1.29078022923867</c:v>
                </c:pt>
                <c:pt idx="37">
                  <c:v>1.52396197430252</c:v>
                </c:pt>
                <c:pt idx="38">
                  <c:v>1.82759130331171</c:v>
                </c:pt>
                <c:pt idx="39">
                  <c:v>1.81694609338727</c:v>
                </c:pt>
                <c:pt idx="40">
                  <c:v>1.61812056690932</c:v>
                </c:pt>
                <c:pt idx="41">
                  <c:v>1.87162818387725</c:v>
                </c:pt>
                <c:pt idx="42">
                  <c:v>1.61991229872827</c:v>
                </c:pt>
                <c:pt idx="43">
                  <c:v>1.57215768233494</c:v>
                </c:pt>
                <c:pt idx="44">
                  <c:v>1.51097182192963</c:v>
                </c:pt>
                <c:pt idx="45">
                  <c:v>1.46247109981661</c:v>
                </c:pt>
                <c:pt idx="46">
                  <c:v>1.38863450083341</c:v>
                </c:pt>
                <c:pt idx="47">
                  <c:v>1.29701097760131</c:v>
                </c:pt>
                <c:pt idx="48">
                  <c:v>1.3991256951059</c:v>
                </c:pt>
                <c:pt idx="49">
                  <c:v>1.20752452155481</c:v>
                </c:pt>
                <c:pt idx="50">
                  <c:v>1.13194611244634</c:v>
                </c:pt>
                <c:pt idx="51">
                  <c:v>1.10041686166164</c:v>
                </c:pt>
                <c:pt idx="52">
                  <c:v>1.04813479282226</c:v>
                </c:pt>
                <c:pt idx="53">
                  <c:v>0.929909246260803</c:v>
                </c:pt>
                <c:pt idx="54">
                  <c:v>0.916449561952065</c:v>
                </c:pt>
                <c:pt idx="55">
                  <c:v>0.87442561190492</c:v>
                </c:pt>
                <c:pt idx="56">
                  <c:v>0.843876788524181</c:v>
                </c:pt>
                <c:pt idx="57">
                  <c:v>0.822255864622919</c:v>
                </c:pt>
                <c:pt idx="58">
                  <c:v>0.804463031003928</c:v>
                </c:pt>
                <c:pt idx="59">
                  <c:v>0.805994859459029</c:v>
                </c:pt>
                <c:pt idx="60">
                  <c:v>0.813985021341707</c:v>
                </c:pt>
                <c:pt idx="61">
                  <c:v>0.804722998537578</c:v>
                </c:pt>
                <c:pt idx="62">
                  <c:v>0.822055207824144</c:v>
                </c:pt>
                <c:pt idx="63">
                  <c:v>0.837723900736971</c:v>
                </c:pt>
                <c:pt idx="64">
                  <c:v>0.863887636422652</c:v>
                </c:pt>
                <c:pt idx="65">
                  <c:v>0.884306713563859</c:v>
                </c:pt>
                <c:pt idx="66">
                  <c:v>0.917824142265893</c:v>
                </c:pt>
                <c:pt idx="67">
                  <c:v>0.952015992953273</c:v>
                </c:pt>
                <c:pt idx="68">
                  <c:v>0.956188686751666</c:v>
                </c:pt>
                <c:pt idx="69">
                  <c:v>0.995738121078766</c:v>
                </c:pt>
                <c:pt idx="70">
                  <c:v>1.01082568263329</c:v>
                </c:pt>
                <c:pt idx="71">
                  <c:v>1.01985512429162</c:v>
                </c:pt>
                <c:pt idx="72">
                  <c:v>1.01732398512868</c:v>
                </c:pt>
                <c:pt idx="73">
                  <c:v>1.02432764862777</c:v>
                </c:pt>
                <c:pt idx="74">
                  <c:v>1.02951573817914</c:v>
                </c:pt>
                <c:pt idx="75">
                  <c:v>1.02637533970291</c:v>
                </c:pt>
                <c:pt idx="76">
                  <c:v>1.02778790131049</c:v>
                </c:pt>
                <c:pt idx="77">
                  <c:v>1.029693252614187</c:v>
                </c:pt>
                <c:pt idx="78">
                  <c:v>1.02869383221169</c:v>
                </c:pt>
                <c:pt idx="79">
                  <c:v>1.03189563940403</c:v>
                </c:pt>
                <c:pt idx="80">
                  <c:v>1.03211931167381</c:v>
                </c:pt>
                <c:pt idx="81">
                  <c:v>1.02996675541862</c:v>
                </c:pt>
                <c:pt idx="82">
                  <c:v>1.03031026094761</c:v>
                </c:pt>
                <c:pt idx="83">
                  <c:v>1.02970663604901</c:v>
                </c:pt>
                <c:pt idx="84">
                  <c:v>1.02848377550008</c:v>
                </c:pt>
                <c:pt idx="85">
                  <c:v>1.02764229881692</c:v>
                </c:pt>
                <c:pt idx="86">
                  <c:v>1.02654140426917</c:v>
                </c:pt>
                <c:pt idx="87">
                  <c:v>1.02547563393137</c:v>
                </c:pt>
                <c:pt idx="88">
                  <c:v>1.02376865983125</c:v>
                </c:pt>
                <c:pt idx="89">
                  <c:v>1.02239817399118</c:v>
                </c:pt>
                <c:pt idx="90">
                  <c:v>1.01960060602576</c:v>
                </c:pt>
                <c:pt idx="91">
                  <c:v>1.01720862764779</c:v>
                </c:pt>
                <c:pt idx="92">
                  <c:v>1.01417198702085</c:v>
                </c:pt>
                <c:pt idx="93">
                  <c:v>1.01079880094615</c:v>
                </c:pt>
                <c:pt idx="94">
                  <c:v>1.00669485130054</c:v>
                </c:pt>
                <c:pt idx="95">
                  <c:v>1.00294155636319</c:v>
                </c:pt>
                <c:pt idx="96">
                  <c:v>0.999831651760996</c:v>
                </c:pt>
                <c:pt idx="97">
                  <c:v>0.995564330436711</c:v>
                </c:pt>
                <c:pt idx="98">
                  <c:v>0.991178010958883</c:v>
                </c:pt>
                <c:pt idx="99">
                  <c:v>0.989319270236825</c:v>
                </c:pt>
                <c:pt idx="100">
                  <c:v>0.98679979175014</c:v>
                </c:pt>
                <c:pt idx="101">
                  <c:v>0.982332035887189</c:v>
                </c:pt>
                <c:pt idx="102">
                  <c:v>0.982942244684686</c:v>
                </c:pt>
                <c:pt idx="103">
                  <c:v>0.980118871707513</c:v>
                </c:pt>
                <c:pt idx="104">
                  <c:v>0.980776876070994</c:v>
                </c:pt>
                <c:pt idx="105">
                  <c:v>0.980091822726263</c:v>
                </c:pt>
                <c:pt idx="106">
                  <c:v>0.980975986483083</c:v>
                </c:pt>
                <c:pt idx="107">
                  <c:v>0.982776632813561</c:v>
                </c:pt>
                <c:pt idx="108">
                  <c:v>0.984510959098963</c:v>
                </c:pt>
                <c:pt idx="109">
                  <c:v>0.986489152970755</c:v>
                </c:pt>
                <c:pt idx="110">
                  <c:v>0.989177461022885</c:v>
                </c:pt>
                <c:pt idx="111">
                  <c:v>0.991863022672367</c:v>
                </c:pt>
                <c:pt idx="112">
                  <c:v>0.994506110140842</c:v>
                </c:pt>
                <c:pt idx="113">
                  <c:v>0.997024973116006</c:v>
                </c:pt>
                <c:pt idx="114">
                  <c:v>0.999550587135319</c:v>
                </c:pt>
                <c:pt idx="115">
                  <c:v>1.00283489006438</c:v>
                </c:pt>
                <c:pt idx="116">
                  <c:v>1.00298235038864</c:v>
                </c:pt>
                <c:pt idx="117">
                  <c:v>1.00647743292699</c:v>
                </c:pt>
                <c:pt idx="118">
                  <c:v>1.00739295496405</c:v>
                </c:pt>
                <c:pt idx="119">
                  <c:v>1.00794245887892</c:v>
                </c:pt>
                <c:pt idx="120">
                  <c:v>1.0085678835136</c:v>
                </c:pt>
                <c:pt idx="121">
                  <c:v>1.00906790318659</c:v>
                </c:pt>
                <c:pt idx="122">
                  <c:v>1.00885975541635</c:v>
                </c:pt>
                <c:pt idx="123">
                  <c:v>1.00850226193284</c:v>
                </c:pt>
                <c:pt idx="124">
                  <c:v>1.00755764575894</c:v>
                </c:pt>
                <c:pt idx="125">
                  <c:v>1.00705773975681</c:v>
                </c:pt>
                <c:pt idx="126">
                  <c:v>1.00597346746206</c:v>
                </c:pt>
                <c:pt idx="127">
                  <c:v>1.00498960432581</c:v>
                </c:pt>
                <c:pt idx="128">
                  <c:v>1.00408882482021</c:v>
                </c:pt>
                <c:pt idx="129">
                  <c:v>1.00266651877207</c:v>
                </c:pt>
                <c:pt idx="130">
                  <c:v>1.00191543322261</c:v>
                </c:pt>
                <c:pt idx="131">
                  <c:v>1.00096699590304</c:v>
                </c:pt>
                <c:pt idx="132">
                  <c:v>1.00033067316564</c:v>
                </c:pt>
                <c:pt idx="133">
                  <c:v>0.999542390191381</c:v>
                </c:pt>
                <c:pt idx="134">
                  <c:v>0.998866288669567</c:v>
                </c:pt>
                <c:pt idx="135">
                  <c:v>0.998479446252991</c:v>
                </c:pt>
                <c:pt idx="136">
                  <c:v>0.998347668638215</c:v>
                </c:pt>
                <c:pt idx="137">
                  <c:v>0.997897557695622</c:v>
                </c:pt>
                <c:pt idx="138">
                  <c:v>0.997748476083839</c:v>
                </c:pt>
                <c:pt idx="139">
                  <c:v>0.997755971298486</c:v>
                </c:pt>
                <c:pt idx="140">
                  <c:v>0.997836969072426</c:v>
                </c:pt>
                <c:pt idx="141">
                  <c:v>0.997804511978638</c:v>
                </c:pt>
                <c:pt idx="142">
                  <c:v>0.997974166345331</c:v>
                </c:pt>
                <c:pt idx="143">
                  <c:v>0.99808363065343</c:v>
                </c:pt>
                <c:pt idx="144">
                  <c:v>0.998214930563875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MD!$AB$1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MD!$AB$2:$AB$492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8.436784E-5</c:v>
                </c:pt>
                <c:pt idx="51">
                  <c:v>0.0006940551</c:v>
                </c:pt>
                <c:pt idx="52">
                  <c:v>0.003911796</c:v>
                </c:pt>
                <c:pt idx="53">
                  <c:v>0.01267059</c:v>
                </c:pt>
                <c:pt idx="54">
                  <c:v>0.04058963</c:v>
                </c:pt>
                <c:pt idx="55">
                  <c:v>0.09839757</c:v>
                </c:pt>
                <c:pt idx="56">
                  <c:v>0.1913062</c:v>
                </c:pt>
                <c:pt idx="57">
                  <c:v>0.3189277</c:v>
                </c:pt>
                <c:pt idx="58">
                  <c:v>0.4713382</c:v>
                </c:pt>
                <c:pt idx="59">
                  <c:v>0.6129226</c:v>
                </c:pt>
                <c:pt idx="60">
                  <c:v>0.7913982</c:v>
                </c:pt>
                <c:pt idx="61">
                  <c:v>0.950584</c:v>
                </c:pt>
                <c:pt idx="62">
                  <c:v>1.093132</c:v>
                </c:pt>
                <c:pt idx="63">
                  <c:v>1.204553</c:v>
                </c:pt>
                <c:pt idx="64">
                  <c:v>1.295893</c:v>
                </c:pt>
                <c:pt idx="65">
                  <c:v>1.406066</c:v>
                </c:pt>
                <c:pt idx="66">
                  <c:v>1.454011</c:v>
                </c:pt>
                <c:pt idx="67">
                  <c:v>1.488396</c:v>
                </c:pt>
                <c:pt idx="68">
                  <c:v>1.513056</c:v>
                </c:pt>
                <c:pt idx="69">
                  <c:v>1.522699</c:v>
                </c:pt>
                <c:pt idx="70">
                  <c:v>1.523224</c:v>
                </c:pt>
                <c:pt idx="71">
                  <c:v>1.512429</c:v>
                </c:pt>
                <c:pt idx="72">
                  <c:v>1.510306</c:v>
                </c:pt>
                <c:pt idx="73">
                  <c:v>1.518669</c:v>
                </c:pt>
                <c:pt idx="74">
                  <c:v>1.502678</c:v>
                </c:pt>
                <c:pt idx="75">
                  <c:v>1.488577</c:v>
                </c:pt>
                <c:pt idx="76">
                  <c:v>1.464384</c:v>
                </c:pt>
                <c:pt idx="77">
                  <c:v>1.449869</c:v>
                </c:pt>
                <c:pt idx="78">
                  <c:v>1.426398</c:v>
                </c:pt>
                <c:pt idx="79">
                  <c:v>1.426762</c:v>
                </c:pt>
                <c:pt idx="80">
                  <c:v>1.397674</c:v>
                </c:pt>
                <c:pt idx="81">
                  <c:v>1.3714</c:v>
                </c:pt>
                <c:pt idx="82">
                  <c:v>1.342578</c:v>
                </c:pt>
                <c:pt idx="83">
                  <c:v>1.319789</c:v>
                </c:pt>
                <c:pt idx="84">
                  <c:v>1.283989</c:v>
                </c:pt>
                <c:pt idx="85">
                  <c:v>1.24235</c:v>
                </c:pt>
                <c:pt idx="86">
                  <c:v>1.193116</c:v>
                </c:pt>
                <c:pt idx="87">
                  <c:v>1.142519</c:v>
                </c:pt>
                <c:pt idx="88">
                  <c:v>1.101816</c:v>
                </c:pt>
                <c:pt idx="89">
                  <c:v>1.079895</c:v>
                </c:pt>
                <c:pt idx="90">
                  <c:v>1.054183</c:v>
                </c:pt>
                <c:pt idx="91">
                  <c:v>1.029166</c:v>
                </c:pt>
                <c:pt idx="92">
                  <c:v>0.9939267</c:v>
                </c:pt>
                <c:pt idx="93">
                  <c:v>0.9643711</c:v>
                </c:pt>
                <c:pt idx="94">
                  <c:v>0.9396119</c:v>
                </c:pt>
                <c:pt idx="95">
                  <c:v>0.9108706</c:v>
                </c:pt>
                <c:pt idx="96">
                  <c:v>0.8933305</c:v>
                </c:pt>
                <c:pt idx="97">
                  <c:v>0.8588185</c:v>
                </c:pt>
                <c:pt idx="98">
                  <c:v>0.8524492</c:v>
                </c:pt>
                <c:pt idx="99">
                  <c:v>0.8395784</c:v>
                </c:pt>
                <c:pt idx="100">
                  <c:v>0.8202955</c:v>
                </c:pt>
                <c:pt idx="101">
                  <c:v>0.8069222</c:v>
                </c:pt>
                <c:pt idx="102">
                  <c:v>0.8117249</c:v>
                </c:pt>
                <c:pt idx="103">
                  <c:v>0.8165046</c:v>
                </c:pt>
                <c:pt idx="104">
                  <c:v>0.8114544</c:v>
                </c:pt>
                <c:pt idx="105">
                  <c:v>0.8103144</c:v>
                </c:pt>
                <c:pt idx="106">
                  <c:v>0.8081465</c:v>
                </c:pt>
                <c:pt idx="107">
                  <c:v>0.8161032</c:v>
                </c:pt>
                <c:pt idx="108">
                  <c:v>0.818186</c:v>
                </c:pt>
                <c:pt idx="109">
                  <c:v>0.8309196</c:v>
                </c:pt>
                <c:pt idx="110">
                  <c:v>0.8497312</c:v>
                </c:pt>
                <c:pt idx="111">
                  <c:v>0.8661546</c:v>
                </c:pt>
                <c:pt idx="112">
                  <c:v>0.8799904</c:v>
                </c:pt>
                <c:pt idx="113">
                  <c:v>0.8941843</c:v>
                </c:pt>
                <c:pt idx="114">
                  <c:v>0.9136294</c:v>
                </c:pt>
                <c:pt idx="115">
                  <c:v>0.933942</c:v>
                </c:pt>
                <c:pt idx="116">
                  <c:v>0.951199</c:v>
                </c:pt>
                <c:pt idx="117">
                  <c:v>0.9589235</c:v>
                </c:pt>
                <c:pt idx="118">
                  <c:v>0.9704088</c:v>
                </c:pt>
                <c:pt idx="119">
                  <c:v>0.9923175</c:v>
                </c:pt>
                <c:pt idx="120">
                  <c:v>0.9999199</c:v>
                </c:pt>
                <c:pt idx="121">
                  <c:v>1.020924</c:v>
                </c:pt>
                <c:pt idx="122">
                  <c:v>1.021171</c:v>
                </c:pt>
                <c:pt idx="123">
                  <c:v>1.024794</c:v>
                </c:pt>
                <c:pt idx="124">
                  <c:v>1.033022</c:v>
                </c:pt>
                <c:pt idx="125">
                  <c:v>1.041411</c:v>
                </c:pt>
                <c:pt idx="126">
                  <c:v>1.044121</c:v>
                </c:pt>
                <c:pt idx="127">
                  <c:v>1.053459</c:v>
                </c:pt>
                <c:pt idx="128">
                  <c:v>1.057191</c:v>
                </c:pt>
                <c:pt idx="129">
                  <c:v>1.05482</c:v>
                </c:pt>
                <c:pt idx="130">
                  <c:v>1.055588</c:v>
                </c:pt>
                <c:pt idx="131">
                  <c:v>1.047306</c:v>
                </c:pt>
                <c:pt idx="132">
                  <c:v>1.056046</c:v>
                </c:pt>
                <c:pt idx="133">
                  <c:v>1.052318</c:v>
                </c:pt>
                <c:pt idx="134">
                  <c:v>1.05273</c:v>
                </c:pt>
                <c:pt idx="135">
                  <c:v>1.053007</c:v>
                </c:pt>
                <c:pt idx="136">
                  <c:v>1.057139</c:v>
                </c:pt>
                <c:pt idx="137">
                  <c:v>1.056442</c:v>
                </c:pt>
                <c:pt idx="138">
                  <c:v>1.047642</c:v>
                </c:pt>
                <c:pt idx="139">
                  <c:v>1.039184</c:v>
                </c:pt>
                <c:pt idx="140">
                  <c:v>1.038432</c:v>
                </c:pt>
                <c:pt idx="141">
                  <c:v>1.036435</c:v>
                </c:pt>
                <c:pt idx="142">
                  <c:v>1.038159</c:v>
                </c:pt>
                <c:pt idx="143">
                  <c:v>1.032966</c:v>
                </c:pt>
                <c:pt idx="144">
                  <c:v>1.024387</c:v>
                </c:pt>
                <c:pt idx="145">
                  <c:v>1.024787</c:v>
                </c:pt>
                <c:pt idx="146">
                  <c:v>1.017115</c:v>
                </c:pt>
                <c:pt idx="147">
                  <c:v>1.020181</c:v>
                </c:pt>
                <c:pt idx="148">
                  <c:v>1.022224</c:v>
                </c:pt>
                <c:pt idx="149">
                  <c:v>1.017625</c:v>
                </c:pt>
                <c:pt idx="150">
                  <c:v>1.010896</c:v>
                </c:pt>
                <c:pt idx="151">
                  <c:v>1.005874</c:v>
                </c:pt>
                <c:pt idx="152">
                  <c:v>1.004669</c:v>
                </c:pt>
                <c:pt idx="153">
                  <c:v>0.9959538</c:v>
                </c:pt>
                <c:pt idx="154">
                  <c:v>0.9992329</c:v>
                </c:pt>
                <c:pt idx="155">
                  <c:v>1.000012</c:v>
                </c:pt>
                <c:pt idx="156">
                  <c:v>1.001252</c:v>
                </c:pt>
                <c:pt idx="157">
                  <c:v>0.9995962</c:v>
                </c:pt>
                <c:pt idx="158">
                  <c:v>0.994535</c:v>
                </c:pt>
                <c:pt idx="159">
                  <c:v>0.9921907</c:v>
                </c:pt>
                <c:pt idx="160">
                  <c:v>0.9938552</c:v>
                </c:pt>
                <c:pt idx="161">
                  <c:v>0.9924217</c:v>
                </c:pt>
                <c:pt idx="162">
                  <c:v>0.9916126</c:v>
                </c:pt>
                <c:pt idx="163">
                  <c:v>0.9892162</c:v>
                </c:pt>
                <c:pt idx="164">
                  <c:v>0.9853786</c:v>
                </c:pt>
                <c:pt idx="165">
                  <c:v>0.9805462</c:v>
                </c:pt>
                <c:pt idx="166">
                  <c:v>0.9783896</c:v>
                </c:pt>
                <c:pt idx="167">
                  <c:v>0.9812299</c:v>
                </c:pt>
                <c:pt idx="168">
                  <c:v>0.9814089</c:v>
                </c:pt>
                <c:pt idx="169">
                  <c:v>0.9828468</c:v>
                </c:pt>
                <c:pt idx="170">
                  <c:v>0.9867608</c:v>
                </c:pt>
                <c:pt idx="171">
                  <c:v>0.9883338</c:v>
                </c:pt>
                <c:pt idx="172">
                  <c:v>0.9908421</c:v>
                </c:pt>
                <c:pt idx="173">
                  <c:v>0.9866392</c:v>
                </c:pt>
                <c:pt idx="174">
                  <c:v>0.9814843</c:v>
                </c:pt>
                <c:pt idx="175">
                  <c:v>0.9774226</c:v>
                </c:pt>
                <c:pt idx="176">
                  <c:v>0.9834545</c:v>
                </c:pt>
                <c:pt idx="177">
                  <c:v>0.9898436</c:v>
                </c:pt>
                <c:pt idx="178">
                  <c:v>0.9895835</c:v>
                </c:pt>
                <c:pt idx="179">
                  <c:v>0.9903289</c:v>
                </c:pt>
                <c:pt idx="180">
                  <c:v>0.9854429</c:v>
                </c:pt>
                <c:pt idx="181">
                  <c:v>0.982912</c:v>
                </c:pt>
                <c:pt idx="182">
                  <c:v>0.9797642</c:v>
                </c:pt>
                <c:pt idx="183">
                  <c:v>0.9798932</c:v>
                </c:pt>
                <c:pt idx="184">
                  <c:v>0.9840951</c:v>
                </c:pt>
                <c:pt idx="185">
                  <c:v>0.9883462</c:v>
                </c:pt>
                <c:pt idx="186">
                  <c:v>0.9900592</c:v>
                </c:pt>
                <c:pt idx="187">
                  <c:v>0.9974911</c:v>
                </c:pt>
                <c:pt idx="188">
                  <c:v>1.002687</c:v>
                </c:pt>
                <c:pt idx="189">
                  <c:v>0.9968045</c:v>
                </c:pt>
                <c:pt idx="190">
                  <c:v>1.000768</c:v>
                </c:pt>
                <c:pt idx="191">
                  <c:v>0.9956212</c:v>
                </c:pt>
                <c:pt idx="192">
                  <c:v>1.00039</c:v>
                </c:pt>
                <c:pt idx="193">
                  <c:v>1.00954</c:v>
                </c:pt>
                <c:pt idx="194">
                  <c:v>1.008888</c:v>
                </c:pt>
                <c:pt idx="195">
                  <c:v>1.008448</c:v>
                </c:pt>
                <c:pt idx="196">
                  <c:v>1.009331</c:v>
                </c:pt>
                <c:pt idx="197">
                  <c:v>1.008688</c:v>
                </c:pt>
                <c:pt idx="198">
                  <c:v>1.0095</c:v>
                </c:pt>
                <c:pt idx="199">
                  <c:v>1.006401</c:v>
                </c:pt>
                <c:pt idx="200">
                  <c:v>1.003292</c:v>
                </c:pt>
                <c:pt idx="201">
                  <c:v>1.003079</c:v>
                </c:pt>
                <c:pt idx="202">
                  <c:v>1.008704</c:v>
                </c:pt>
                <c:pt idx="203">
                  <c:v>1.004094</c:v>
                </c:pt>
                <c:pt idx="204">
                  <c:v>1.008194</c:v>
                </c:pt>
                <c:pt idx="205">
                  <c:v>1.017892</c:v>
                </c:pt>
                <c:pt idx="206">
                  <c:v>1.015547</c:v>
                </c:pt>
                <c:pt idx="207">
                  <c:v>1.019065</c:v>
                </c:pt>
                <c:pt idx="208">
                  <c:v>1.014194</c:v>
                </c:pt>
                <c:pt idx="209">
                  <c:v>1.013905</c:v>
                </c:pt>
                <c:pt idx="210">
                  <c:v>1.008396</c:v>
                </c:pt>
                <c:pt idx="211">
                  <c:v>1.007024</c:v>
                </c:pt>
                <c:pt idx="212">
                  <c:v>1.010129</c:v>
                </c:pt>
                <c:pt idx="213">
                  <c:v>1.012091</c:v>
                </c:pt>
                <c:pt idx="214">
                  <c:v>1.01145</c:v>
                </c:pt>
                <c:pt idx="215">
                  <c:v>1.006947</c:v>
                </c:pt>
                <c:pt idx="216">
                  <c:v>1.005785</c:v>
                </c:pt>
                <c:pt idx="217">
                  <c:v>1.008177</c:v>
                </c:pt>
                <c:pt idx="218">
                  <c:v>1.009756</c:v>
                </c:pt>
                <c:pt idx="219">
                  <c:v>1.01065</c:v>
                </c:pt>
                <c:pt idx="220">
                  <c:v>1.009987</c:v>
                </c:pt>
                <c:pt idx="221">
                  <c:v>1.014494</c:v>
                </c:pt>
                <c:pt idx="222">
                  <c:v>1.006544</c:v>
                </c:pt>
                <c:pt idx="223">
                  <c:v>1.002406</c:v>
                </c:pt>
                <c:pt idx="224">
                  <c:v>1.008927</c:v>
                </c:pt>
                <c:pt idx="225">
                  <c:v>1.008689</c:v>
                </c:pt>
                <c:pt idx="226">
                  <c:v>1.007001</c:v>
                </c:pt>
                <c:pt idx="227">
                  <c:v>1.005913</c:v>
                </c:pt>
                <c:pt idx="228">
                  <c:v>1.005902</c:v>
                </c:pt>
                <c:pt idx="229">
                  <c:v>1.004842</c:v>
                </c:pt>
                <c:pt idx="230">
                  <c:v>1.003632</c:v>
                </c:pt>
                <c:pt idx="231">
                  <c:v>1.00435</c:v>
                </c:pt>
                <c:pt idx="232">
                  <c:v>0.9990149</c:v>
                </c:pt>
                <c:pt idx="233">
                  <c:v>0.9972536</c:v>
                </c:pt>
                <c:pt idx="234">
                  <c:v>1.001578</c:v>
                </c:pt>
                <c:pt idx="235">
                  <c:v>1.002657</c:v>
                </c:pt>
                <c:pt idx="236">
                  <c:v>1.003081</c:v>
                </c:pt>
                <c:pt idx="237">
                  <c:v>0.9996204</c:v>
                </c:pt>
                <c:pt idx="238">
                  <c:v>0.9976158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338408"/>
        <c:axId val="-2087249416"/>
      </c:scatterChart>
      <c:valAx>
        <c:axId val="-211433840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249416"/>
        <c:crosses val="autoZero"/>
        <c:crossBetween val="midCat"/>
      </c:valAx>
      <c:valAx>
        <c:axId val="-2087249416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33840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2988"/>
              </p:ext>
            </p:extLst>
          </p:nvPr>
        </p:nvGraphicFramePr>
        <p:xfrm>
          <a:off x="-1" y="2038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2006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71239" y="-4076"/>
            <a:ext cx="106952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Nitrogen</a:t>
            </a:r>
            <a:endParaRPr lang="en-US" altLang="zh-CN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03733"/>
              </p:ext>
            </p:extLst>
          </p:nvPr>
        </p:nvGraphicFramePr>
        <p:xfrm>
          <a:off x="-1" y="2038"/>
          <a:ext cx="73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23</cp:revision>
  <dcterms:created xsi:type="dcterms:W3CDTF">2016-12-11T20:04:46Z</dcterms:created>
  <dcterms:modified xsi:type="dcterms:W3CDTF">2016-12-11T21:49:02Z</dcterms:modified>
</cp:coreProperties>
</file>