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640763" cy="3602038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4" d="100"/>
          <a:sy n="144" d="100"/>
        </p:scale>
        <p:origin x="-104" y="-648"/>
      </p:cViewPr>
      <p:guideLst>
        <p:guide orient="horz" pos="1135"/>
        <p:guide pos="27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2"/>
          <c:order val="2"/>
          <c:tx>
            <c:strRef>
              <c:f>alles!$AW$1</c:f>
              <c:strCache>
                <c:ptCount val="1"/>
                <c:pt idx="0">
                  <c:v>CH2_nmax4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alles!$AW$2:$AW$146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 formatCode="0.00E+00">
                  <c:v>5.45944333800588E-10</c:v>
                </c:pt>
                <c:pt idx="33" formatCode="0.00E+00">
                  <c:v>4.30901073270768E-7</c:v>
                </c:pt>
                <c:pt idx="34" formatCode="0.00E+00">
                  <c:v>0.000114844189007876</c:v>
                </c:pt>
                <c:pt idx="35" formatCode="0.00E+00">
                  <c:v>0.00272672281287396</c:v>
                </c:pt>
                <c:pt idx="36" formatCode="0.00E+00">
                  <c:v>0.0223755422718354</c:v>
                </c:pt>
                <c:pt idx="37">
                  <c:v>0.139839669469468</c:v>
                </c:pt>
                <c:pt idx="38">
                  <c:v>0.24339333839543</c:v>
                </c:pt>
                <c:pt idx="39">
                  <c:v>0.475433052132082</c:v>
                </c:pt>
                <c:pt idx="40">
                  <c:v>0.856678703027106</c:v>
                </c:pt>
                <c:pt idx="41">
                  <c:v>0.962104176814466</c:v>
                </c:pt>
                <c:pt idx="42">
                  <c:v>1.22994203306773</c:v>
                </c:pt>
                <c:pt idx="43">
                  <c:v>1.2201804711953</c:v>
                </c:pt>
                <c:pt idx="44">
                  <c:v>1.28513388346959</c:v>
                </c:pt>
                <c:pt idx="45">
                  <c:v>1.41671008972626</c:v>
                </c:pt>
                <c:pt idx="46">
                  <c:v>1.26538572358307</c:v>
                </c:pt>
                <c:pt idx="47">
                  <c:v>1.37036011600329</c:v>
                </c:pt>
                <c:pt idx="48">
                  <c:v>1.32605742960785</c:v>
                </c:pt>
                <c:pt idx="49">
                  <c:v>1.31633986820709</c:v>
                </c:pt>
                <c:pt idx="50">
                  <c:v>1.36764551948442</c:v>
                </c:pt>
                <c:pt idx="51">
                  <c:v>1.37900212872447</c:v>
                </c:pt>
                <c:pt idx="52">
                  <c:v>1.37069454974819</c:v>
                </c:pt>
                <c:pt idx="53">
                  <c:v>1.31626944566988</c:v>
                </c:pt>
                <c:pt idx="54">
                  <c:v>1.33219877393321</c:v>
                </c:pt>
                <c:pt idx="55">
                  <c:v>1.39517481161126</c:v>
                </c:pt>
                <c:pt idx="56">
                  <c:v>1.29735776771491</c:v>
                </c:pt>
                <c:pt idx="57">
                  <c:v>1.33199434505637</c:v>
                </c:pt>
                <c:pt idx="58">
                  <c:v>1.31669170327759</c:v>
                </c:pt>
                <c:pt idx="59">
                  <c:v>1.24575946971326</c:v>
                </c:pt>
                <c:pt idx="60">
                  <c:v>1.13125802066663</c:v>
                </c:pt>
                <c:pt idx="61">
                  <c:v>1.08486021950868</c:v>
                </c:pt>
                <c:pt idx="62">
                  <c:v>1.03442470283737</c:v>
                </c:pt>
                <c:pt idx="63">
                  <c:v>0.934761688409028</c:v>
                </c:pt>
                <c:pt idx="64">
                  <c:v>0.922530017890793</c:v>
                </c:pt>
                <c:pt idx="65">
                  <c:v>0.850249141863409</c:v>
                </c:pt>
                <c:pt idx="66">
                  <c:v>0.830380405075446</c:v>
                </c:pt>
                <c:pt idx="67">
                  <c:v>0.81283196695645</c:v>
                </c:pt>
                <c:pt idx="68">
                  <c:v>0.801981073732216</c:v>
                </c:pt>
                <c:pt idx="69">
                  <c:v>0.79418516187339</c:v>
                </c:pt>
                <c:pt idx="70">
                  <c:v>0.809281580090961</c:v>
                </c:pt>
                <c:pt idx="71">
                  <c:v>0.827280854087571</c:v>
                </c:pt>
                <c:pt idx="72">
                  <c:v>0.852468752988607</c:v>
                </c:pt>
                <c:pt idx="73">
                  <c:v>0.889368640719278</c:v>
                </c:pt>
                <c:pt idx="74">
                  <c:v>0.906822007351752</c:v>
                </c:pt>
                <c:pt idx="75">
                  <c:v>0.91790582818698</c:v>
                </c:pt>
                <c:pt idx="76">
                  <c:v>0.939457946371016</c:v>
                </c:pt>
                <c:pt idx="77">
                  <c:v>0.96950381885115</c:v>
                </c:pt>
                <c:pt idx="78">
                  <c:v>0.945886667848502</c:v>
                </c:pt>
                <c:pt idx="79">
                  <c:v>0.980651555176425</c:v>
                </c:pt>
                <c:pt idx="80">
                  <c:v>0.975394351705869</c:v>
                </c:pt>
                <c:pt idx="81">
                  <c:v>0.992199414898171</c:v>
                </c:pt>
                <c:pt idx="82">
                  <c:v>0.996988080802317</c:v>
                </c:pt>
                <c:pt idx="83">
                  <c:v>1.01620572318941</c:v>
                </c:pt>
                <c:pt idx="84">
                  <c:v>1.026891690184369</c:v>
                </c:pt>
                <c:pt idx="85">
                  <c:v>1.02667171512241</c:v>
                </c:pt>
                <c:pt idx="86">
                  <c:v>1.04280848666384</c:v>
                </c:pt>
                <c:pt idx="87">
                  <c:v>1.05121563722677</c:v>
                </c:pt>
                <c:pt idx="88">
                  <c:v>1.05190989707505</c:v>
                </c:pt>
                <c:pt idx="89">
                  <c:v>1.05795480781367</c:v>
                </c:pt>
                <c:pt idx="90">
                  <c:v>1.05846586640454</c:v>
                </c:pt>
                <c:pt idx="91">
                  <c:v>1.05276498158165</c:v>
                </c:pt>
                <c:pt idx="92">
                  <c:v>1.04951444381365</c:v>
                </c:pt>
                <c:pt idx="93">
                  <c:v>1.04334091307342</c:v>
                </c:pt>
                <c:pt idx="94">
                  <c:v>1.03566002973713</c:v>
                </c:pt>
                <c:pt idx="95">
                  <c:v>1.03024112983211</c:v>
                </c:pt>
                <c:pt idx="96">
                  <c:v>1.02269499336647</c:v>
                </c:pt>
                <c:pt idx="97">
                  <c:v>1.01634680983892</c:v>
                </c:pt>
                <c:pt idx="98">
                  <c:v>1.01341378111011</c:v>
                </c:pt>
                <c:pt idx="99">
                  <c:v>1.00827043142874</c:v>
                </c:pt>
                <c:pt idx="100">
                  <c:v>1.00495514653026</c:v>
                </c:pt>
                <c:pt idx="101">
                  <c:v>1.00245274661648</c:v>
                </c:pt>
                <c:pt idx="102">
                  <c:v>0.999028459240293</c:v>
                </c:pt>
                <c:pt idx="103">
                  <c:v>0.996963597739576</c:v>
                </c:pt>
                <c:pt idx="104">
                  <c:v>0.994899823207147</c:v>
                </c:pt>
                <c:pt idx="105">
                  <c:v>0.991606969661391</c:v>
                </c:pt>
                <c:pt idx="106">
                  <c:v>0.991098361132027</c:v>
                </c:pt>
                <c:pt idx="107">
                  <c:v>0.988731955469468</c:v>
                </c:pt>
                <c:pt idx="108">
                  <c:v>0.987571776458466</c:v>
                </c:pt>
                <c:pt idx="109">
                  <c:v>0.985974599416595</c:v>
                </c:pt>
                <c:pt idx="110">
                  <c:v>0.985526860089947</c:v>
                </c:pt>
                <c:pt idx="111">
                  <c:v>0.985159416086902</c:v>
                </c:pt>
                <c:pt idx="112">
                  <c:v>0.985029292144147</c:v>
                </c:pt>
                <c:pt idx="113">
                  <c:v>0.985771212928852</c:v>
                </c:pt>
                <c:pt idx="114">
                  <c:v>0.986064869197927</c:v>
                </c:pt>
                <c:pt idx="115">
                  <c:v>0.986559345233161</c:v>
                </c:pt>
                <c:pt idx="116">
                  <c:v>0.989114600326558</c:v>
                </c:pt>
                <c:pt idx="117">
                  <c:v>0.98984690617143</c:v>
                </c:pt>
                <c:pt idx="118">
                  <c:v>0.991731462521941</c:v>
                </c:pt>
                <c:pt idx="119">
                  <c:v>0.992939525014477</c:v>
                </c:pt>
                <c:pt idx="120">
                  <c:v>0.995218261297865</c:v>
                </c:pt>
                <c:pt idx="121">
                  <c:v>0.997512295416179</c:v>
                </c:pt>
                <c:pt idx="122">
                  <c:v>0.998375667764176</c:v>
                </c:pt>
                <c:pt idx="123">
                  <c:v>1.00013024899864</c:v>
                </c:pt>
                <c:pt idx="124">
                  <c:v>1.00150216884817</c:v>
                </c:pt>
                <c:pt idx="125">
                  <c:v>1.00426777506359</c:v>
                </c:pt>
                <c:pt idx="126">
                  <c:v>1.00386401308611</c:v>
                </c:pt>
                <c:pt idx="127">
                  <c:v>1.00546211307434</c:v>
                </c:pt>
                <c:pt idx="128">
                  <c:v>1.00643649670601</c:v>
                </c:pt>
                <c:pt idx="129">
                  <c:v>1.00659667876222</c:v>
                </c:pt>
                <c:pt idx="130">
                  <c:v>1.00715766524936</c:v>
                </c:pt>
                <c:pt idx="131">
                  <c:v>1.00755333147901</c:v>
                </c:pt>
                <c:pt idx="132">
                  <c:v>1.00717492775343</c:v>
                </c:pt>
                <c:pt idx="133">
                  <c:v>1.00666219495133</c:v>
                </c:pt>
                <c:pt idx="134">
                  <c:v>1.00656058392873</c:v>
                </c:pt>
                <c:pt idx="135">
                  <c:v>1.00627403024602</c:v>
                </c:pt>
                <c:pt idx="136">
                  <c:v>1.00499832697534</c:v>
                </c:pt>
                <c:pt idx="137">
                  <c:v>1.00429810264517</c:v>
                </c:pt>
                <c:pt idx="138">
                  <c:v>1.00368615869987</c:v>
                </c:pt>
                <c:pt idx="139">
                  <c:v>1.00263183506937</c:v>
                </c:pt>
                <c:pt idx="140">
                  <c:v>1.00211776742944</c:v>
                </c:pt>
                <c:pt idx="141">
                  <c:v>1.0010671642837</c:v>
                </c:pt>
                <c:pt idx="142">
                  <c:v>1.00013931343205</c:v>
                </c:pt>
                <c:pt idx="143">
                  <c:v>0.999678619007224</c:v>
                </c:pt>
                <c:pt idx="144">
                  <c:v>0.998896889095286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alles!$AX$1</c:f>
              <c:strCache>
                <c:ptCount val="1"/>
                <c:pt idx="0">
                  <c:v>CH3_nmax4</c:v>
                </c:pt>
              </c:strCache>
            </c:strRef>
          </c:tx>
          <c:spPr>
            <a:ln w="12700" cmpd="sng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alles!$AX$2:$AX$146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5.95838215094078E-8</c:v>
                </c:pt>
                <c:pt idx="34" formatCode="0.00E+00">
                  <c:v>2.15339897609371E-5</c:v>
                </c:pt>
                <c:pt idx="35" formatCode="0.00E+00">
                  <c:v>0.00162900276838402</c:v>
                </c:pt>
                <c:pt idx="36" formatCode="0.00E+00">
                  <c:v>0.0196620879120047</c:v>
                </c:pt>
                <c:pt idx="37">
                  <c:v>0.116977151150718</c:v>
                </c:pt>
                <c:pt idx="38">
                  <c:v>0.366521540868307</c:v>
                </c:pt>
                <c:pt idx="39">
                  <c:v>0.730603830250324</c:v>
                </c:pt>
                <c:pt idx="40">
                  <c:v>1.103994192477189</c:v>
                </c:pt>
                <c:pt idx="41">
                  <c:v>1.4955755470021</c:v>
                </c:pt>
                <c:pt idx="42">
                  <c:v>1.72059408560588</c:v>
                </c:pt>
                <c:pt idx="43">
                  <c:v>1.7012432878167</c:v>
                </c:pt>
                <c:pt idx="44">
                  <c:v>1.68024708534729</c:v>
                </c:pt>
                <c:pt idx="45">
                  <c:v>1.68710833758839</c:v>
                </c:pt>
                <c:pt idx="46">
                  <c:v>1.53694615164342</c:v>
                </c:pt>
                <c:pt idx="47">
                  <c:v>1.54439781800184</c:v>
                </c:pt>
                <c:pt idx="48">
                  <c:v>1.28063191564635</c:v>
                </c:pt>
                <c:pt idx="49">
                  <c:v>1.23124479026325</c:v>
                </c:pt>
                <c:pt idx="50">
                  <c:v>1.23509033227324</c:v>
                </c:pt>
                <c:pt idx="51">
                  <c:v>1.16762347673249</c:v>
                </c:pt>
                <c:pt idx="52">
                  <c:v>1.08151806662965</c:v>
                </c:pt>
                <c:pt idx="53">
                  <c:v>1.02811005502402</c:v>
                </c:pt>
                <c:pt idx="54">
                  <c:v>1.05132340495199</c:v>
                </c:pt>
                <c:pt idx="55">
                  <c:v>1.01331998729565</c:v>
                </c:pt>
                <c:pt idx="56">
                  <c:v>0.964950164214422</c:v>
                </c:pt>
                <c:pt idx="57">
                  <c:v>0.989241060462766</c:v>
                </c:pt>
                <c:pt idx="58">
                  <c:v>0.937532558917632</c:v>
                </c:pt>
                <c:pt idx="59">
                  <c:v>0.936802205289501</c:v>
                </c:pt>
                <c:pt idx="60">
                  <c:v>0.93505196288062</c:v>
                </c:pt>
                <c:pt idx="61">
                  <c:v>0.905043983750344</c:v>
                </c:pt>
                <c:pt idx="62">
                  <c:v>0.889187566378456</c:v>
                </c:pt>
                <c:pt idx="63">
                  <c:v>0.909806345892196</c:v>
                </c:pt>
                <c:pt idx="64">
                  <c:v>0.866486581926223</c:v>
                </c:pt>
                <c:pt idx="65">
                  <c:v>0.862966374965489</c:v>
                </c:pt>
                <c:pt idx="66">
                  <c:v>0.907818325208008</c:v>
                </c:pt>
                <c:pt idx="67">
                  <c:v>0.897952004377583</c:v>
                </c:pt>
                <c:pt idx="68">
                  <c:v>0.909346855332568</c:v>
                </c:pt>
                <c:pt idx="69">
                  <c:v>0.939131482459177</c:v>
                </c:pt>
                <c:pt idx="70">
                  <c:v>0.945722831340318</c:v>
                </c:pt>
                <c:pt idx="71">
                  <c:v>0.967226113433925</c:v>
                </c:pt>
                <c:pt idx="72">
                  <c:v>1.02648462089009</c:v>
                </c:pt>
                <c:pt idx="73">
                  <c:v>1.05440725334511</c:v>
                </c:pt>
                <c:pt idx="74">
                  <c:v>1.05649842290874</c:v>
                </c:pt>
                <c:pt idx="75">
                  <c:v>1.05346109719055</c:v>
                </c:pt>
                <c:pt idx="76">
                  <c:v>1.06688994184704</c:v>
                </c:pt>
                <c:pt idx="77">
                  <c:v>1.06068619126914</c:v>
                </c:pt>
                <c:pt idx="78">
                  <c:v>1.03232423815307</c:v>
                </c:pt>
                <c:pt idx="79">
                  <c:v>1.02236035190259</c:v>
                </c:pt>
                <c:pt idx="80">
                  <c:v>1.00057690439559</c:v>
                </c:pt>
                <c:pt idx="81">
                  <c:v>1.00719538540357</c:v>
                </c:pt>
                <c:pt idx="82">
                  <c:v>0.992241628177818</c:v>
                </c:pt>
                <c:pt idx="83">
                  <c:v>0.99281116084673</c:v>
                </c:pt>
                <c:pt idx="84">
                  <c:v>0.987163766936571</c:v>
                </c:pt>
                <c:pt idx="85">
                  <c:v>0.987051424668659</c:v>
                </c:pt>
                <c:pt idx="86">
                  <c:v>0.989979575272459</c:v>
                </c:pt>
                <c:pt idx="87">
                  <c:v>0.998404006852402</c:v>
                </c:pt>
                <c:pt idx="88">
                  <c:v>0.996580327267621</c:v>
                </c:pt>
                <c:pt idx="89">
                  <c:v>0.998662484362081</c:v>
                </c:pt>
                <c:pt idx="90">
                  <c:v>1.00589892967544</c:v>
                </c:pt>
                <c:pt idx="91">
                  <c:v>1.00860921204988</c:v>
                </c:pt>
                <c:pt idx="92">
                  <c:v>1.00693185043482</c:v>
                </c:pt>
                <c:pt idx="93">
                  <c:v>1.01008611834659</c:v>
                </c:pt>
                <c:pt idx="94">
                  <c:v>1.01449196437257</c:v>
                </c:pt>
                <c:pt idx="95">
                  <c:v>1.01277744171159</c:v>
                </c:pt>
                <c:pt idx="96">
                  <c:v>1.01030096062581</c:v>
                </c:pt>
                <c:pt idx="97">
                  <c:v>1.01384635397842</c:v>
                </c:pt>
                <c:pt idx="98">
                  <c:v>1.0124790723071</c:v>
                </c:pt>
                <c:pt idx="99">
                  <c:v>1.01271831977881</c:v>
                </c:pt>
                <c:pt idx="100">
                  <c:v>1.00895957601642</c:v>
                </c:pt>
                <c:pt idx="101">
                  <c:v>1.00812328954904</c:v>
                </c:pt>
                <c:pt idx="102">
                  <c:v>1.00577570490524</c:v>
                </c:pt>
                <c:pt idx="103">
                  <c:v>1.00261505035311</c:v>
                </c:pt>
                <c:pt idx="104">
                  <c:v>1.00037783977064</c:v>
                </c:pt>
                <c:pt idx="105">
                  <c:v>0.996335132296338</c:v>
                </c:pt>
                <c:pt idx="106">
                  <c:v>0.992494537648564</c:v>
                </c:pt>
                <c:pt idx="107">
                  <c:v>0.989353629252948</c:v>
                </c:pt>
                <c:pt idx="108">
                  <c:v>0.98936435352668</c:v>
                </c:pt>
                <c:pt idx="109">
                  <c:v>0.987196691450117</c:v>
                </c:pt>
                <c:pt idx="110">
                  <c:v>0.986700665259256</c:v>
                </c:pt>
                <c:pt idx="111">
                  <c:v>0.987028671300228</c:v>
                </c:pt>
                <c:pt idx="112">
                  <c:v>0.98881758491623</c:v>
                </c:pt>
                <c:pt idx="113">
                  <c:v>0.989915400167466</c:v>
                </c:pt>
                <c:pt idx="114">
                  <c:v>0.991712671357837</c:v>
                </c:pt>
                <c:pt idx="115">
                  <c:v>0.993728584840405</c:v>
                </c:pt>
                <c:pt idx="116">
                  <c:v>0.996267272147165</c:v>
                </c:pt>
                <c:pt idx="117">
                  <c:v>0.998315622008918</c:v>
                </c:pt>
                <c:pt idx="118">
                  <c:v>1.0003882389259</c:v>
                </c:pt>
                <c:pt idx="119">
                  <c:v>1.00154177519649</c:v>
                </c:pt>
                <c:pt idx="120">
                  <c:v>1.00374624958083</c:v>
                </c:pt>
                <c:pt idx="121">
                  <c:v>1.00529922379201</c:v>
                </c:pt>
                <c:pt idx="122">
                  <c:v>1.0056154893503</c:v>
                </c:pt>
                <c:pt idx="123">
                  <c:v>1.00655087163337</c:v>
                </c:pt>
                <c:pt idx="124">
                  <c:v>1.00609466783415</c:v>
                </c:pt>
                <c:pt idx="125">
                  <c:v>1.00688889345757</c:v>
                </c:pt>
                <c:pt idx="126">
                  <c:v>1.00593175111156</c:v>
                </c:pt>
                <c:pt idx="127">
                  <c:v>1.00571992835962</c:v>
                </c:pt>
                <c:pt idx="128">
                  <c:v>1.00445669666716</c:v>
                </c:pt>
                <c:pt idx="129">
                  <c:v>1.00393394488811</c:v>
                </c:pt>
                <c:pt idx="130">
                  <c:v>1.00295227605738</c:v>
                </c:pt>
                <c:pt idx="131">
                  <c:v>1.00220329144795</c:v>
                </c:pt>
                <c:pt idx="132">
                  <c:v>1.00131523936597</c:v>
                </c:pt>
                <c:pt idx="133">
                  <c:v>1.00033651346333</c:v>
                </c:pt>
                <c:pt idx="134">
                  <c:v>0.999552040213168</c:v>
                </c:pt>
                <c:pt idx="135">
                  <c:v>0.999914750896979</c:v>
                </c:pt>
                <c:pt idx="136">
                  <c:v>0.998742970222654</c:v>
                </c:pt>
                <c:pt idx="137">
                  <c:v>0.998581499567247</c:v>
                </c:pt>
                <c:pt idx="138">
                  <c:v>0.998676708490787</c:v>
                </c:pt>
                <c:pt idx="139">
                  <c:v>0.99884654136601</c:v>
                </c:pt>
                <c:pt idx="140">
                  <c:v>0.998822727105234</c:v>
                </c:pt>
                <c:pt idx="141">
                  <c:v>0.998471594473769</c:v>
                </c:pt>
                <c:pt idx="142">
                  <c:v>0.999017389263447</c:v>
                </c:pt>
                <c:pt idx="143">
                  <c:v>0.999258928405928</c:v>
                </c:pt>
                <c:pt idx="144">
                  <c:v>0.999374352258002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alles!$AY$1</c:f>
              <c:strCache>
                <c:ptCount val="1"/>
                <c:pt idx="0">
                  <c:v>CH2_dipole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alles!$AY$2:$AY$146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 formatCode="0.00E+00">
                  <c:v>3.15178855764838E-10</c:v>
                </c:pt>
                <c:pt idx="33" formatCode="0.00E+00">
                  <c:v>2.6908260859569E-7</c:v>
                </c:pt>
                <c:pt idx="34" formatCode="0.00E+00">
                  <c:v>7.91281271101269E-5</c:v>
                </c:pt>
                <c:pt idx="35" formatCode="0.00E+00">
                  <c:v>0.00205092778300625</c:v>
                </c:pt>
                <c:pt idx="36" formatCode="0.00E+00">
                  <c:v>0.0179350786532976</c:v>
                </c:pt>
                <c:pt idx="37">
                  <c:v>0.120858690363047</c:v>
                </c:pt>
                <c:pt idx="38">
                  <c:v>0.220620230388836</c:v>
                </c:pt>
                <c:pt idx="39">
                  <c:v>0.444787695125187</c:v>
                </c:pt>
                <c:pt idx="40">
                  <c:v>0.81434504488111</c:v>
                </c:pt>
                <c:pt idx="41">
                  <c:v>0.936436149356772</c:v>
                </c:pt>
                <c:pt idx="42">
                  <c:v>1.2062024051347</c:v>
                </c:pt>
                <c:pt idx="43">
                  <c:v>1.19324119550074</c:v>
                </c:pt>
                <c:pt idx="44">
                  <c:v>1.25329314365266</c:v>
                </c:pt>
                <c:pt idx="45">
                  <c:v>1.38565563533642</c:v>
                </c:pt>
                <c:pt idx="46">
                  <c:v>1.23296950189467</c:v>
                </c:pt>
                <c:pt idx="47">
                  <c:v>1.33926271590586</c:v>
                </c:pt>
                <c:pt idx="48">
                  <c:v>1.29485874505083</c:v>
                </c:pt>
                <c:pt idx="49">
                  <c:v>1.27765706666719</c:v>
                </c:pt>
                <c:pt idx="50">
                  <c:v>1.32991138486082</c:v>
                </c:pt>
                <c:pt idx="51">
                  <c:v>1.33888109801758</c:v>
                </c:pt>
                <c:pt idx="52">
                  <c:v>1.32440744869481</c:v>
                </c:pt>
                <c:pt idx="53">
                  <c:v>1.26439433656369</c:v>
                </c:pt>
                <c:pt idx="54">
                  <c:v>1.28467430249109</c:v>
                </c:pt>
                <c:pt idx="55">
                  <c:v>1.34446721507148</c:v>
                </c:pt>
                <c:pt idx="56">
                  <c:v>1.25473648735974</c:v>
                </c:pt>
                <c:pt idx="57">
                  <c:v>1.29134193618106</c:v>
                </c:pt>
                <c:pt idx="58">
                  <c:v>1.28326221200665</c:v>
                </c:pt>
                <c:pt idx="59">
                  <c:v>1.22076102037717</c:v>
                </c:pt>
                <c:pt idx="60">
                  <c:v>1.11877170616243</c:v>
                </c:pt>
                <c:pt idx="61">
                  <c:v>1.07608527179137</c:v>
                </c:pt>
                <c:pt idx="62">
                  <c:v>1.03351501293042</c:v>
                </c:pt>
                <c:pt idx="63">
                  <c:v>0.945282477623799</c:v>
                </c:pt>
                <c:pt idx="64">
                  <c:v>0.938622309886567</c:v>
                </c:pt>
                <c:pt idx="65">
                  <c:v>0.880585486135757</c:v>
                </c:pt>
                <c:pt idx="66">
                  <c:v>0.862940839470281</c:v>
                </c:pt>
                <c:pt idx="67">
                  <c:v>0.853254611505316</c:v>
                </c:pt>
                <c:pt idx="68">
                  <c:v>0.852247596566787</c:v>
                </c:pt>
                <c:pt idx="69">
                  <c:v>0.845762959183568</c:v>
                </c:pt>
                <c:pt idx="70">
                  <c:v>0.856732465141814</c:v>
                </c:pt>
                <c:pt idx="71">
                  <c:v>0.868141292477125</c:v>
                </c:pt>
                <c:pt idx="72">
                  <c:v>0.885360763776036</c:v>
                </c:pt>
                <c:pt idx="73">
                  <c:v>0.902144141603716</c:v>
                </c:pt>
                <c:pt idx="74">
                  <c:v>0.91448628641906</c:v>
                </c:pt>
                <c:pt idx="75">
                  <c:v>0.923579495327248</c:v>
                </c:pt>
                <c:pt idx="76">
                  <c:v>0.938222392538652</c:v>
                </c:pt>
                <c:pt idx="77">
                  <c:v>0.958518701041229</c:v>
                </c:pt>
                <c:pt idx="78">
                  <c:v>0.950476298842967</c:v>
                </c:pt>
                <c:pt idx="79">
                  <c:v>0.977060000290561</c:v>
                </c:pt>
                <c:pt idx="80">
                  <c:v>0.980819223361882</c:v>
                </c:pt>
                <c:pt idx="81">
                  <c:v>0.991473459335732</c:v>
                </c:pt>
                <c:pt idx="82">
                  <c:v>0.998490183314219</c:v>
                </c:pt>
                <c:pt idx="83">
                  <c:v>1.01348568324473</c:v>
                </c:pt>
                <c:pt idx="84">
                  <c:v>1.01860786098924</c:v>
                </c:pt>
                <c:pt idx="85">
                  <c:v>1.02477549892067</c:v>
                </c:pt>
                <c:pt idx="86">
                  <c:v>1.03299829876063</c:v>
                </c:pt>
                <c:pt idx="87">
                  <c:v>1.03801115661487</c:v>
                </c:pt>
                <c:pt idx="88">
                  <c:v>1.04090398963348</c:v>
                </c:pt>
                <c:pt idx="89">
                  <c:v>1.04406220881895</c:v>
                </c:pt>
                <c:pt idx="90">
                  <c:v>1.04465410811315</c:v>
                </c:pt>
                <c:pt idx="91">
                  <c:v>1.04215122093796</c:v>
                </c:pt>
                <c:pt idx="92">
                  <c:v>1.04005410263996</c:v>
                </c:pt>
                <c:pt idx="93">
                  <c:v>1.0375134964901</c:v>
                </c:pt>
                <c:pt idx="94">
                  <c:v>1.03287466289725</c:v>
                </c:pt>
                <c:pt idx="95">
                  <c:v>1.0306511823161</c:v>
                </c:pt>
                <c:pt idx="96">
                  <c:v>1.0246363716979</c:v>
                </c:pt>
                <c:pt idx="97">
                  <c:v>1.02080863491418</c:v>
                </c:pt>
                <c:pt idx="98">
                  <c:v>1.01850579707483</c:v>
                </c:pt>
                <c:pt idx="99">
                  <c:v>1.01348520907665</c:v>
                </c:pt>
                <c:pt idx="100">
                  <c:v>1.00978747553048</c:v>
                </c:pt>
                <c:pt idx="101">
                  <c:v>1.00706107654223</c:v>
                </c:pt>
                <c:pt idx="102">
                  <c:v>1.00252993235821</c:v>
                </c:pt>
                <c:pt idx="103">
                  <c:v>1.0000582556256</c:v>
                </c:pt>
                <c:pt idx="104">
                  <c:v>0.997602233296741</c:v>
                </c:pt>
                <c:pt idx="105">
                  <c:v>0.992550604051974</c:v>
                </c:pt>
                <c:pt idx="106">
                  <c:v>0.992410123670927</c:v>
                </c:pt>
                <c:pt idx="107">
                  <c:v>0.989371982005683</c:v>
                </c:pt>
                <c:pt idx="108">
                  <c:v>0.988056042599023</c:v>
                </c:pt>
                <c:pt idx="109">
                  <c:v>0.985887643974216</c:v>
                </c:pt>
                <c:pt idx="110">
                  <c:v>0.985329461117856</c:v>
                </c:pt>
                <c:pt idx="111">
                  <c:v>0.984663637677285</c:v>
                </c:pt>
                <c:pt idx="112">
                  <c:v>0.984506343554041</c:v>
                </c:pt>
                <c:pt idx="113">
                  <c:v>0.985200456192979</c:v>
                </c:pt>
                <c:pt idx="114">
                  <c:v>0.98516173597132</c:v>
                </c:pt>
                <c:pt idx="115">
                  <c:v>0.985587597073143</c:v>
                </c:pt>
                <c:pt idx="116">
                  <c:v>0.988368813465001</c:v>
                </c:pt>
                <c:pt idx="117">
                  <c:v>0.988737250797361</c:v>
                </c:pt>
                <c:pt idx="118">
                  <c:v>0.990910393052788</c:v>
                </c:pt>
                <c:pt idx="119">
                  <c:v>0.992045171935078</c:v>
                </c:pt>
                <c:pt idx="120">
                  <c:v>0.994691907084817</c:v>
                </c:pt>
                <c:pt idx="121">
                  <c:v>0.996763625470066</c:v>
                </c:pt>
                <c:pt idx="122">
                  <c:v>0.997806479202241</c:v>
                </c:pt>
                <c:pt idx="123">
                  <c:v>1.0000145993912</c:v>
                </c:pt>
                <c:pt idx="124">
                  <c:v>1.00119850877961</c:v>
                </c:pt>
                <c:pt idx="125">
                  <c:v>1.00377614312659</c:v>
                </c:pt>
                <c:pt idx="126">
                  <c:v>1.00390911591382</c:v>
                </c:pt>
                <c:pt idx="127">
                  <c:v>1.00534542995166</c:v>
                </c:pt>
                <c:pt idx="128">
                  <c:v>1.00640074315644</c:v>
                </c:pt>
                <c:pt idx="129">
                  <c:v>1.00644866367847</c:v>
                </c:pt>
                <c:pt idx="130">
                  <c:v>1.00697517815422</c:v>
                </c:pt>
                <c:pt idx="131">
                  <c:v>1.00742201325381</c:v>
                </c:pt>
                <c:pt idx="132">
                  <c:v>1.00691185940037</c:v>
                </c:pt>
                <c:pt idx="133">
                  <c:v>1.00648395485838</c:v>
                </c:pt>
                <c:pt idx="134">
                  <c:v>1.00629739306754</c:v>
                </c:pt>
                <c:pt idx="135">
                  <c:v>1.00601899839307</c:v>
                </c:pt>
                <c:pt idx="136">
                  <c:v>1.0048179210959</c:v>
                </c:pt>
                <c:pt idx="137">
                  <c:v>1.00400072204103</c:v>
                </c:pt>
                <c:pt idx="138">
                  <c:v>1.00352152246885</c:v>
                </c:pt>
                <c:pt idx="139">
                  <c:v>1.00259440224102</c:v>
                </c:pt>
                <c:pt idx="140">
                  <c:v>1.00192994849192</c:v>
                </c:pt>
                <c:pt idx="141">
                  <c:v>1.00102655634294</c:v>
                </c:pt>
                <c:pt idx="142">
                  <c:v>1.0001363919714</c:v>
                </c:pt>
                <c:pt idx="143">
                  <c:v>0.999622246636203</c:v>
                </c:pt>
                <c:pt idx="144">
                  <c:v>0.998966792575566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alles!$AZ$1</c:f>
              <c:strCache>
                <c:ptCount val="1"/>
                <c:pt idx="0">
                  <c:v>CH3_dipole</c:v>
                </c:pt>
              </c:strCache>
            </c:strRef>
          </c:tx>
          <c:spPr>
            <a:ln w="12700" cmpd="sng">
              <a:solidFill>
                <a:srgbClr val="800000"/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alles!$AZ$2:$AZ$146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3.65780551554062E-8</c:v>
                </c:pt>
                <c:pt idx="34" formatCode="0.00E+00">
                  <c:v>1.46865749565515E-5</c:v>
                </c:pt>
                <c:pt idx="35" formatCode="0.00E+00">
                  <c:v>0.00120921005484799</c:v>
                </c:pt>
                <c:pt idx="36" formatCode="0.00E+00">
                  <c:v>0.0157111554444788</c:v>
                </c:pt>
                <c:pt idx="37" formatCode="0.00E+00">
                  <c:v>0.0994157430739801</c:v>
                </c:pt>
                <c:pt idx="38">
                  <c:v>0.327394069483565</c:v>
                </c:pt>
                <c:pt idx="39">
                  <c:v>0.679913421226562</c:v>
                </c:pt>
                <c:pt idx="40">
                  <c:v>1.05207950114852</c:v>
                </c:pt>
                <c:pt idx="41">
                  <c:v>1.45755406382492</c:v>
                </c:pt>
                <c:pt idx="42">
                  <c:v>1.68225428517067</c:v>
                </c:pt>
                <c:pt idx="43">
                  <c:v>1.6644316053529</c:v>
                </c:pt>
                <c:pt idx="44">
                  <c:v>1.64674133878326</c:v>
                </c:pt>
                <c:pt idx="45">
                  <c:v>1.65590516313107</c:v>
                </c:pt>
                <c:pt idx="46">
                  <c:v>1.50319526278012</c:v>
                </c:pt>
                <c:pt idx="47">
                  <c:v>1.51276348964669</c:v>
                </c:pt>
                <c:pt idx="48">
                  <c:v>1.25071349742461</c:v>
                </c:pt>
                <c:pt idx="49">
                  <c:v>1.20410144937127</c:v>
                </c:pt>
                <c:pt idx="50">
                  <c:v>1.19983607759468</c:v>
                </c:pt>
                <c:pt idx="51">
                  <c:v>1.13134113136795</c:v>
                </c:pt>
                <c:pt idx="52">
                  <c:v>1.04511025980873</c:v>
                </c:pt>
                <c:pt idx="53">
                  <c:v>0.992638797428138</c:v>
                </c:pt>
                <c:pt idx="54">
                  <c:v>1.01374295553629</c:v>
                </c:pt>
                <c:pt idx="55">
                  <c:v>0.979048654958987</c:v>
                </c:pt>
                <c:pt idx="56">
                  <c:v>0.93456800656389</c:v>
                </c:pt>
                <c:pt idx="57">
                  <c:v>0.961345928388516</c:v>
                </c:pt>
                <c:pt idx="58">
                  <c:v>0.916950787493005</c:v>
                </c:pt>
                <c:pt idx="59">
                  <c:v>0.922098901853102</c:v>
                </c:pt>
                <c:pt idx="60">
                  <c:v>0.927756617697671</c:v>
                </c:pt>
                <c:pt idx="61">
                  <c:v>0.906898582668143</c:v>
                </c:pt>
                <c:pt idx="62">
                  <c:v>0.898924983259087</c:v>
                </c:pt>
                <c:pt idx="63">
                  <c:v>0.928452901305655</c:v>
                </c:pt>
                <c:pt idx="64">
                  <c:v>0.898445239661158</c:v>
                </c:pt>
                <c:pt idx="65">
                  <c:v>0.905109401640609</c:v>
                </c:pt>
                <c:pt idx="66">
                  <c:v>0.955851217755767</c:v>
                </c:pt>
                <c:pt idx="67">
                  <c:v>0.955420995532746</c:v>
                </c:pt>
                <c:pt idx="68">
                  <c:v>0.968637350792967</c:v>
                </c:pt>
                <c:pt idx="69">
                  <c:v>0.998999785789622</c:v>
                </c:pt>
                <c:pt idx="70">
                  <c:v>0.998691890762302</c:v>
                </c:pt>
                <c:pt idx="71">
                  <c:v>1.00340754962765</c:v>
                </c:pt>
                <c:pt idx="72">
                  <c:v>1.04176056093333</c:v>
                </c:pt>
                <c:pt idx="73">
                  <c:v>1.04431002871728</c:v>
                </c:pt>
                <c:pt idx="74">
                  <c:v>1.02649854108904</c:v>
                </c:pt>
                <c:pt idx="75">
                  <c:v>1.01596083152049</c:v>
                </c:pt>
                <c:pt idx="76">
                  <c:v>1.02716395989539</c:v>
                </c:pt>
                <c:pt idx="77">
                  <c:v>1.01625491048624</c:v>
                </c:pt>
                <c:pt idx="78">
                  <c:v>0.999877130831696</c:v>
                </c:pt>
                <c:pt idx="79">
                  <c:v>0.996742638603216</c:v>
                </c:pt>
                <c:pt idx="80">
                  <c:v>0.987811401929558</c:v>
                </c:pt>
                <c:pt idx="81">
                  <c:v>0.993325442573247</c:v>
                </c:pt>
                <c:pt idx="82">
                  <c:v>0.989337583637958</c:v>
                </c:pt>
                <c:pt idx="83">
                  <c:v>0.99125485729723</c:v>
                </c:pt>
                <c:pt idx="84">
                  <c:v>0.989660694092984</c:v>
                </c:pt>
                <c:pt idx="85">
                  <c:v>0.995296302388464</c:v>
                </c:pt>
                <c:pt idx="86">
                  <c:v>0.998004365170197</c:v>
                </c:pt>
                <c:pt idx="87">
                  <c:v>1.00587635242473</c:v>
                </c:pt>
                <c:pt idx="88">
                  <c:v>1.00593565638586</c:v>
                </c:pt>
                <c:pt idx="89">
                  <c:v>1.01001887503831</c:v>
                </c:pt>
                <c:pt idx="90">
                  <c:v>1.01561750602901</c:v>
                </c:pt>
                <c:pt idx="91">
                  <c:v>1.01823832432913</c:v>
                </c:pt>
                <c:pt idx="92">
                  <c:v>1.01614826408146</c:v>
                </c:pt>
                <c:pt idx="93">
                  <c:v>1.01898101385816</c:v>
                </c:pt>
                <c:pt idx="94">
                  <c:v>1.02104048442002</c:v>
                </c:pt>
                <c:pt idx="95">
                  <c:v>1.01904056163506</c:v>
                </c:pt>
                <c:pt idx="96">
                  <c:v>1.01514573995725</c:v>
                </c:pt>
                <c:pt idx="97">
                  <c:v>1.01508038647809</c:v>
                </c:pt>
                <c:pt idx="98">
                  <c:v>1.01278117159667</c:v>
                </c:pt>
                <c:pt idx="99">
                  <c:v>1.01052198924443</c:v>
                </c:pt>
                <c:pt idx="100">
                  <c:v>1.00529687667341</c:v>
                </c:pt>
                <c:pt idx="101">
                  <c:v>1.00264003130583</c:v>
                </c:pt>
                <c:pt idx="102">
                  <c:v>0.998738252372533</c:v>
                </c:pt>
                <c:pt idx="103">
                  <c:v>0.996344211047252</c:v>
                </c:pt>
                <c:pt idx="104">
                  <c:v>0.993304710374159</c:v>
                </c:pt>
                <c:pt idx="105">
                  <c:v>0.990375504092077</c:v>
                </c:pt>
                <c:pt idx="106">
                  <c:v>0.988100113273572</c:v>
                </c:pt>
                <c:pt idx="107">
                  <c:v>0.986633483283123</c:v>
                </c:pt>
                <c:pt idx="108">
                  <c:v>0.987417734740882</c:v>
                </c:pt>
                <c:pt idx="109">
                  <c:v>0.986378196403338</c:v>
                </c:pt>
                <c:pt idx="110">
                  <c:v>0.987106210095203</c:v>
                </c:pt>
                <c:pt idx="111">
                  <c:v>0.988393719705141</c:v>
                </c:pt>
                <c:pt idx="112">
                  <c:v>0.990359841293265</c:v>
                </c:pt>
                <c:pt idx="113">
                  <c:v>0.991844387395336</c:v>
                </c:pt>
                <c:pt idx="114">
                  <c:v>0.993870588009309</c:v>
                </c:pt>
                <c:pt idx="115">
                  <c:v>0.995491243857207</c:v>
                </c:pt>
                <c:pt idx="116">
                  <c:v>0.998237977314561</c:v>
                </c:pt>
                <c:pt idx="117">
                  <c:v>0.999772650826908</c:v>
                </c:pt>
                <c:pt idx="118">
                  <c:v>1.00132771894665</c:v>
                </c:pt>
                <c:pt idx="119">
                  <c:v>1.00207725614353</c:v>
                </c:pt>
                <c:pt idx="120">
                  <c:v>1.00407825512039</c:v>
                </c:pt>
                <c:pt idx="121">
                  <c:v>1.00504430937308</c:v>
                </c:pt>
                <c:pt idx="122">
                  <c:v>1.00511410391269</c:v>
                </c:pt>
                <c:pt idx="123">
                  <c:v>1.00550072728354</c:v>
                </c:pt>
                <c:pt idx="124">
                  <c:v>1.00503686967043</c:v>
                </c:pt>
                <c:pt idx="125">
                  <c:v>1.00568446523033</c:v>
                </c:pt>
                <c:pt idx="126">
                  <c:v>1.00463032884405</c:v>
                </c:pt>
                <c:pt idx="127">
                  <c:v>1.00445381401813</c:v>
                </c:pt>
                <c:pt idx="128">
                  <c:v>1.00327504405741</c:v>
                </c:pt>
                <c:pt idx="129">
                  <c:v>1.00298997886353</c:v>
                </c:pt>
                <c:pt idx="130">
                  <c:v>1.00212027356362</c:v>
                </c:pt>
                <c:pt idx="131">
                  <c:v>1.00169880777465</c:v>
                </c:pt>
                <c:pt idx="132">
                  <c:v>1.00080000644193</c:v>
                </c:pt>
                <c:pt idx="133">
                  <c:v>1.00030136866444</c:v>
                </c:pt>
                <c:pt idx="134">
                  <c:v>0.999845664182141</c:v>
                </c:pt>
                <c:pt idx="135">
                  <c:v>1.00004510704615</c:v>
                </c:pt>
                <c:pt idx="136">
                  <c:v>0.999136218095825</c:v>
                </c:pt>
                <c:pt idx="137">
                  <c:v>0.999183995443702</c:v>
                </c:pt>
                <c:pt idx="138">
                  <c:v>0.999209680528695</c:v>
                </c:pt>
                <c:pt idx="139">
                  <c:v>0.999303928922479</c:v>
                </c:pt>
                <c:pt idx="140">
                  <c:v>0.999265028908243</c:v>
                </c:pt>
                <c:pt idx="141">
                  <c:v>0.998949848919914</c:v>
                </c:pt>
                <c:pt idx="142">
                  <c:v>0.999427882119304</c:v>
                </c:pt>
                <c:pt idx="143">
                  <c:v>0.999414554313026</c:v>
                </c:pt>
                <c:pt idx="144">
                  <c:v>0.99943828837179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MD!$AD$1</c:f>
              <c:strCache>
                <c:ptCount val="1"/>
                <c:pt idx="0">
                  <c:v>CH2_MD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4.024999999999998</c:v>
                </c:pt>
                <c:pt idx="81">
                  <c:v>4.075</c:v>
                </c:pt>
                <c:pt idx="82">
                  <c:v>4.124999999999997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4.324999999999997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4.524999999999998</c:v>
                </c:pt>
                <c:pt idx="91">
                  <c:v>4.575</c:v>
                </c:pt>
                <c:pt idx="92">
                  <c:v>4.624999999999997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4.824999999999997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5.024999999999998</c:v>
                </c:pt>
                <c:pt idx="101">
                  <c:v>5.075</c:v>
                </c:pt>
                <c:pt idx="102">
                  <c:v>5.124999999999997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5.324999999999997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5.524999999999998</c:v>
                </c:pt>
                <c:pt idx="111">
                  <c:v>5.575</c:v>
                </c:pt>
                <c:pt idx="112">
                  <c:v>5.624999999999997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5.824999999999997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6.024999999999998</c:v>
                </c:pt>
                <c:pt idx="121">
                  <c:v>6.075</c:v>
                </c:pt>
                <c:pt idx="122">
                  <c:v>6.124999999999997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6.324999999999997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6.524999999999998</c:v>
                </c:pt>
                <c:pt idx="131">
                  <c:v>6.575</c:v>
                </c:pt>
                <c:pt idx="132">
                  <c:v>6.624999999999997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6.824999999999997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7.024999999999998</c:v>
                </c:pt>
                <c:pt idx="141">
                  <c:v>7.075</c:v>
                </c:pt>
                <c:pt idx="142">
                  <c:v>7.124999999999997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7.324999999999997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7.524999999999998</c:v>
                </c:pt>
                <c:pt idx="151">
                  <c:v>7.575</c:v>
                </c:pt>
                <c:pt idx="152">
                  <c:v>7.624999999999997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7.824999999999997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MD!$AD$2:$AD$492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0.0002080353</c:v>
                </c:pt>
                <c:pt idx="58">
                  <c:v>0.00187585</c:v>
                </c:pt>
                <c:pt idx="59">
                  <c:v>0.006087601</c:v>
                </c:pt>
                <c:pt idx="60">
                  <c:v>0.01699593</c:v>
                </c:pt>
                <c:pt idx="61">
                  <c:v>0.04003829</c:v>
                </c:pt>
                <c:pt idx="62">
                  <c:v>0.07067727</c:v>
                </c:pt>
                <c:pt idx="63">
                  <c:v>0.1226373</c:v>
                </c:pt>
                <c:pt idx="64">
                  <c:v>0.1971486</c:v>
                </c:pt>
                <c:pt idx="65">
                  <c:v>0.2743819</c:v>
                </c:pt>
                <c:pt idx="66">
                  <c:v>0.3698917</c:v>
                </c:pt>
                <c:pt idx="67">
                  <c:v>0.4501357</c:v>
                </c:pt>
                <c:pt idx="68">
                  <c:v>0.5733173</c:v>
                </c:pt>
                <c:pt idx="69">
                  <c:v>0.644086</c:v>
                </c:pt>
                <c:pt idx="70">
                  <c:v>0.7361853</c:v>
                </c:pt>
                <c:pt idx="71">
                  <c:v>0.8168918</c:v>
                </c:pt>
                <c:pt idx="72">
                  <c:v>0.8760881</c:v>
                </c:pt>
                <c:pt idx="73">
                  <c:v>0.9355243</c:v>
                </c:pt>
                <c:pt idx="74">
                  <c:v>0.9770582</c:v>
                </c:pt>
                <c:pt idx="75">
                  <c:v>1.022185</c:v>
                </c:pt>
                <c:pt idx="76">
                  <c:v>1.048434</c:v>
                </c:pt>
                <c:pt idx="77">
                  <c:v>1.086593</c:v>
                </c:pt>
                <c:pt idx="78">
                  <c:v>1.134652</c:v>
                </c:pt>
                <c:pt idx="79">
                  <c:v>1.179819</c:v>
                </c:pt>
                <c:pt idx="80">
                  <c:v>1.189437</c:v>
                </c:pt>
                <c:pt idx="81">
                  <c:v>1.222922</c:v>
                </c:pt>
                <c:pt idx="82">
                  <c:v>1.214638</c:v>
                </c:pt>
                <c:pt idx="83">
                  <c:v>1.227729</c:v>
                </c:pt>
                <c:pt idx="84">
                  <c:v>1.262763</c:v>
                </c:pt>
                <c:pt idx="85">
                  <c:v>1.262644</c:v>
                </c:pt>
                <c:pt idx="86">
                  <c:v>1.271575</c:v>
                </c:pt>
                <c:pt idx="87">
                  <c:v>1.298916</c:v>
                </c:pt>
                <c:pt idx="88">
                  <c:v>1.306964</c:v>
                </c:pt>
                <c:pt idx="89">
                  <c:v>1.316534</c:v>
                </c:pt>
                <c:pt idx="90">
                  <c:v>1.328961</c:v>
                </c:pt>
                <c:pt idx="91">
                  <c:v>1.338</c:v>
                </c:pt>
                <c:pt idx="92">
                  <c:v>1.34144</c:v>
                </c:pt>
                <c:pt idx="93">
                  <c:v>1.340997</c:v>
                </c:pt>
                <c:pt idx="94">
                  <c:v>1.328248</c:v>
                </c:pt>
                <c:pt idx="95">
                  <c:v>1.339845</c:v>
                </c:pt>
                <c:pt idx="96">
                  <c:v>1.313049</c:v>
                </c:pt>
                <c:pt idx="97">
                  <c:v>1.32147</c:v>
                </c:pt>
                <c:pt idx="98">
                  <c:v>1.29841</c:v>
                </c:pt>
                <c:pt idx="99">
                  <c:v>1.276758</c:v>
                </c:pt>
                <c:pt idx="100">
                  <c:v>1.265304</c:v>
                </c:pt>
                <c:pt idx="101">
                  <c:v>1.230811</c:v>
                </c:pt>
                <c:pt idx="102">
                  <c:v>1.195612</c:v>
                </c:pt>
                <c:pt idx="103">
                  <c:v>1.150482</c:v>
                </c:pt>
                <c:pt idx="104">
                  <c:v>1.113441</c:v>
                </c:pt>
                <c:pt idx="105">
                  <c:v>1.093862</c:v>
                </c:pt>
                <c:pt idx="106">
                  <c:v>1.059869</c:v>
                </c:pt>
                <c:pt idx="107">
                  <c:v>1.032346</c:v>
                </c:pt>
                <c:pt idx="108">
                  <c:v>1.012006</c:v>
                </c:pt>
                <c:pt idx="109">
                  <c:v>0.9795643</c:v>
                </c:pt>
                <c:pt idx="110">
                  <c:v>0.9552146</c:v>
                </c:pt>
                <c:pt idx="111">
                  <c:v>0.9354282</c:v>
                </c:pt>
                <c:pt idx="112">
                  <c:v>0.9076648</c:v>
                </c:pt>
                <c:pt idx="113">
                  <c:v>0.8957132</c:v>
                </c:pt>
                <c:pt idx="114">
                  <c:v>0.8773058</c:v>
                </c:pt>
                <c:pt idx="115">
                  <c:v>0.8725467</c:v>
                </c:pt>
                <c:pt idx="116">
                  <c:v>0.8694062</c:v>
                </c:pt>
                <c:pt idx="117">
                  <c:v>0.8612499</c:v>
                </c:pt>
                <c:pt idx="118">
                  <c:v>0.8549474</c:v>
                </c:pt>
                <c:pt idx="119">
                  <c:v>0.8535109</c:v>
                </c:pt>
                <c:pt idx="120">
                  <c:v>0.859365</c:v>
                </c:pt>
                <c:pt idx="121">
                  <c:v>0.8701404</c:v>
                </c:pt>
                <c:pt idx="122">
                  <c:v>0.8676345</c:v>
                </c:pt>
                <c:pt idx="123">
                  <c:v>0.8776749</c:v>
                </c:pt>
                <c:pt idx="124">
                  <c:v>0.8923556</c:v>
                </c:pt>
                <c:pt idx="125">
                  <c:v>0.8834393</c:v>
                </c:pt>
                <c:pt idx="126">
                  <c:v>0.8915203</c:v>
                </c:pt>
                <c:pt idx="127">
                  <c:v>0.9064449</c:v>
                </c:pt>
                <c:pt idx="128">
                  <c:v>0.9094776</c:v>
                </c:pt>
                <c:pt idx="129">
                  <c:v>0.9174836</c:v>
                </c:pt>
                <c:pt idx="130">
                  <c:v>0.9157681</c:v>
                </c:pt>
                <c:pt idx="131">
                  <c:v>0.9273591</c:v>
                </c:pt>
                <c:pt idx="132">
                  <c:v>0.9362466</c:v>
                </c:pt>
                <c:pt idx="133">
                  <c:v>0.959722</c:v>
                </c:pt>
                <c:pt idx="134">
                  <c:v>0.9630704</c:v>
                </c:pt>
                <c:pt idx="135">
                  <c:v>0.9668236</c:v>
                </c:pt>
                <c:pt idx="136">
                  <c:v>0.9718117</c:v>
                </c:pt>
                <c:pt idx="137">
                  <c:v>0.9771027</c:v>
                </c:pt>
                <c:pt idx="138">
                  <c:v>0.9861402</c:v>
                </c:pt>
                <c:pt idx="139">
                  <c:v>0.9983242</c:v>
                </c:pt>
                <c:pt idx="140">
                  <c:v>1.005668</c:v>
                </c:pt>
                <c:pt idx="141">
                  <c:v>1.011624</c:v>
                </c:pt>
                <c:pt idx="142">
                  <c:v>1.017267</c:v>
                </c:pt>
                <c:pt idx="143">
                  <c:v>1.025919</c:v>
                </c:pt>
                <c:pt idx="144">
                  <c:v>1.023377</c:v>
                </c:pt>
                <c:pt idx="145">
                  <c:v>1.03228</c:v>
                </c:pt>
                <c:pt idx="146">
                  <c:v>1.039245</c:v>
                </c:pt>
                <c:pt idx="147">
                  <c:v>1.044095</c:v>
                </c:pt>
                <c:pt idx="148">
                  <c:v>1.045016</c:v>
                </c:pt>
                <c:pt idx="149">
                  <c:v>1.048074</c:v>
                </c:pt>
                <c:pt idx="150">
                  <c:v>1.049265</c:v>
                </c:pt>
                <c:pt idx="151">
                  <c:v>1.049902</c:v>
                </c:pt>
                <c:pt idx="152">
                  <c:v>1.04511</c:v>
                </c:pt>
                <c:pt idx="153">
                  <c:v>1.050209</c:v>
                </c:pt>
                <c:pt idx="154">
                  <c:v>1.045326</c:v>
                </c:pt>
                <c:pt idx="155">
                  <c:v>1.047956</c:v>
                </c:pt>
                <c:pt idx="156">
                  <c:v>1.052603</c:v>
                </c:pt>
                <c:pt idx="157">
                  <c:v>1.045338</c:v>
                </c:pt>
                <c:pt idx="158">
                  <c:v>1.041524</c:v>
                </c:pt>
                <c:pt idx="159">
                  <c:v>1.032323</c:v>
                </c:pt>
                <c:pt idx="160">
                  <c:v>1.028919</c:v>
                </c:pt>
                <c:pt idx="161">
                  <c:v>1.019626</c:v>
                </c:pt>
                <c:pt idx="162">
                  <c:v>1.023743</c:v>
                </c:pt>
                <c:pt idx="163">
                  <c:v>1.020857</c:v>
                </c:pt>
                <c:pt idx="164">
                  <c:v>1.02228</c:v>
                </c:pt>
                <c:pt idx="165">
                  <c:v>1.02237</c:v>
                </c:pt>
                <c:pt idx="166">
                  <c:v>1.013874</c:v>
                </c:pt>
                <c:pt idx="167">
                  <c:v>1.009907</c:v>
                </c:pt>
                <c:pt idx="168">
                  <c:v>1.001903</c:v>
                </c:pt>
                <c:pt idx="169">
                  <c:v>1.006553</c:v>
                </c:pt>
                <c:pt idx="170">
                  <c:v>1.004651</c:v>
                </c:pt>
                <c:pt idx="171">
                  <c:v>1.004009</c:v>
                </c:pt>
                <c:pt idx="172">
                  <c:v>1.006278</c:v>
                </c:pt>
                <c:pt idx="173">
                  <c:v>1.005558</c:v>
                </c:pt>
                <c:pt idx="174">
                  <c:v>1.002178</c:v>
                </c:pt>
                <c:pt idx="175">
                  <c:v>1.000077</c:v>
                </c:pt>
                <c:pt idx="176">
                  <c:v>1.009062</c:v>
                </c:pt>
                <c:pt idx="177">
                  <c:v>1.015614</c:v>
                </c:pt>
                <c:pt idx="178">
                  <c:v>1.006919</c:v>
                </c:pt>
                <c:pt idx="179">
                  <c:v>0.9975935</c:v>
                </c:pt>
                <c:pt idx="180">
                  <c:v>0.9912479</c:v>
                </c:pt>
                <c:pt idx="181">
                  <c:v>0.9965383</c:v>
                </c:pt>
                <c:pt idx="182">
                  <c:v>0.9986912</c:v>
                </c:pt>
                <c:pt idx="183">
                  <c:v>0.9925047</c:v>
                </c:pt>
                <c:pt idx="184">
                  <c:v>0.9916313</c:v>
                </c:pt>
                <c:pt idx="185">
                  <c:v>0.981806</c:v>
                </c:pt>
                <c:pt idx="186">
                  <c:v>0.9839266</c:v>
                </c:pt>
                <c:pt idx="187">
                  <c:v>0.9916744</c:v>
                </c:pt>
                <c:pt idx="188">
                  <c:v>0.988328</c:v>
                </c:pt>
                <c:pt idx="189">
                  <c:v>0.9876135</c:v>
                </c:pt>
                <c:pt idx="190">
                  <c:v>0.9806764</c:v>
                </c:pt>
                <c:pt idx="191">
                  <c:v>0.9798955</c:v>
                </c:pt>
                <c:pt idx="192">
                  <c:v>0.9811536</c:v>
                </c:pt>
                <c:pt idx="193">
                  <c:v>0.992571</c:v>
                </c:pt>
                <c:pt idx="194">
                  <c:v>0.9945537</c:v>
                </c:pt>
                <c:pt idx="195">
                  <c:v>0.985593</c:v>
                </c:pt>
                <c:pt idx="196">
                  <c:v>0.9902043</c:v>
                </c:pt>
                <c:pt idx="197">
                  <c:v>0.9977197</c:v>
                </c:pt>
                <c:pt idx="198">
                  <c:v>0.997441</c:v>
                </c:pt>
                <c:pt idx="199">
                  <c:v>0.994826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MD!$AE$1</c:f>
              <c:strCache>
                <c:ptCount val="1"/>
                <c:pt idx="0">
                  <c:v>CH3_MD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4.024999999999998</c:v>
                </c:pt>
                <c:pt idx="81">
                  <c:v>4.075</c:v>
                </c:pt>
                <c:pt idx="82">
                  <c:v>4.124999999999997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4.324999999999997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4.524999999999998</c:v>
                </c:pt>
                <c:pt idx="91">
                  <c:v>4.575</c:v>
                </c:pt>
                <c:pt idx="92">
                  <c:v>4.624999999999997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4.824999999999997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5.024999999999998</c:v>
                </c:pt>
                <c:pt idx="101">
                  <c:v>5.075</c:v>
                </c:pt>
                <c:pt idx="102">
                  <c:v>5.124999999999997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5.324999999999997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5.524999999999998</c:v>
                </c:pt>
                <c:pt idx="111">
                  <c:v>5.575</c:v>
                </c:pt>
                <c:pt idx="112">
                  <c:v>5.624999999999997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5.824999999999997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6.024999999999998</c:v>
                </c:pt>
                <c:pt idx="121">
                  <c:v>6.075</c:v>
                </c:pt>
                <c:pt idx="122">
                  <c:v>6.124999999999997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6.324999999999997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6.524999999999998</c:v>
                </c:pt>
                <c:pt idx="131">
                  <c:v>6.575</c:v>
                </c:pt>
                <c:pt idx="132">
                  <c:v>6.624999999999997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6.824999999999997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7.024999999999998</c:v>
                </c:pt>
                <c:pt idx="141">
                  <c:v>7.075</c:v>
                </c:pt>
                <c:pt idx="142">
                  <c:v>7.124999999999997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7.324999999999997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7.524999999999998</c:v>
                </c:pt>
                <c:pt idx="151">
                  <c:v>7.575</c:v>
                </c:pt>
                <c:pt idx="152">
                  <c:v>7.624999999999997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7.824999999999997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MD!$AE$2:$AE$492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0.0001271327</c:v>
                </c:pt>
                <c:pt idx="58">
                  <c:v>0.00125615</c:v>
                </c:pt>
                <c:pt idx="59">
                  <c:v>0.004571097</c:v>
                </c:pt>
                <c:pt idx="60">
                  <c:v>0.01426071</c:v>
                </c:pt>
                <c:pt idx="61">
                  <c:v>0.0429126</c:v>
                </c:pt>
                <c:pt idx="62">
                  <c:v>0.09133264</c:v>
                </c:pt>
                <c:pt idx="63">
                  <c:v>0.174323</c:v>
                </c:pt>
                <c:pt idx="64">
                  <c:v>0.2842599</c:v>
                </c:pt>
                <c:pt idx="65">
                  <c:v>0.4215306</c:v>
                </c:pt>
                <c:pt idx="66">
                  <c:v>0.5594906</c:v>
                </c:pt>
                <c:pt idx="67">
                  <c:v>0.7051906</c:v>
                </c:pt>
                <c:pt idx="68">
                  <c:v>0.8560099</c:v>
                </c:pt>
                <c:pt idx="69">
                  <c:v>0.9776989</c:v>
                </c:pt>
                <c:pt idx="70">
                  <c:v>1.088498</c:v>
                </c:pt>
                <c:pt idx="71">
                  <c:v>1.184249</c:v>
                </c:pt>
                <c:pt idx="72">
                  <c:v>1.238234</c:v>
                </c:pt>
                <c:pt idx="73">
                  <c:v>1.280906</c:v>
                </c:pt>
                <c:pt idx="74">
                  <c:v>1.320875</c:v>
                </c:pt>
                <c:pt idx="75">
                  <c:v>1.337618</c:v>
                </c:pt>
                <c:pt idx="76">
                  <c:v>1.33813</c:v>
                </c:pt>
                <c:pt idx="77">
                  <c:v>1.360711</c:v>
                </c:pt>
                <c:pt idx="78">
                  <c:v>1.334589</c:v>
                </c:pt>
                <c:pt idx="79">
                  <c:v>1.329797</c:v>
                </c:pt>
                <c:pt idx="80">
                  <c:v>1.309474</c:v>
                </c:pt>
                <c:pt idx="81">
                  <c:v>1.314322</c:v>
                </c:pt>
                <c:pt idx="82">
                  <c:v>1.279082</c:v>
                </c:pt>
                <c:pt idx="83">
                  <c:v>1.276153</c:v>
                </c:pt>
                <c:pt idx="84">
                  <c:v>1.250888</c:v>
                </c:pt>
                <c:pt idx="85">
                  <c:v>1.230204</c:v>
                </c:pt>
                <c:pt idx="86">
                  <c:v>1.217854</c:v>
                </c:pt>
                <c:pt idx="87">
                  <c:v>1.19247</c:v>
                </c:pt>
                <c:pt idx="88">
                  <c:v>1.171007</c:v>
                </c:pt>
                <c:pt idx="89">
                  <c:v>1.150402</c:v>
                </c:pt>
                <c:pt idx="90">
                  <c:v>1.128672</c:v>
                </c:pt>
                <c:pt idx="91">
                  <c:v>1.117524</c:v>
                </c:pt>
                <c:pt idx="92">
                  <c:v>1.081371</c:v>
                </c:pt>
                <c:pt idx="93">
                  <c:v>1.082682</c:v>
                </c:pt>
                <c:pt idx="94">
                  <c:v>1.064207</c:v>
                </c:pt>
                <c:pt idx="95">
                  <c:v>1.05357</c:v>
                </c:pt>
                <c:pt idx="96">
                  <c:v>1.040572</c:v>
                </c:pt>
                <c:pt idx="97">
                  <c:v>1.029908</c:v>
                </c:pt>
                <c:pt idx="98">
                  <c:v>1.009859</c:v>
                </c:pt>
                <c:pt idx="99">
                  <c:v>0.9849032</c:v>
                </c:pt>
                <c:pt idx="100">
                  <c:v>0.9837273</c:v>
                </c:pt>
                <c:pt idx="101">
                  <c:v>0.9680853</c:v>
                </c:pt>
                <c:pt idx="102">
                  <c:v>0.9555385</c:v>
                </c:pt>
                <c:pt idx="103">
                  <c:v>0.9402686</c:v>
                </c:pt>
                <c:pt idx="104">
                  <c:v>0.9305056</c:v>
                </c:pt>
                <c:pt idx="105">
                  <c:v>0.9218912</c:v>
                </c:pt>
                <c:pt idx="106">
                  <c:v>0.9247599</c:v>
                </c:pt>
                <c:pt idx="107">
                  <c:v>0.9173221</c:v>
                </c:pt>
                <c:pt idx="108">
                  <c:v>0.9114365</c:v>
                </c:pt>
                <c:pt idx="109">
                  <c:v>0.9014354</c:v>
                </c:pt>
                <c:pt idx="110">
                  <c:v>0.8972566</c:v>
                </c:pt>
                <c:pt idx="111">
                  <c:v>0.9071135</c:v>
                </c:pt>
                <c:pt idx="112">
                  <c:v>0.9158969</c:v>
                </c:pt>
                <c:pt idx="113">
                  <c:v>0.9174711</c:v>
                </c:pt>
                <c:pt idx="114">
                  <c:v>0.9143854</c:v>
                </c:pt>
                <c:pt idx="115">
                  <c:v>0.9288909</c:v>
                </c:pt>
                <c:pt idx="116">
                  <c:v>0.9387015</c:v>
                </c:pt>
                <c:pt idx="117">
                  <c:v>0.9333134</c:v>
                </c:pt>
                <c:pt idx="118">
                  <c:v>0.9532384</c:v>
                </c:pt>
                <c:pt idx="119">
                  <c:v>0.9730991</c:v>
                </c:pt>
                <c:pt idx="120">
                  <c:v>0.9843137</c:v>
                </c:pt>
                <c:pt idx="121">
                  <c:v>0.9858756</c:v>
                </c:pt>
                <c:pt idx="122">
                  <c:v>0.9980997</c:v>
                </c:pt>
                <c:pt idx="123">
                  <c:v>1.009681</c:v>
                </c:pt>
                <c:pt idx="124">
                  <c:v>1.01125</c:v>
                </c:pt>
                <c:pt idx="125">
                  <c:v>1.021987</c:v>
                </c:pt>
                <c:pt idx="126">
                  <c:v>1.025594</c:v>
                </c:pt>
                <c:pt idx="127">
                  <c:v>1.025825</c:v>
                </c:pt>
                <c:pt idx="128">
                  <c:v>1.02451</c:v>
                </c:pt>
                <c:pt idx="129">
                  <c:v>1.026106</c:v>
                </c:pt>
                <c:pt idx="130">
                  <c:v>1.026771</c:v>
                </c:pt>
                <c:pt idx="131">
                  <c:v>1.024207</c:v>
                </c:pt>
                <c:pt idx="132">
                  <c:v>1.030812</c:v>
                </c:pt>
                <c:pt idx="133">
                  <c:v>1.024459</c:v>
                </c:pt>
                <c:pt idx="134">
                  <c:v>1.017811</c:v>
                </c:pt>
                <c:pt idx="135">
                  <c:v>1.013734</c:v>
                </c:pt>
                <c:pt idx="136">
                  <c:v>1.013361</c:v>
                </c:pt>
                <c:pt idx="137">
                  <c:v>1.009052</c:v>
                </c:pt>
                <c:pt idx="138">
                  <c:v>1.012236</c:v>
                </c:pt>
                <c:pt idx="139">
                  <c:v>1.016573</c:v>
                </c:pt>
                <c:pt idx="140">
                  <c:v>1.004877</c:v>
                </c:pt>
                <c:pt idx="141">
                  <c:v>1.008867</c:v>
                </c:pt>
                <c:pt idx="142">
                  <c:v>1.009195</c:v>
                </c:pt>
                <c:pt idx="143">
                  <c:v>1.006288</c:v>
                </c:pt>
                <c:pt idx="144">
                  <c:v>1.006709</c:v>
                </c:pt>
                <c:pt idx="145">
                  <c:v>1.008289</c:v>
                </c:pt>
                <c:pt idx="146">
                  <c:v>1.004461</c:v>
                </c:pt>
                <c:pt idx="147">
                  <c:v>1.007471</c:v>
                </c:pt>
                <c:pt idx="148">
                  <c:v>1.001547</c:v>
                </c:pt>
                <c:pt idx="149">
                  <c:v>0.9998271</c:v>
                </c:pt>
                <c:pt idx="150">
                  <c:v>1.008479</c:v>
                </c:pt>
                <c:pt idx="151">
                  <c:v>1.009109</c:v>
                </c:pt>
                <c:pt idx="152">
                  <c:v>1.007795</c:v>
                </c:pt>
                <c:pt idx="153">
                  <c:v>1.008472</c:v>
                </c:pt>
                <c:pt idx="154">
                  <c:v>1.010792</c:v>
                </c:pt>
                <c:pt idx="155">
                  <c:v>1.013518</c:v>
                </c:pt>
                <c:pt idx="156">
                  <c:v>1.018286</c:v>
                </c:pt>
                <c:pt idx="157">
                  <c:v>1.014514</c:v>
                </c:pt>
                <c:pt idx="158">
                  <c:v>1.002921</c:v>
                </c:pt>
                <c:pt idx="159">
                  <c:v>1.006382</c:v>
                </c:pt>
                <c:pt idx="160">
                  <c:v>1.00203</c:v>
                </c:pt>
                <c:pt idx="161">
                  <c:v>1.005408</c:v>
                </c:pt>
                <c:pt idx="162">
                  <c:v>1.011437</c:v>
                </c:pt>
                <c:pt idx="163">
                  <c:v>1.007588</c:v>
                </c:pt>
                <c:pt idx="164">
                  <c:v>1.013235</c:v>
                </c:pt>
                <c:pt idx="165">
                  <c:v>1.005159</c:v>
                </c:pt>
                <c:pt idx="166">
                  <c:v>1.007217</c:v>
                </c:pt>
                <c:pt idx="167">
                  <c:v>1.006278</c:v>
                </c:pt>
                <c:pt idx="168">
                  <c:v>1.00825</c:v>
                </c:pt>
                <c:pt idx="169">
                  <c:v>1.017222</c:v>
                </c:pt>
                <c:pt idx="170">
                  <c:v>1.01502</c:v>
                </c:pt>
                <c:pt idx="171">
                  <c:v>1.008935</c:v>
                </c:pt>
                <c:pt idx="172">
                  <c:v>1.010308</c:v>
                </c:pt>
                <c:pt idx="173">
                  <c:v>1.010732</c:v>
                </c:pt>
                <c:pt idx="174">
                  <c:v>1.004675</c:v>
                </c:pt>
                <c:pt idx="175">
                  <c:v>1.002471</c:v>
                </c:pt>
                <c:pt idx="176">
                  <c:v>0.9978736</c:v>
                </c:pt>
                <c:pt idx="177">
                  <c:v>0.9991184</c:v>
                </c:pt>
                <c:pt idx="178">
                  <c:v>1.003225</c:v>
                </c:pt>
                <c:pt idx="179">
                  <c:v>1.003172</c:v>
                </c:pt>
                <c:pt idx="180">
                  <c:v>1.001439</c:v>
                </c:pt>
                <c:pt idx="181">
                  <c:v>1.001616</c:v>
                </c:pt>
                <c:pt idx="182">
                  <c:v>0.9944759</c:v>
                </c:pt>
                <c:pt idx="183">
                  <c:v>0.9946745</c:v>
                </c:pt>
                <c:pt idx="184">
                  <c:v>0.9903431</c:v>
                </c:pt>
                <c:pt idx="185">
                  <c:v>0.9901565</c:v>
                </c:pt>
                <c:pt idx="186">
                  <c:v>0.9895824</c:v>
                </c:pt>
                <c:pt idx="187">
                  <c:v>0.9803745</c:v>
                </c:pt>
                <c:pt idx="188">
                  <c:v>0.9848844</c:v>
                </c:pt>
                <c:pt idx="189">
                  <c:v>0.9831559</c:v>
                </c:pt>
                <c:pt idx="190">
                  <c:v>0.9886922</c:v>
                </c:pt>
                <c:pt idx="191">
                  <c:v>0.9869775</c:v>
                </c:pt>
                <c:pt idx="192">
                  <c:v>0.9897272</c:v>
                </c:pt>
                <c:pt idx="193">
                  <c:v>0.9939325</c:v>
                </c:pt>
                <c:pt idx="194">
                  <c:v>0.9925501</c:v>
                </c:pt>
                <c:pt idx="195">
                  <c:v>0.9942419</c:v>
                </c:pt>
                <c:pt idx="196">
                  <c:v>0.9915399</c:v>
                </c:pt>
                <c:pt idx="197">
                  <c:v>0.9971931</c:v>
                </c:pt>
                <c:pt idx="198">
                  <c:v>0.9996973</c:v>
                </c:pt>
                <c:pt idx="199">
                  <c:v>1.000739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2835560"/>
        <c:axId val="-2142853576"/>
      </c:scatterChart>
      <c:valAx>
        <c:axId val="-2142835560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42853576"/>
        <c:crosses val="autoZero"/>
        <c:crossBetween val="midCat"/>
      </c:valAx>
      <c:valAx>
        <c:axId val="-2142853576"/>
        <c:scaling>
          <c:orientation val="minMax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42835560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2"/>
          <c:order val="1"/>
          <c:tx>
            <c:strRef>
              <c:f>alles!$AW$1</c:f>
              <c:strCache>
                <c:ptCount val="1"/>
                <c:pt idx="0">
                  <c:v>CH2_nmax4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alles!$AW$2:$AW$146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 formatCode="0.00E+00">
                  <c:v>5.45944333800588E-10</c:v>
                </c:pt>
                <c:pt idx="33" formatCode="0.00E+00">
                  <c:v>4.30901073270768E-7</c:v>
                </c:pt>
                <c:pt idx="34" formatCode="0.00E+00">
                  <c:v>0.000114844189007876</c:v>
                </c:pt>
                <c:pt idx="35" formatCode="0.00E+00">
                  <c:v>0.00272672281287396</c:v>
                </c:pt>
                <c:pt idx="36" formatCode="0.00E+00">
                  <c:v>0.0223755422718354</c:v>
                </c:pt>
                <c:pt idx="37">
                  <c:v>0.139839669469468</c:v>
                </c:pt>
                <c:pt idx="38">
                  <c:v>0.24339333839543</c:v>
                </c:pt>
                <c:pt idx="39">
                  <c:v>0.475433052132082</c:v>
                </c:pt>
                <c:pt idx="40">
                  <c:v>0.856678703027106</c:v>
                </c:pt>
                <c:pt idx="41">
                  <c:v>0.962104176814466</c:v>
                </c:pt>
                <c:pt idx="42">
                  <c:v>1.22994203306773</c:v>
                </c:pt>
                <c:pt idx="43">
                  <c:v>1.2201804711953</c:v>
                </c:pt>
                <c:pt idx="44">
                  <c:v>1.28513388346959</c:v>
                </c:pt>
                <c:pt idx="45">
                  <c:v>1.41671008972626</c:v>
                </c:pt>
                <c:pt idx="46">
                  <c:v>1.26538572358307</c:v>
                </c:pt>
                <c:pt idx="47">
                  <c:v>1.37036011600329</c:v>
                </c:pt>
                <c:pt idx="48">
                  <c:v>1.32605742960785</c:v>
                </c:pt>
                <c:pt idx="49">
                  <c:v>1.31633986820709</c:v>
                </c:pt>
                <c:pt idx="50">
                  <c:v>1.36764551948442</c:v>
                </c:pt>
                <c:pt idx="51">
                  <c:v>1.37900212872447</c:v>
                </c:pt>
                <c:pt idx="52">
                  <c:v>1.37069454974819</c:v>
                </c:pt>
                <c:pt idx="53">
                  <c:v>1.31626944566988</c:v>
                </c:pt>
                <c:pt idx="54">
                  <c:v>1.33219877393321</c:v>
                </c:pt>
                <c:pt idx="55">
                  <c:v>1.39517481161126</c:v>
                </c:pt>
                <c:pt idx="56">
                  <c:v>1.29735776771491</c:v>
                </c:pt>
                <c:pt idx="57">
                  <c:v>1.33199434505637</c:v>
                </c:pt>
                <c:pt idx="58">
                  <c:v>1.31669170327759</c:v>
                </c:pt>
                <c:pt idx="59">
                  <c:v>1.24575946971326</c:v>
                </c:pt>
                <c:pt idx="60">
                  <c:v>1.13125802066663</c:v>
                </c:pt>
                <c:pt idx="61">
                  <c:v>1.08486021950868</c:v>
                </c:pt>
                <c:pt idx="62">
                  <c:v>1.03442470283737</c:v>
                </c:pt>
                <c:pt idx="63">
                  <c:v>0.934761688409028</c:v>
                </c:pt>
                <c:pt idx="64">
                  <c:v>0.922530017890793</c:v>
                </c:pt>
                <c:pt idx="65">
                  <c:v>0.850249141863409</c:v>
                </c:pt>
                <c:pt idx="66">
                  <c:v>0.830380405075446</c:v>
                </c:pt>
                <c:pt idx="67">
                  <c:v>0.81283196695645</c:v>
                </c:pt>
                <c:pt idx="68">
                  <c:v>0.801981073732216</c:v>
                </c:pt>
                <c:pt idx="69">
                  <c:v>0.79418516187339</c:v>
                </c:pt>
                <c:pt idx="70">
                  <c:v>0.809281580090961</c:v>
                </c:pt>
                <c:pt idx="71">
                  <c:v>0.827280854087571</c:v>
                </c:pt>
                <c:pt idx="72">
                  <c:v>0.852468752988607</c:v>
                </c:pt>
                <c:pt idx="73">
                  <c:v>0.889368640719278</c:v>
                </c:pt>
                <c:pt idx="74">
                  <c:v>0.906822007351752</c:v>
                </c:pt>
                <c:pt idx="75">
                  <c:v>0.91790582818698</c:v>
                </c:pt>
                <c:pt idx="76">
                  <c:v>0.939457946371016</c:v>
                </c:pt>
                <c:pt idx="77">
                  <c:v>0.96950381885115</c:v>
                </c:pt>
                <c:pt idx="78">
                  <c:v>0.945886667848502</c:v>
                </c:pt>
                <c:pt idx="79">
                  <c:v>0.980651555176425</c:v>
                </c:pt>
                <c:pt idx="80">
                  <c:v>0.975394351705869</c:v>
                </c:pt>
                <c:pt idx="81">
                  <c:v>0.992199414898171</c:v>
                </c:pt>
                <c:pt idx="82">
                  <c:v>0.996988080802317</c:v>
                </c:pt>
                <c:pt idx="83">
                  <c:v>1.01620572318941</c:v>
                </c:pt>
                <c:pt idx="84">
                  <c:v>1.026891690184369</c:v>
                </c:pt>
                <c:pt idx="85">
                  <c:v>1.02667171512241</c:v>
                </c:pt>
                <c:pt idx="86">
                  <c:v>1.04280848666384</c:v>
                </c:pt>
                <c:pt idx="87">
                  <c:v>1.05121563722677</c:v>
                </c:pt>
                <c:pt idx="88">
                  <c:v>1.05190989707505</c:v>
                </c:pt>
                <c:pt idx="89">
                  <c:v>1.05795480781367</c:v>
                </c:pt>
                <c:pt idx="90">
                  <c:v>1.05846586640454</c:v>
                </c:pt>
                <c:pt idx="91">
                  <c:v>1.05276498158165</c:v>
                </c:pt>
                <c:pt idx="92">
                  <c:v>1.04951444381365</c:v>
                </c:pt>
                <c:pt idx="93">
                  <c:v>1.04334091307342</c:v>
                </c:pt>
                <c:pt idx="94">
                  <c:v>1.03566002973713</c:v>
                </c:pt>
                <c:pt idx="95">
                  <c:v>1.03024112983211</c:v>
                </c:pt>
                <c:pt idx="96">
                  <c:v>1.02269499336647</c:v>
                </c:pt>
                <c:pt idx="97">
                  <c:v>1.01634680983892</c:v>
                </c:pt>
                <c:pt idx="98">
                  <c:v>1.01341378111011</c:v>
                </c:pt>
                <c:pt idx="99">
                  <c:v>1.00827043142874</c:v>
                </c:pt>
                <c:pt idx="100">
                  <c:v>1.00495514653026</c:v>
                </c:pt>
                <c:pt idx="101">
                  <c:v>1.00245274661648</c:v>
                </c:pt>
                <c:pt idx="102">
                  <c:v>0.999028459240293</c:v>
                </c:pt>
                <c:pt idx="103">
                  <c:v>0.996963597739576</c:v>
                </c:pt>
                <c:pt idx="104">
                  <c:v>0.994899823207147</c:v>
                </c:pt>
                <c:pt idx="105">
                  <c:v>0.991606969661391</c:v>
                </c:pt>
                <c:pt idx="106">
                  <c:v>0.991098361132027</c:v>
                </c:pt>
                <c:pt idx="107">
                  <c:v>0.988731955469468</c:v>
                </c:pt>
                <c:pt idx="108">
                  <c:v>0.987571776458466</c:v>
                </c:pt>
                <c:pt idx="109">
                  <c:v>0.985974599416595</c:v>
                </c:pt>
                <c:pt idx="110">
                  <c:v>0.985526860089947</c:v>
                </c:pt>
                <c:pt idx="111">
                  <c:v>0.985159416086902</c:v>
                </c:pt>
                <c:pt idx="112">
                  <c:v>0.985029292144147</c:v>
                </c:pt>
                <c:pt idx="113">
                  <c:v>0.985771212928852</c:v>
                </c:pt>
                <c:pt idx="114">
                  <c:v>0.986064869197927</c:v>
                </c:pt>
                <c:pt idx="115">
                  <c:v>0.986559345233161</c:v>
                </c:pt>
                <c:pt idx="116">
                  <c:v>0.989114600326558</c:v>
                </c:pt>
                <c:pt idx="117">
                  <c:v>0.98984690617143</c:v>
                </c:pt>
                <c:pt idx="118">
                  <c:v>0.991731462521941</c:v>
                </c:pt>
                <c:pt idx="119">
                  <c:v>0.992939525014477</c:v>
                </c:pt>
                <c:pt idx="120">
                  <c:v>0.995218261297865</c:v>
                </c:pt>
                <c:pt idx="121">
                  <c:v>0.997512295416179</c:v>
                </c:pt>
                <c:pt idx="122">
                  <c:v>0.998375667764176</c:v>
                </c:pt>
                <c:pt idx="123">
                  <c:v>1.00013024899864</c:v>
                </c:pt>
                <c:pt idx="124">
                  <c:v>1.00150216884817</c:v>
                </c:pt>
                <c:pt idx="125">
                  <c:v>1.00426777506359</c:v>
                </c:pt>
                <c:pt idx="126">
                  <c:v>1.00386401308611</c:v>
                </c:pt>
                <c:pt idx="127">
                  <c:v>1.00546211307434</c:v>
                </c:pt>
                <c:pt idx="128">
                  <c:v>1.00643649670601</c:v>
                </c:pt>
                <c:pt idx="129">
                  <c:v>1.00659667876222</c:v>
                </c:pt>
                <c:pt idx="130">
                  <c:v>1.00715766524936</c:v>
                </c:pt>
                <c:pt idx="131">
                  <c:v>1.00755333147901</c:v>
                </c:pt>
                <c:pt idx="132">
                  <c:v>1.00717492775343</c:v>
                </c:pt>
                <c:pt idx="133">
                  <c:v>1.00666219495133</c:v>
                </c:pt>
                <c:pt idx="134">
                  <c:v>1.00656058392873</c:v>
                </c:pt>
                <c:pt idx="135">
                  <c:v>1.00627403024602</c:v>
                </c:pt>
                <c:pt idx="136">
                  <c:v>1.00499832697534</c:v>
                </c:pt>
                <c:pt idx="137">
                  <c:v>1.00429810264517</c:v>
                </c:pt>
                <c:pt idx="138">
                  <c:v>1.00368615869987</c:v>
                </c:pt>
                <c:pt idx="139">
                  <c:v>1.00263183506937</c:v>
                </c:pt>
                <c:pt idx="140">
                  <c:v>1.00211776742944</c:v>
                </c:pt>
                <c:pt idx="141">
                  <c:v>1.0010671642837</c:v>
                </c:pt>
                <c:pt idx="142">
                  <c:v>1.00013931343205</c:v>
                </c:pt>
                <c:pt idx="143">
                  <c:v>0.999678619007224</c:v>
                </c:pt>
                <c:pt idx="144">
                  <c:v>0.998896889095286</c:v>
                </c:pt>
              </c:numCache>
            </c:numRef>
          </c:yVal>
          <c:smooth val="1"/>
        </c:ser>
        <c:ser>
          <c:idx val="4"/>
          <c:order val="2"/>
          <c:tx>
            <c:strRef>
              <c:f>alles!$AY$1</c:f>
              <c:strCache>
                <c:ptCount val="1"/>
                <c:pt idx="0">
                  <c:v>CH2_dipole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alles!$AY$2:$AY$146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 formatCode="0.00E+00">
                  <c:v>3.15178855764838E-10</c:v>
                </c:pt>
                <c:pt idx="33" formatCode="0.00E+00">
                  <c:v>2.6908260859569E-7</c:v>
                </c:pt>
                <c:pt idx="34" formatCode="0.00E+00">
                  <c:v>7.91281271101269E-5</c:v>
                </c:pt>
                <c:pt idx="35" formatCode="0.00E+00">
                  <c:v>0.00205092778300625</c:v>
                </c:pt>
                <c:pt idx="36" formatCode="0.00E+00">
                  <c:v>0.0179350786532976</c:v>
                </c:pt>
                <c:pt idx="37">
                  <c:v>0.120858690363047</c:v>
                </c:pt>
                <c:pt idx="38">
                  <c:v>0.220620230388836</c:v>
                </c:pt>
                <c:pt idx="39">
                  <c:v>0.444787695125187</c:v>
                </c:pt>
                <c:pt idx="40">
                  <c:v>0.81434504488111</c:v>
                </c:pt>
                <c:pt idx="41">
                  <c:v>0.936436149356772</c:v>
                </c:pt>
                <c:pt idx="42">
                  <c:v>1.2062024051347</c:v>
                </c:pt>
                <c:pt idx="43">
                  <c:v>1.19324119550074</c:v>
                </c:pt>
                <c:pt idx="44">
                  <c:v>1.25329314365266</c:v>
                </c:pt>
                <c:pt idx="45">
                  <c:v>1.38565563533642</c:v>
                </c:pt>
                <c:pt idx="46">
                  <c:v>1.23296950189467</c:v>
                </c:pt>
                <c:pt idx="47">
                  <c:v>1.33926271590586</c:v>
                </c:pt>
                <c:pt idx="48">
                  <c:v>1.29485874505083</c:v>
                </c:pt>
                <c:pt idx="49">
                  <c:v>1.27765706666719</c:v>
                </c:pt>
                <c:pt idx="50">
                  <c:v>1.32991138486082</c:v>
                </c:pt>
                <c:pt idx="51">
                  <c:v>1.33888109801758</c:v>
                </c:pt>
                <c:pt idx="52">
                  <c:v>1.32440744869481</c:v>
                </c:pt>
                <c:pt idx="53">
                  <c:v>1.26439433656369</c:v>
                </c:pt>
                <c:pt idx="54">
                  <c:v>1.28467430249109</c:v>
                </c:pt>
                <c:pt idx="55">
                  <c:v>1.34446721507148</c:v>
                </c:pt>
                <c:pt idx="56">
                  <c:v>1.25473648735974</c:v>
                </c:pt>
                <c:pt idx="57">
                  <c:v>1.29134193618106</c:v>
                </c:pt>
                <c:pt idx="58">
                  <c:v>1.28326221200665</c:v>
                </c:pt>
                <c:pt idx="59">
                  <c:v>1.22076102037717</c:v>
                </c:pt>
                <c:pt idx="60">
                  <c:v>1.11877170616243</c:v>
                </c:pt>
                <c:pt idx="61">
                  <c:v>1.07608527179137</c:v>
                </c:pt>
                <c:pt idx="62">
                  <c:v>1.03351501293042</c:v>
                </c:pt>
                <c:pt idx="63">
                  <c:v>0.945282477623799</c:v>
                </c:pt>
                <c:pt idx="64">
                  <c:v>0.938622309886567</c:v>
                </c:pt>
                <c:pt idx="65">
                  <c:v>0.880585486135757</c:v>
                </c:pt>
                <c:pt idx="66">
                  <c:v>0.862940839470281</c:v>
                </c:pt>
                <c:pt idx="67">
                  <c:v>0.853254611505316</c:v>
                </c:pt>
                <c:pt idx="68">
                  <c:v>0.852247596566787</c:v>
                </c:pt>
                <c:pt idx="69">
                  <c:v>0.845762959183568</c:v>
                </c:pt>
                <c:pt idx="70">
                  <c:v>0.856732465141814</c:v>
                </c:pt>
                <c:pt idx="71">
                  <c:v>0.868141292477125</c:v>
                </c:pt>
                <c:pt idx="72">
                  <c:v>0.885360763776036</c:v>
                </c:pt>
                <c:pt idx="73">
                  <c:v>0.902144141603716</c:v>
                </c:pt>
                <c:pt idx="74">
                  <c:v>0.91448628641906</c:v>
                </c:pt>
                <c:pt idx="75">
                  <c:v>0.923579495327248</c:v>
                </c:pt>
                <c:pt idx="76">
                  <c:v>0.938222392538652</c:v>
                </c:pt>
                <c:pt idx="77">
                  <c:v>0.958518701041229</c:v>
                </c:pt>
                <c:pt idx="78">
                  <c:v>0.950476298842967</c:v>
                </c:pt>
                <c:pt idx="79">
                  <c:v>0.977060000290561</c:v>
                </c:pt>
                <c:pt idx="80">
                  <c:v>0.980819223361882</c:v>
                </c:pt>
                <c:pt idx="81">
                  <c:v>0.991473459335732</c:v>
                </c:pt>
                <c:pt idx="82">
                  <c:v>0.998490183314219</c:v>
                </c:pt>
                <c:pt idx="83">
                  <c:v>1.01348568324473</c:v>
                </c:pt>
                <c:pt idx="84">
                  <c:v>1.01860786098924</c:v>
                </c:pt>
                <c:pt idx="85">
                  <c:v>1.02477549892067</c:v>
                </c:pt>
                <c:pt idx="86">
                  <c:v>1.03299829876063</c:v>
                </c:pt>
                <c:pt idx="87">
                  <c:v>1.03801115661487</c:v>
                </c:pt>
                <c:pt idx="88">
                  <c:v>1.04090398963348</c:v>
                </c:pt>
                <c:pt idx="89">
                  <c:v>1.04406220881895</c:v>
                </c:pt>
                <c:pt idx="90">
                  <c:v>1.04465410811315</c:v>
                </c:pt>
                <c:pt idx="91">
                  <c:v>1.04215122093796</c:v>
                </c:pt>
                <c:pt idx="92">
                  <c:v>1.04005410263996</c:v>
                </c:pt>
                <c:pt idx="93">
                  <c:v>1.0375134964901</c:v>
                </c:pt>
                <c:pt idx="94">
                  <c:v>1.03287466289725</c:v>
                </c:pt>
                <c:pt idx="95">
                  <c:v>1.0306511823161</c:v>
                </c:pt>
                <c:pt idx="96">
                  <c:v>1.0246363716979</c:v>
                </c:pt>
                <c:pt idx="97">
                  <c:v>1.02080863491418</c:v>
                </c:pt>
                <c:pt idx="98">
                  <c:v>1.01850579707483</c:v>
                </c:pt>
                <c:pt idx="99">
                  <c:v>1.01348520907665</c:v>
                </c:pt>
                <c:pt idx="100">
                  <c:v>1.00978747553048</c:v>
                </c:pt>
                <c:pt idx="101">
                  <c:v>1.00706107654223</c:v>
                </c:pt>
                <c:pt idx="102">
                  <c:v>1.00252993235821</c:v>
                </c:pt>
                <c:pt idx="103">
                  <c:v>1.0000582556256</c:v>
                </c:pt>
                <c:pt idx="104">
                  <c:v>0.997602233296741</c:v>
                </c:pt>
                <c:pt idx="105">
                  <c:v>0.992550604051974</c:v>
                </c:pt>
                <c:pt idx="106">
                  <c:v>0.992410123670927</c:v>
                </c:pt>
                <c:pt idx="107">
                  <c:v>0.989371982005683</c:v>
                </c:pt>
                <c:pt idx="108">
                  <c:v>0.988056042599023</c:v>
                </c:pt>
                <c:pt idx="109">
                  <c:v>0.985887643974216</c:v>
                </c:pt>
                <c:pt idx="110">
                  <c:v>0.985329461117856</c:v>
                </c:pt>
                <c:pt idx="111">
                  <c:v>0.984663637677285</c:v>
                </c:pt>
                <c:pt idx="112">
                  <c:v>0.984506343554041</c:v>
                </c:pt>
                <c:pt idx="113">
                  <c:v>0.985200456192979</c:v>
                </c:pt>
                <c:pt idx="114">
                  <c:v>0.98516173597132</c:v>
                </c:pt>
                <c:pt idx="115">
                  <c:v>0.985587597073143</c:v>
                </c:pt>
                <c:pt idx="116">
                  <c:v>0.988368813465001</c:v>
                </c:pt>
                <c:pt idx="117">
                  <c:v>0.988737250797361</c:v>
                </c:pt>
                <c:pt idx="118">
                  <c:v>0.990910393052788</c:v>
                </c:pt>
                <c:pt idx="119">
                  <c:v>0.992045171935078</c:v>
                </c:pt>
                <c:pt idx="120">
                  <c:v>0.994691907084817</c:v>
                </c:pt>
                <c:pt idx="121">
                  <c:v>0.996763625470066</c:v>
                </c:pt>
                <c:pt idx="122">
                  <c:v>0.997806479202241</c:v>
                </c:pt>
                <c:pt idx="123">
                  <c:v>1.0000145993912</c:v>
                </c:pt>
                <c:pt idx="124">
                  <c:v>1.00119850877961</c:v>
                </c:pt>
                <c:pt idx="125">
                  <c:v>1.00377614312659</c:v>
                </c:pt>
                <c:pt idx="126">
                  <c:v>1.00390911591382</c:v>
                </c:pt>
                <c:pt idx="127">
                  <c:v>1.00534542995166</c:v>
                </c:pt>
                <c:pt idx="128">
                  <c:v>1.00640074315644</c:v>
                </c:pt>
                <c:pt idx="129">
                  <c:v>1.00644866367847</c:v>
                </c:pt>
                <c:pt idx="130">
                  <c:v>1.00697517815422</c:v>
                </c:pt>
                <c:pt idx="131">
                  <c:v>1.00742201325381</c:v>
                </c:pt>
                <c:pt idx="132">
                  <c:v>1.00691185940037</c:v>
                </c:pt>
                <c:pt idx="133">
                  <c:v>1.00648395485838</c:v>
                </c:pt>
                <c:pt idx="134">
                  <c:v>1.00629739306754</c:v>
                </c:pt>
                <c:pt idx="135">
                  <c:v>1.00601899839307</c:v>
                </c:pt>
                <c:pt idx="136">
                  <c:v>1.0048179210959</c:v>
                </c:pt>
                <c:pt idx="137">
                  <c:v>1.00400072204103</c:v>
                </c:pt>
                <c:pt idx="138">
                  <c:v>1.00352152246885</c:v>
                </c:pt>
                <c:pt idx="139">
                  <c:v>1.00259440224102</c:v>
                </c:pt>
                <c:pt idx="140">
                  <c:v>1.00192994849192</c:v>
                </c:pt>
                <c:pt idx="141">
                  <c:v>1.00102655634294</c:v>
                </c:pt>
                <c:pt idx="142">
                  <c:v>1.0001363919714</c:v>
                </c:pt>
                <c:pt idx="143">
                  <c:v>0.999622246636203</c:v>
                </c:pt>
                <c:pt idx="144">
                  <c:v>0.998966792575566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MD!$AD$1</c:f>
              <c:strCache>
                <c:ptCount val="1"/>
                <c:pt idx="0">
                  <c:v>CH2_MD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4.024999999999996</c:v>
                </c:pt>
                <c:pt idx="81">
                  <c:v>4.075</c:v>
                </c:pt>
                <c:pt idx="82">
                  <c:v>4.124999999999995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4.324999999999995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4.524999999999996</c:v>
                </c:pt>
                <c:pt idx="91">
                  <c:v>4.575</c:v>
                </c:pt>
                <c:pt idx="92">
                  <c:v>4.624999999999994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4.824999999999995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5.024999999999996</c:v>
                </c:pt>
                <c:pt idx="101">
                  <c:v>5.075</c:v>
                </c:pt>
                <c:pt idx="102">
                  <c:v>5.124999999999995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5.324999999999995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5.524999999999996</c:v>
                </c:pt>
                <c:pt idx="111">
                  <c:v>5.575</c:v>
                </c:pt>
                <c:pt idx="112">
                  <c:v>5.624999999999994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5.824999999999995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6.024999999999996</c:v>
                </c:pt>
                <c:pt idx="121">
                  <c:v>6.075</c:v>
                </c:pt>
                <c:pt idx="122">
                  <c:v>6.124999999999995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6.324999999999995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6.524999999999996</c:v>
                </c:pt>
                <c:pt idx="131">
                  <c:v>6.575</c:v>
                </c:pt>
                <c:pt idx="132">
                  <c:v>6.624999999999994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6.824999999999995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7.024999999999996</c:v>
                </c:pt>
                <c:pt idx="141">
                  <c:v>7.075</c:v>
                </c:pt>
                <c:pt idx="142">
                  <c:v>7.124999999999995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7.324999999999995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7.524999999999996</c:v>
                </c:pt>
                <c:pt idx="151">
                  <c:v>7.575</c:v>
                </c:pt>
                <c:pt idx="152">
                  <c:v>7.624999999999994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7.824999999999995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MD!$AD$2:$AD$492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0.0002080353</c:v>
                </c:pt>
                <c:pt idx="58">
                  <c:v>0.00187585</c:v>
                </c:pt>
                <c:pt idx="59">
                  <c:v>0.006087601</c:v>
                </c:pt>
                <c:pt idx="60">
                  <c:v>0.01699593</c:v>
                </c:pt>
                <c:pt idx="61">
                  <c:v>0.04003829</c:v>
                </c:pt>
                <c:pt idx="62">
                  <c:v>0.07067727</c:v>
                </c:pt>
                <c:pt idx="63">
                  <c:v>0.1226373</c:v>
                </c:pt>
                <c:pt idx="64">
                  <c:v>0.1971486</c:v>
                </c:pt>
                <c:pt idx="65">
                  <c:v>0.2743819</c:v>
                </c:pt>
                <c:pt idx="66">
                  <c:v>0.3698917</c:v>
                </c:pt>
                <c:pt idx="67">
                  <c:v>0.4501357</c:v>
                </c:pt>
                <c:pt idx="68">
                  <c:v>0.5733173</c:v>
                </c:pt>
                <c:pt idx="69">
                  <c:v>0.644086</c:v>
                </c:pt>
                <c:pt idx="70">
                  <c:v>0.7361853</c:v>
                </c:pt>
                <c:pt idx="71">
                  <c:v>0.8168918</c:v>
                </c:pt>
                <c:pt idx="72">
                  <c:v>0.8760881</c:v>
                </c:pt>
                <c:pt idx="73">
                  <c:v>0.9355243</c:v>
                </c:pt>
                <c:pt idx="74">
                  <c:v>0.9770582</c:v>
                </c:pt>
                <c:pt idx="75">
                  <c:v>1.022185</c:v>
                </c:pt>
                <c:pt idx="76">
                  <c:v>1.048434</c:v>
                </c:pt>
                <c:pt idx="77">
                  <c:v>1.086593</c:v>
                </c:pt>
                <c:pt idx="78">
                  <c:v>1.134652</c:v>
                </c:pt>
                <c:pt idx="79">
                  <c:v>1.179819</c:v>
                </c:pt>
                <c:pt idx="80">
                  <c:v>1.189437</c:v>
                </c:pt>
                <c:pt idx="81">
                  <c:v>1.222922</c:v>
                </c:pt>
                <c:pt idx="82">
                  <c:v>1.214638</c:v>
                </c:pt>
                <c:pt idx="83">
                  <c:v>1.227729</c:v>
                </c:pt>
                <c:pt idx="84">
                  <c:v>1.262763</c:v>
                </c:pt>
                <c:pt idx="85">
                  <c:v>1.262644</c:v>
                </c:pt>
                <c:pt idx="86">
                  <c:v>1.271575</c:v>
                </c:pt>
                <c:pt idx="87">
                  <c:v>1.298916</c:v>
                </c:pt>
                <c:pt idx="88">
                  <c:v>1.306964</c:v>
                </c:pt>
                <c:pt idx="89">
                  <c:v>1.316534</c:v>
                </c:pt>
                <c:pt idx="90">
                  <c:v>1.328961</c:v>
                </c:pt>
                <c:pt idx="91">
                  <c:v>1.338</c:v>
                </c:pt>
                <c:pt idx="92">
                  <c:v>1.34144</c:v>
                </c:pt>
                <c:pt idx="93">
                  <c:v>1.340997</c:v>
                </c:pt>
                <c:pt idx="94">
                  <c:v>1.328248</c:v>
                </c:pt>
                <c:pt idx="95">
                  <c:v>1.339845</c:v>
                </c:pt>
                <c:pt idx="96">
                  <c:v>1.313049</c:v>
                </c:pt>
                <c:pt idx="97">
                  <c:v>1.32147</c:v>
                </c:pt>
                <c:pt idx="98">
                  <c:v>1.29841</c:v>
                </c:pt>
                <c:pt idx="99">
                  <c:v>1.276758</c:v>
                </c:pt>
                <c:pt idx="100">
                  <c:v>1.265304</c:v>
                </c:pt>
                <c:pt idx="101">
                  <c:v>1.230811</c:v>
                </c:pt>
                <c:pt idx="102">
                  <c:v>1.195612</c:v>
                </c:pt>
                <c:pt idx="103">
                  <c:v>1.150482</c:v>
                </c:pt>
                <c:pt idx="104">
                  <c:v>1.113441</c:v>
                </c:pt>
                <c:pt idx="105">
                  <c:v>1.093862</c:v>
                </c:pt>
                <c:pt idx="106">
                  <c:v>1.059869</c:v>
                </c:pt>
                <c:pt idx="107">
                  <c:v>1.032346</c:v>
                </c:pt>
                <c:pt idx="108">
                  <c:v>1.012006</c:v>
                </c:pt>
                <c:pt idx="109">
                  <c:v>0.9795643</c:v>
                </c:pt>
                <c:pt idx="110">
                  <c:v>0.9552146</c:v>
                </c:pt>
                <c:pt idx="111">
                  <c:v>0.9354282</c:v>
                </c:pt>
                <c:pt idx="112">
                  <c:v>0.9076648</c:v>
                </c:pt>
                <c:pt idx="113">
                  <c:v>0.8957132</c:v>
                </c:pt>
                <c:pt idx="114">
                  <c:v>0.8773058</c:v>
                </c:pt>
                <c:pt idx="115">
                  <c:v>0.8725467</c:v>
                </c:pt>
                <c:pt idx="116">
                  <c:v>0.8694062</c:v>
                </c:pt>
                <c:pt idx="117">
                  <c:v>0.8612499</c:v>
                </c:pt>
                <c:pt idx="118">
                  <c:v>0.8549474</c:v>
                </c:pt>
                <c:pt idx="119">
                  <c:v>0.8535109</c:v>
                </c:pt>
                <c:pt idx="120">
                  <c:v>0.859365</c:v>
                </c:pt>
                <c:pt idx="121">
                  <c:v>0.8701404</c:v>
                </c:pt>
                <c:pt idx="122">
                  <c:v>0.8676345</c:v>
                </c:pt>
                <c:pt idx="123">
                  <c:v>0.8776749</c:v>
                </c:pt>
                <c:pt idx="124">
                  <c:v>0.8923556</c:v>
                </c:pt>
                <c:pt idx="125">
                  <c:v>0.8834393</c:v>
                </c:pt>
                <c:pt idx="126">
                  <c:v>0.8915203</c:v>
                </c:pt>
                <c:pt idx="127">
                  <c:v>0.9064449</c:v>
                </c:pt>
                <c:pt idx="128">
                  <c:v>0.9094776</c:v>
                </c:pt>
                <c:pt idx="129">
                  <c:v>0.9174836</c:v>
                </c:pt>
                <c:pt idx="130">
                  <c:v>0.9157681</c:v>
                </c:pt>
                <c:pt idx="131">
                  <c:v>0.9273591</c:v>
                </c:pt>
                <c:pt idx="132">
                  <c:v>0.9362466</c:v>
                </c:pt>
                <c:pt idx="133">
                  <c:v>0.959722</c:v>
                </c:pt>
                <c:pt idx="134">
                  <c:v>0.9630704</c:v>
                </c:pt>
                <c:pt idx="135">
                  <c:v>0.9668236</c:v>
                </c:pt>
                <c:pt idx="136">
                  <c:v>0.9718117</c:v>
                </c:pt>
                <c:pt idx="137">
                  <c:v>0.9771027</c:v>
                </c:pt>
                <c:pt idx="138">
                  <c:v>0.9861402</c:v>
                </c:pt>
                <c:pt idx="139">
                  <c:v>0.9983242</c:v>
                </c:pt>
                <c:pt idx="140">
                  <c:v>1.005668</c:v>
                </c:pt>
                <c:pt idx="141">
                  <c:v>1.011624</c:v>
                </c:pt>
                <c:pt idx="142">
                  <c:v>1.017267</c:v>
                </c:pt>
                <c:pt idx="143">
                  <c:v>1.025919</c:v>
                </c:pt>
                <c:pt idx="144">
                  <c:v>1.023377</c:v>
                </c:pt>
                <c:pt idx="145">
                  <c:v>1.03228</c:v>
                </c:pt>
                <c:pt idx="146">
                  <c:v>1.039245</c:v>
                </c:pt>
                <c:pt idx="147">
                  <c:v>1.044095</c:v>
                </c:pt>
                <c:pt idx="148">
                  <c:v>1.045016</c:v>
                </c:pt>
                <c:pt idx="149">
                  <c:v>1.048074</c:v>
                </c:pt>
                <c:pt idx="150">
                  <c:v>1.049265</c:v>
                </c:pt>
                <c:pt idx="151">
                  <c:v>1.049902</c:v>
                </c:pt>
                <c:pt idx="152">
                  <c:v>1.04511</c:v>
                </c:pt>
                <c:pt idx="153">
                  <c:v>1.050209</c:v>
                </c:pt>
                <c:pt idx="154">
                  <c:v>1.045326</c:v>
                </c:pt>
                <c:pt idx="155">
                  <c:v>1.047956</c:v>
                </c:pt>
                <c:pt idx="156">
                  <c:v>1.052603</c:v>
                </c:pt>
                <c:pt idx="157">
                  <c:v>1.045338</c:v>
                </c:pt>
                <c:pt idx="158">
                  <c:v>1.041524</c:v>
                </c:pt>
                <c:pt idx="159">
                  <c:v>1.032323</c:v>
                </c:pt>
                <c:pt idx="160">
                  <c:v>1.028919</c:v>
                </c:pt>
                <c:pt idx="161">
                  <c:v>1.019626</c:v>
                </c:pt>
                <c:pt idx="162">
                  <c:v>1.023743</c:v>
                </c:pt>
                <c:pt idx="163">
                  <c:v>1.020857</c:v>
                </c:pt>
                <c:pt idx="164">
                  <c:v>1.02228</c:v>
                </c:pt>
                <c:pt idx="165">
                  <c:v>1.02237</c:v>
                </c:pt>
                <c:pt idx="166">
                  <c:v>1.013874</c:v>
                </c:pt>
                <c:pt idx="167">
                  <c:v>1.009907</c:v>
                </c:pt>
                <c:pt idx="168">
                  <c:v>1.001903</c:v>
                </c:pt>
                <c:pt idx="169">
                  <c:v>1.006553</c:v>
                </c:pt>
                <c:pt idx="170">
                  <c:v>1.004651</c:v>
                </c:pt>
                <c:pt idx="171">
                  <c:v>1.004009</c:v>
                </c:pt>
                <c:pt idx="172">
                  <c:v>1.006278</c:v>
                </c:pt>
                <c:pt idx="173">
                  <c:v>1.005558</c:v>
                </c:pt>
                <c:pt idx="174">
                  <c:v>1.002178</c:v>
                </c:pt>
                <c:pt idx="175">
                  <c:v>1.000077</c:v>
                </c:pt>
                <c:pt idx="176">
                  <c:v>1.009062</c:v>
                </c:pt>
                <c:pt idx="177">
                  <c:v>1.015614</c:v>
                </c:pt>
                <c:pt idx="178">
                  <c:v>1.006919</c:v>
                </c:pt>
                <c:pt idx="179">
                  <c:v>0.9975935</c:v>
                </c:pt>
                <c:pt idx="180">
                  <c:v>0.9912479</c:v>
                </c:pt>
                <c:pt idx="181">
                  <c:v>0.9965383</c:v>
                </c:pt>
                <c:pt idx="182">
                  <c:v>0.9986912</c:v>
                </c:pt>
                <c:pt idx="183">
                  <c:v>0.9925047</c:v>
                </c:pt>
                <c:pt idx="184">
                  <c:v>0.9916313</c:v>
                </c:pt>
                <c:pt idx="185">
                  <c:v>0.981806</c:v>
                </c:pt>
                <c:pt idx="186">
                  <c:v>0.9839266</c:v>
                </c:pt>
                <c:pt idx="187">
                  <c:v>0.9916744</c:v>
                </c:pt>
                <c:pt idx="188">
                  <c:v>0.988328</c:v>
                </c:pt>
                <c:pt idx="189">
                  <c:v>0.9876135</c:v>
                </c:pt>
                <c:pt idx="190">
                  <c:v>0.9806764</c:v>
                </c:pt>
                <c:pt idx="191">
                  <c:v>0.9798955</c:v>
                </c:pt>
                <c:pt idx="192">
                  <c:v>0.9811536</c:v>
                </c:pt>
                <c:pt idx="193">
                  <c:v>0.992571</c:v>
                </c:pt>
                <c:pt idx="194">
                  <c:v>0.9945537</c:v>
                </c:pt>
                <c:pt idx="195">
                  <c:v>0.985593</c:v>
                </c:pt>
                <c:pt idx="196">
                  <c:v>0.9902043</c:v>
                </c:pt>
                <c:pt idx="197">
                  <c:v>0.9977197</c:v>
                </c:pt>
                <c:pt idx="198">
                  <c:v>0.997441</c:v>
                </c:pt>
                <c:pt idx="199">
                  <c:v>0.994826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2712456"/>
        <c:axId val="-2146039160"/>
      </c:scatterChart>
      <c:valAx>
        <c:axId val="-2142712456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46039160"/>
        <c:crosses val="autoZero"/>
        <c:crossBetween val="midCat"/>
      </c:valAx>
      <c:valAx>
        <c:axId val="-2146039160"/>
        <c:scaling>
          <c:orientation val="minMax"/>
          <c:max val="2.0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42712456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3"/>
          <c:order val="1"/>
          <c:tx>
            <c:strRef>
              <c:f>alles!$AX$1</c:f>
              <c:strCache>
                <c:ptCount val="1"/>
                <c:pt idx="0">
                  <c:v>CH3_nmax4</c:v>
                </c:pt>
              </c:strCache>
            </c:strRef>
          </c:tx>
          <c:spPr>
            <a:ln w="12700" cmpd="sng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4.124999999999993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4.624999999999991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5.124999999999993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5.624999999999991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6.124999999999993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6.624999999999991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7.124999999999993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7.624999999999991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alles!$AX$2:$AX$146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5.95838215094078E-8</c:v>
                </c:pt>
                <c:pt idx="34" formatCode="0.00E+00">
                  <c:v>2.15339897609371E-5</c:v>
                </c:pt>
                <c:pt idx="35" formatCode="0.00E+00">
                  <c:v>0.00162900276838402</c:v>
                </c:pt>
                <c:pt idx="36" formatCode="0.00E+00">
                  <c:v>0.0196620879120047</c:v>
                </c:pt>
                <c:pt idx="37">
                  <c:v>0.116977151150718</c:v>
                </c:pt>
                <c:pt idx="38">
                  <c:v>0.366521540868307</c:v>
                </c:pt>
                <c:pt idx="39">
                  <c:v>0.730603830250324</c:v>
                </c:pt>
                <c:pt idx="40">
                  <c:v>1.103994192477189</c:v>
                </c:pt>
                <c:pt idx="41">
                  <c:v>1.4955755470021</c:v>
                </c:pt>
                <c:pt idx="42">
                  <c:v>1.72059408560588</c:v>
                </c:pt>
                <c:pt idx="43">
                  <c:v>1.7012432878167</c:v>
                </c:pt>
                <c:pt idx="44">
                  <c:v>1.68024708534729</c:v>
                </c:pt>
                <c:pt idx="45">
                  <c:v>1.68710833758839</c:v>
                </c:pt>
                <c:pt idx="46">
                  <c:v>1.53694615164342</c:v>
                </c:pt>
                <c:pt idx="47">
                  <c:v>1.54439781800184</c:v>
                </c:pt>
                <c:pt idx="48">
                  <c:v>1.28063191564635</c:v>
                </c:pt>
                <c:pt idx="49">
                  <c:v>1.23124479026325</c:v>
                </c:pt>
                <c:pt idx="50">
                  <c:v>1.23509033227324</c:v>
                </c:pt>
                <c:pt idx="51">
                  <c:v>1.16762347673249</c:v>
                </c:pt>
                <c:pt idx="52">
                  <c:v>1.08151806662965</c:v>
                </c:pt>
                <c:pt idx="53">
                  <c:v>1.02811005502402</c:v>
                </c:pt>
                <c:pt idx="54">
                  <c:v>1.05132340495199</c:v>
                </c:pt>
                <c:pt idx="55">
                  <c:v>1.01331998729565</c:v>
                </c:pt>
                <c:pt idx="56">
                  <c:v>0.964950164214422</c:v>
                </c:pt>
                <c:pt idx="57">
                  <c:v>0.989241060462766</c:v>
                </c:pt>
                <c:pt idx="58">
                  <c:v>0.937532558917632</c:v>
                </c:pt>
                <c:pt idx="59">
                  <c:v>0.936802205289501</c:v>
                </c:pt>
                <c:pt idx="60">
                  <c:v>0.93505196288062</c:v>
                </c:pt>
                <c:pt idx="61">
                  <c:v>0.905043983750344</c:v>
                </c:pt>
                <c:pt idx="62">
                  <c:v>0.889187566378456</c:v>
                </c:pt>
                <c:pt idx="63">
                  <c:v>0.909806345892196</c:v>
                </c:pt>
                <c:pt idx="64">
                  <c:v>0.866486581926223</c:v>
                </c:pt>
                <c:pt idx="65">
                  <c:v>0.862966374965489</c:v>
                </c:pt>
                <c:pt idx="66">
                  <c:v>0.907818325208008</c:v>
                </c:pt>
                <c:pt idx="67">
                  <c:v>0.897952004377583</c:v>
                </c:pt>
                <c:pt idx="68">
                  <c:v>0.909346855332568</c:v>
                </c:pt>
                <c:pt idx="69">
                  <c:v>0.939131482459177</c:v>
                </c:pt>
                <c:pt idx="70">
                  <c:v>0.945722831340318</c:v>
                </c:pt>
                <c:pt idx="71">
                  <c:v>0.967226113433925</c:v>
                </c:pt>
                <c:pt idx="72">
                  <c:v>1.02648462089009</c:v>
                </c:pt>
                <c:pt idx="73">
                  <c:v>1.05440725334511</c:v>
                </c:pt>
                <c:pt idx="74">
                  <c:v>1.05649842290874</c:v>
                </c:pt>
                <c:pt idx="75">
                  <c:v>1.05346109719055</c:v>
                </c:pt>
                <c:pt idx="76">
                  <c:v>1.06688994184704</c:v>
                </c:pt>
                <c:pt idx="77">
                  <c:v>1.06068619126914</c:v>
                </c:pt>
                <c:pt idx="78">
                  <c:v>1.03232423815307</c:v>
                </c:pt>
                <c:pt idx="79">
                  <c:v>1.02236035190259</c:v>
                </c:pt>
                <c:pt idx="80">
                  <c:v>1.00057690439559</c:v>
                </c:pt>
                <c:pt idx="81">
                  <c:v>1.00719538540357</c:v>
                </c:pt>
                <c:pt idx="82">
                  <c:v>0.992241628177818</c:v>
                </c:pt>
                <c:pt idx="83">
                  <c:v>0.99281116084673</c:v>
                </c:pt>
                <c:pt idx="84">
                  <c:v>0.987163766936571</c:v>
                </c:pt>
                <c:pt idx="85">
                  <c:v>0.987051424668659</c:v>
                </c:pt>
                <c:pt idx="86">
                  <c:v>0.989979575272459</c:v>
                </c:pt>
                <c:pt idx="87">
                  <c:v>0.998404006852402</c:v>
                </c:pt>
                <c:pt idx="88">
                  <c:v>0.996580327267621</c:v>
                </c:pt>
                <c:pt idx="89">
                  <c:v>0.998662484362081</c:v>
                </c:pt>
                <c:pt idx="90">
                  <c:v>1.00589892967544</c:v>
                </c:pt>
                <c:pt idx="91">
                  <c:v>1.00860921204988</c:v>
                </c:pt>
                <c:pt idx="92">
                  <c:v>1.00693185043482</c:v>
                </c:pt>
                <c:pt idx="93">
                  <c:v>1.01008611834659</c:v>
                </c:pt>
                <c:pt idx="94">
                  <c:v>1.01449196437257</c:v>
                </c:pt>
                <c:pt idx="95">
                  <c:v>1.01277744171159</c:v>
                </c:pt>
                <c:pt idx="96">
                  <c:v>1.01030096062581</c:v>
                </c:pt>
                <c:pt idx="97">
                  <c:v>1.01384635397842</c:v>
                </c:pt>
                <c:pt idx="98">
                  <c:v>1.0124790723071</c:v>
                </c:pt>
                <c:pt idx="99">
                  <c:v>1.01271831977881</c:v>
                </c:pt>
                <c:pt idx="100">
                  <c:v>1.00895957601642</c:v>
                </c:pt>
                <c:pt idx="101">
                  <c:v>1.00812328954904</c:v>
                </c:pt>
                <c:pt idx="102">
                  <c:v>1.00577570490524</c:v>
                </c:pt>
                <c:pt idx="103">
                  <c:v>1.00261505035311</c:v>
                </c:pt>
                <c:pt idx="104">
                  <c:v>1.00037783977064</c:v>
                </c:pt>
                <c:pt idx="105">
                  <c:v>0.996335132296338</c:v>
                </c:pt>
                <c:pt idx="106">
                  <c:v>0.992494537648564</c:v>
                </c:pt>
                <c:pt idx="107">
                  <c:v>0.989353629252948</c:v>
                </c:pt>
                <c:pt idx="108">
                  <c:v>0.98936435352668</c:v>
                </c:pt>
                <c:pt idx="109">
                  <c:v>0.987196691450117</c:v>
                </c:pt>
                <c:pt idx="110">
                  <c:v>0.986700665259256</c:v>
                </c:pt>
                <c:pt idx="111">
                  <c:v>0.987028671300228</c:v>
                </c:pt>
                <c:pt idx="112">
                  <c:v>0.98881758491623</c:v>
                </c:pt>
                <c:pt idx="113">
                  <c:v>0.989915400167466</c:v>
                </c:pt>
                <c:pt idx="114">
                  <c:v>0.991712671357837</c:v>
                </c:pt>
                <c:pt idx="115">
                  <c:v>0.993728584840405</c:v>
                </c:pt>
                <c:pt idx="116">
                  <c:v>0.996267272147165</c:v>
                </c:pt>
                <c:pt idx="117">
                  <c:v>0.998315622008918</c:v>
                </c:pt>
                <c:pt idx="118">
                  <c:v>1.0003882389259</c:v>
                </c:pt>
                <c:pt idx="119">
                  <c:v>1.00154177519649</c:v>
                </c:pt>
                <c:pt idx="120">
                  <c:v>1.00374624958083</c:v>
                </c:pt>
                <c:pt idx="121">
                  <c:v>1.00529922379201</c:v>
                </c:pt>
                <c:pt idx="122">
                  <c:v>1.0056154893503</c:v>
                </c:pt>
                <c:pt idx="123">
                  <c:v>1.00655087163337</c:v>
                </c:pt>
                <c:pt idx="124">
                  <c:v>1.00609466783415</c:v>
                </c:pt>
                <c:pt idx="125">
                  <c:v>1.00688889345757</c:v>
                </c:pt>
                <c:pt idx="126">
                  <c:v>1.00593175111156</c:v>
                </c:pt>
                <c:pt idx="127">
                  <c:v>1.00571992835962</c:v>
                </c:pt>
                <c:pt idx="128">
                  <c:v>1.00445669666716</c:v>
                </c:pt>
                <c:pt idx="129">
                  <c:v>1.00393394488811</c:v>
                </c:pt>
                <c:pt idx="130">
                  <c:v>1.00295227605738</c:v>
                </c:pt>
                <c:pt idx="131">
                  <c:v>1.00220329144795</c:v>
                </c:pt>
                <c:pt idx="132">
                  <c:v>1.00131523936597</c:v>
                </c:pt>
                <c:pt idx="133">
                  <c:v>1.00033651346333</c:v>
                </c:pt>
                <c:pt idx="134">
                  <c:v>0.999552040213168</c:v>
                </c:pt>
                <c:pt idx="135">
                  <c:v>0.999914750896979</c:v>
                </c:pt>
                <c:pt idx="136">
                  <c:v>0.998742970222654</c:v>
                </c:pt>
                <c:pt idx="137">
                  <c:v>0.998581499567247</c:v>
                </c:pt>
                <c:pt idx="138">
                  <c:v>0.998676708490787</c:v>
                </c:pt>
                <c:pt idx="139">
                  <c:v>0.99884654136601</c:v>
                </c:pt>
                <c:pt idx="140">
                  <c:v>0.998822727105234</c:v>
                </c:pt>
                <c:pt idx="141">
                  <c:v>0.998471594473769</c:v>
                </c:pt>
                <c:pt idx="142">
                  <c:v>0.999017389263447</c:v>
                </c:pt>
                <c:pt idx="143">
                  <c:v>0.999258928405928</c:v>
                </c:pt>
                <c:pt idx="144">
                  <c:v>0.999374352258002</c:v>
                </c:pt>
              </c:numCache>
            </c:numRef>
          </c:yVal>
          <c:smooth val="1"/>
        </c:ser>
        <c:ser>
          <c:idx val="5"/>
          <c:order val="2"/>
          <c:tx>
            <c:strRef>
              <c:f>alles!$AZ$1</c:f>
              <c:strCache>
                <c:ptCount val="1"/>
                <c:pt idx="0">
                  <c:v>CH3_dipole</c:v>
                </c:pt>
              </c:strCache>
            </c:strRef>
          </c:tx>
          <c:spPr>
            <a:ln w="12700" cmpd="sng">
              <a:solidFill>
                <a:srgbClr val="800000"/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4.124999999999993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4.624999999999991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5.124999999999993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5.624999999999991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6.124999999999993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6.624999999999991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7.124999999999993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7.624999999999991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alles!$AZ$2:$AZ$146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3.65780551554062E-8</c:v>
                </c:pt>
                <c:pt idx="34" formatCode="0.00E+00">
                  <c:v>1.46865749565515E-5</c:v>
                </c:pt>
                <c:pt idx="35" formatCode="0.00E+00">
                  <c:v>0.00120921005484799</c:v>
                </c:pt>
                <c:pt idx="36" formatCode="0.00E+00">
                  <c:v>0.0157111554444788</c:v>
                </c:pt>
                <c:pt idx="37" formatCode="0.00E+00">
                  <c:v>0.0994157430739801</c:v>
                </c:pt>
                <c:pt idx="38">
                  <c:v>0.327394069483565</c:v>
                </c:pt>
                <c:pt idx="39">
                  <c:v>0.679913421226562</c:v>
                </c:pt>
                <c:pt idx="40">
                  <c:v>1.05207950114852</c:v>
                </c:pt>
                <c:pt idx="41">
                  <c:v>1.45755406382492</c:v>
                </c:pt>
                <c:pt idx="42">
                  <c:v>1.68225428517067</c:v>
                </c:pt>
                <c:pt idx="43">
                  <c:v>1.6644316053529</c:v>
                </c:pt>
                <c:pt idx="44">
                  <c:v>1.64674133878326</c:v>
                </c:pt>
                <c:pt idx="45">
                  <c:v>1.65590516313107</c:v>
                </c:pt>
                <c:pt idx="46">
                  <c:v>1.50319526278012</c:v>
                </c:pt>
                <c:pt idx="47">
                  <c:v>1.51276348964669</c:v>
                </c:pt>
                <c:pt idx="48">
                  <c:v>1.25071349742461</c:v>
                </c:pt>
                <c:pt idx="49">
                  <c:v>1.20410144937127</c:v>
                </c:pt>
                <c:pt idx="50">
                  <c:v>1.19983607759468</c:v>
                </c:pt>
                <c:pt idx="51">
                  <c:v>1.13134113136795</c:v>
                </c:pt>
                <c:pt idx="52">
                  <c:v>1.04511025980873</c:v>
                </c:pt>
                <c:pt idx="53">
                  <c:v>0.992638797428138</c:v>
                </c:pt>
                <c:pt idx="54">
                  <c:v>1.01374295553629</c:v>
                </c:pt>
                <c:pt idx="55">
                  <c:v>0.979048654958987</c:v>
                </c:pt>
                <c:pt idx="56">
                  <c:v>0.93456800656389</c:v>
                </c:pt>
                <c:pt idx="57">
                  <c:v>0.961345928388516</c:v>
                </c:pt>
                <c:pt idx="58">
                  <c:v>0.916950787493005</c:v>
                </c:pt>
                <c:pt idx="59">
                  <c:v>0.922098901853102</c:v>
                </c:pt>
                <c:pt idx="60">
                  <c:v>0.927756617697671</c:v>
                </c:pt>
                <c:pt idx="61">
                  <c:v>0.906898582668143</c:v>
                </c:pt>
                <c:pt idx="62">
                  <c:v>0.898924983259087</c:v>
                </c:pt>
                <c:pt idx="63">
                  <c:v>0.928452901305655</c:v>
                </c:pt>
                <c:pt idx="64">
                  <c:v>0.898445239661158</c:v>
                </c:pt>
                <c:pt idx="65">
                  <c:v>0.905109401640609</c:v>
                </c:pt>
                <c:pt idx="66">
                  <c:v>0.955851217755767</c:v>
                </c:pt>
                <c:pt idx="67">
                  <c:v>0.955420995532746</c:v>
                </c:pt>
                <c:pt idx="68">
                  <c:v>0.968637350792967</c:v>
                </c:pt>
                <c:pt idx="69">
                  <c:v>0.998999785789622</c:v>
                </c:pt>
                <c:pt idx="70">
                  <c:v>0.998691890762302</c:v>
                </c:pt>
                <c:pt idx="71">
                  <c:v>1.00340754962765</c:v>
                </c:pt>
                <c:pt idx="72">
                  <c:v>1.04176056093333</c:v>
                </c:pt>
                <c:pt idx="73">
                  <c:v>1.04431002871728</c:v>
                </c:pt>
                <c:pt idx="74">
                  <c:v>1.02649854108904</c:v>
                </c:pt>
                <c:pt idx="75">
                  <c:v>1.01596083152049</c:v>
                </c:pt>
                <c:pt idx="76">
                  <c:v>1.02716395989539</c:v>
                </c:pt>
                <c:pt idx="77">
                  <c:v>1.01625491048624</c:v>
                </c:pt>
                <c:pt idx="78">
                  <c:v>0.999877130831696</c:v>
                </c:pt>
                <c:pt idx="79">
                  <c:v>0.996742638603216</c:v>
                </c:pt>
                <c:pt idx="80">
                  <c:v>0.987811401929558</c:v>
                </c:pt>
                <c:pt idx="81">
                  <c:v>0.993325442573247</c:v>
                </c:pt>
                <c:pt idx="82">
                  <c:v>0.989337583637958</c:v>
                </c:pt>
                <c:pt idx="83">
                  <c:v>0.99125485729723</c:v>
                </c:pt>
                <c:pt idx="84">
                  <c:v>0.989660694092984</c:v>
                </c:pt>
                <c:pt idx="85">
                  <c:v>0.995296302388464</c:v>
                </c:pt>
                <c:pt idx="86">
                  <c:v>0.998004365170197</c:v>
                </c:pt>
                <c:pt idx="87">
                  <c:v>1.00587635242473</c:v>
                </c:pt>
                <c:pt idx="88">
                  <c:v>1.00593565638586</c:v>
                </c:pt>
                <c:pt idx="89">
                  <c:v>1.01001887503831</c:v>
                </c:pt>
                <c:pt idx="90">
                  <c:v>1.01561750602901</c:v>
                </c:pt>
                <c:pt idx="91">
                  <c:v>1.01823832432913</c:v>
                </c:pt>
                <c:pt idx="92">
                  <c:v>1.01614826408146</c:v>
                </c:pt>
                <c:pt idx="93">
                  <c:v>1.01898101385816</c:v>
                </c:pt>
                <c:pt idx="94">
                  <c:v>1.02104048442002</c:v>
                </c:pt>
                <c:pt idx="95">
                  <c:v>1.01904056163506</c:v>
                </c:pt>
                <c:pt idx="96">
                  <c:v>1.01514573995725</c:v>
                </c:pt>
                <c:pt idx="97">
                  <c:v>1.01508038647809</c:v>
                </c:pt>
                <c:pt idx="98">
                  <c:v>1.01278117159667</c:v>
                </c:pt>
                <c:pt idx="99">
                  <c:v>1.01052198924443</c:v>
                </c:pt>
                <c:pt idx="100">
                  <c:v>1.00529687667341</c:v>
                </c:pt>
                <c:pt idx="101">
                  <c:v>1.00264003130583</c:v>
                </c:pt>
                <c:pt idx="102">
                  <c:v>0.998738252372533</c:v>
                </c:pt>
                <c:pt idx="103">
                  <c:v>0.996344211047252</c:v>
                </c:pt>
                <c:pt idx="104">
                  <c:v>0.993304710374159</c:v>
                </c:pt>
                <c:pt idx="105">
                  <c:v>0.990375504092077</c:v>
                </c:pt>
                <c:pt idx="106">
                  <c:v>0.988100113273572</c:v>
                </c:pt>
                <c:pt idx="107">
                  <c:v>0.986633483283123</c:v>
                </c:pt>
                <c:pt idx="108">
                  <c:v>0.987417734740882</c:v>
                </c:pt>
                <c:pt idx="109">
                  <c:v>0.986378196403338</c:v>
                </c:pt>
                <c:pt idx="110">
                  <c:v>0.987106210095203</c:v>
                </c:pt>
                <c:pt idx="111">
                  <c:v>0.988393719705141</c:v>
                </c:pt>
                <c:pt idx="112">
                  <c:v>0.990359841293265</c:v>
                </c:pt>
                <c:pt idx="113">
                  <c:v>0.991844387395336</c:v>
                </c:pt>
                <c:pt idx="114">
                  <c:v>0.993870588009309</c:v>
                </c:pt>
                <c:pt idx="115">
                  <c:v>0.995491243857207</c:v>
                </c:pt>
                <c:pt idx="116">
                  <c:v>0.998237977314561</c:v>
                </c:pt>
                <c:pt idx="117">
                  <c:v>0.999772650826908</c:v>
                </c:pt>
                <c:pt idx="118">
                  <c:v>1.00132771894665</c:v>
                </c:pt>
                <c:pt idx="119">
                  <c:v>1.00207725614353</c:v>
                </c:pt>
                <c:pt idx="120">
                  <c:v>1.00407825512039</c:v>
                </c:pt>
                <c:pt idx="121">
                  <c:v>1.00504430937308</c:v>
                </c:pt>
                <c:pt idx="122">
                  <c:v>1.00511410391269</c:v>
                </c:pt>
                <c:pt idx="123">
                  <c:v>1.00550072728354</c:v>
                </c:pt>
                <c:pt idx="124">
                  <c:v>1.00503686967043</c:v>
                </c:pt>
                <c:pt idx="125">
                  <c:v>1.00568446523033</c:v>
                </c:pt>
                <c:pt idx="126">
                  <c:v>1.00463032884405</c:v>
                </c:pt>
                <c:pt idx="127">
                  <c:v>1.00445381401813</c:v>
                </c:pt>
                <c:pt idx="128">
                  <c:v>1.00327504405741</c:v>
                </c:pt>
                <c:pt idx="129">
                  <c:v>1.00298997886353</c:v>
                </c:pt>
                <c:pt idx="130">
                  <c:v>1.00212027356362</c:v>
                </c:pt>
                <c:pt idx="131">
                  <c:v>1.00169880777465</c:v>
                </c:pt>
                <c:pt idx="132">
                  <c:v>1.00080000644193</c:v>
                </c:pt>
                <c:pt idx="133">
                  <c:v>1.00030136866444</c:v>
                </c:pt>
                <c:pt idx="134">
                  <c:v>0.999845664182141</c:v>
                </c:pt>
                <c:pt idx="135">
                  <c:v>1.00004510704615</c:v>
                </c:pt>
                <c:pt idx="136">
                  <c:v>0.999136218095825</c:v>
                </c:pt>
                <c:pt idx="137">
                  <c:v>0.999183995443702</c:v>
                </c:pt>
                <c:pt idx="138">
                  <c:v>0.999209680528695</c:v>
                </c:pt>
                <c:pt idx="139">
                  <c:v>0.999303928922479</c:v>
                </c:pt>
                <c:pt idx="140">
                  <c:v>0.999265028908243</c:v>
                </c:pt>
                <c:pt idx="141">
                  <c:v>0.998949848919914</c:v>
                </c:pt>
                <c:pt idx="142">
                  <c:v>0.999427882119304</c:v>
                </c:pt>
                <c:pt idx="143">
                  <c:v>0.999414554313026</c:v>
                </c:pt>
                <c:pt idx="144">
                  <c:v>0.99943828837179</c:v>
                </c:pt>
              </c:numCache>
            </c:numRef>
          </c:yVal>
          <c:smooth val="1"/>
        </c:ser>
        <c:ser>
          <c:idx val="1"/>
          <c:order val="0"/>
          <c:tx>
            <c:strRef>
              <c:f>MD!$AE$1</c:f>
              <c:strCache>
                <c:ptCount val="1"/>
                <c:pt idx="0">
                  <c:v>CH3_MD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4.024999999999994</c:v>
                </c:pt>
                <c:pt idx="81">
                  <c:v>4.075</c:v>
                </c:pt>
                <c:pt idx="82">
                  <c:v>4.124999999999993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4.324999999999993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4.524999999999994</c:v>
                </c:pt>
                <c:pt idx="91">
                  <c:v>4.575</c:v>
                </c:pt>
                <c:pt idx="92">
                  <c:v>4.624999999999991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4.824999999999993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5.024999999999994</c:v>
                </c:pt>
                <c:pt idx="101">
                  <c:v>5.075</c:v>
                </c:pt>
                <c:pt idx="102">
                  <c:v>5.124999999999993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5.324999999999993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5.524999999999994</c:v>
                </c:pt>
                <c:pt idx="111">
                  <c:v>5.575</c:v>
                </c:pt>
                <c:pt idx="112">
                  <c:v>5.624999999999991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5.824999999999993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6.024999999999994</c:v>
                </c:pt>
                <c:pt idx="121">
                  <c:v>6.075</c:v>
                </c:pt>
                <c:pt idx="122">
                  <c:v>6.124999999999993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6.324999999999993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6.524999999999994</c:v>
                </c:pt>
                <c:pt idx="131">
                  <c:v>6.575</c:v>
                </c:pt>
                <c:pt idx="132">
                  <c:v>6.624999999999991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6.824999999999993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7.024999999999994</c:v>
                </c:pt>
                <c:pt idx="141">
                  <c:v>7.075</c:v>
                </c:pt>
                <c:pt idx="142">
                  <c:v>7.124999999999993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7.324999999999993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7.524999999999994</c:v>
                </c:pt>
                <c:pt idx="151">
                  <c:v>7.575</c:v>
                </c:pt>
                <c:pt idx="152">
                  <c:v>7.624999999999991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7.824999999999993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MD!$AE$2:$AE$492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0.0001271327</c:v>
                </c:pt>
                <c:pt idx="58">
                  <c:v>0.00125615</c:v>
                </c:pt>
                <c:pt idx="59">
                  <c:v>0.004571097</c:v>
                </c:pt>
                <c:pt idx="60">
                  <c:v>0.01426071</c:v>
                </c:pt>
                <c:pt idx="61">
                  <c:v>0.0429126</c:v>
                </c:pt>
                <c:pt idx="62">
                  <c:v>0.09133264</c:v>
                </c:pt>
                <c:pt idx="63">
                  <c:v>0.174323</c:v>
                </c:pt>
                <c:pt idx="64">
                  <c:v>0.2842599</c:v>
                </c:pt>
                <c:pt idx="65">
                  <c:v>0.4215306</c:v>
                </c:pt>
                <c:pt idx="66">
                  <c:v>0.5594906</c:v>
                </c:pt>
                <c:pt idx="67">
                  <c:v>0.7051906</c:v>
                </c:pt>
                <c:pt idx="68">
                  <c:v>0.8560099</c:v>
                </c:pt>
                <c:pt idx="69">
                  <c:v>0.9776989</c:v>
                </c:pt>
                <c:pt idx="70">
                  <c:v>1.088498</c:v>
                </c:pt>
                <c:pt idx="71">
                  <c:v>1.184249</c:v>
                </c:pt>
                <c:pt idx="72">
                  <c:v>1.238234</c:v>
                </c:pt>
                <c:pt idx="73">
                  <c:v>1.280906</c:v>
                </c:pt>
                <c:pt idx="74">
                  <c:v>1.320875</c:v>
                </c:pt>
                <c:pt idx="75">
                  <c:v>1.337618</c:v>
                </c:pt>
                <c:pt idx="76">
                  <c:v>1.33813</c:v>
                </c:pt>
                <c:pt idx="77">
                  <c:v>1.360711</c:v>
                </c:pt>
                <c:pt idx="78">
                  <c:v>1.334589</c:v>
                </c:pt>
                <c:pt idx="79">
                  <c:v>1.329797</c:v>
                </c:pt>
                <c:pt idx="80">
                  <c:v>1.309474</c:v>
                </c:pt>
                <c:pt idx="81">
                  <c:v>1.314322</c:v>
                </c:pt>
                <c:pt idx="82">
                  <c:v>1.279082</c:v>
                </c:pt>
                <c:pt idx="83">
                  <c:v>1.276153</c:v>
                </c:pt>
                <c:pt idx="84">
                  <c:v>1.250888</c:v>
                </c:pt>
                <c:pt idx="85">
                  <c:v>1.230204</c:v>
                </c:pt>
                <c:pt idx="86">
                  <c:v>1.217854</c:v>
                </c:pt>
                <c:pt idx="87">
                  <c:v>1.19247</c:v>
                </c:pt>
                <c:pt idx="88">
                  <c:v>1.171007</c:v>
                </c:pt>
                <c:pt idx="89">
                  <c:v>1.150402</c:v>
                </c:pt>
                <c:pt idx="90">
                  <c:v>1.128672</c:v>
                </c:pt>
                <c:pt idx="91">
                  <c:v>1.117524</c:v>
                </c:pt>
                <c:pt idx="92">
                  <c:v>1.081371</c:v>
                </c:pt>
                <c:pt idx="93">
                  <c:v>1.082682</c:v>
                </c:pt>
                <c:pt idx="94">
                  <c:v>1.064207</c:v>
                </c:pt>
                <c:pt idx="95">
                  <c:v>1.05357</c:v>
                </c:pt>
                <c:pt idx="96">
                  <c:v>1.040572</c:v>
                </c:pt>
                <c:pt idx="97">
                  <c:v>1.029908</c:v>
                </c:pt>
                <c:pt idx="98">
                  <c:v>1.009859</c:v>
                </c:pt>
                <c:pt idx="99">
                  <c:v>0.9849032</c:v>
                </c:pt>
                <c:pt idx="100">
                  <c:v>0.9837273</c:v>
                </c:pt>
                <c:pt idx="101">
                  <c:v>0.9680853</c:v>
                </c:pt>
                <c:pt idx="102">
                  <c:v>0.9555385</c:v>
                </c:pt>
                <c:pt idx="103">
                  <c:v>0.9402686</c:v>
                </c:pt>
                <c:pt idx="104">
                  <c:v>0.9305056</c:v>
                </c:pt>
                <c:pt idx="105">
                  <c:v>0.9218912</c:v>
                </c:pt>
                <c:pt idx="106">
                  <c:v>0.9247599</c:v>
                </c:pt>
                <c:pt idx="107">
                  <c:v>0.9173221</c:v>
                </c:pt>
                <c:pt idx="108">
                  <c:v>0.9114365</c:v>
                </c:pt>
                <c:pt idx="109">
                  <c:v>0.9014354</c:v>
                </c:pt>
                <c:pt idx="110">
                  <c:v>0.8972566</c:v>
                </c:pt>
                <c:pt idx="111">
                  <c:v>0.9071135</c:v>
                </c:pt>
                <c:pt idx="112">
                  <c:v>0.9158969</c:v>
                </c:pt>
                <c:pt idx="113">
                  <c:v>0.9174711</c:v>
                </c:pt>
                <c:pt idx="114">
                  <c:v>0.9143854</c:v>
                </c:pt>
                <c:pt idx="115">
                  <c:v>0.9288909</c:v>
                </c:pt>
                <c:pt idx="116">
                  <c:v>0.9387015</c:v>
                </c:pt>
                <c:pt idx="117">
                  <c:v>0.9333134</c:v>
                </c:pt>
                <c:pt idx="118">
                  <c:v>0.9532384</c:v>
                </c:pt>
                <c:pt idx="119">
                  <c:v>0.9730991</c:v>
                </c:pt>
                <c:pt idx="120">
                  <c:v>0.9843137</c:v>
                </c:pt>
                <c:pt idx="121">
                  <c:v>0.9858756</c:v>
                </c:pt>
                <c:pt idx="122">
                  <c:v>0.9980997</c:v>
                </c:pt>
                <c:pt idx="123">
                  <c:v>1.009681</c:v>
                </c:pt>
                <c:pt idx="124">
                  <c:v>1.01125</c:v>
                </c:pt>
                <c:pt idx="125">
                  <c:v>1.021987</c:v>
                </c:pt>
                <c:pt idx="126">
                  <c:v>1.025594</c:v>
                </c:pt>
                <c:pt idx="127">
                  <c:v>1.025825</c:v>
                </c:pt>
                <c:pt idx="128">
                  <c:v>1.02451</c:v>
                </c:pt>
                <c:pt idx="129">
                  <c:v>1.026106</c:v>
                </c:pt>
                <c:pt idx="130">
                  <c:v>1.026771</c:v>
                </c:pt>
                <c:pt idx="131">
                  <c:v>1.024207</c:v>
                </c:pt>
                <c:pt idx="132">
                  <c:v>1.030812</c:v>
                </c:pt>
                <c:pt idx="133">
                  <c:v>1.024459</c:v>
                </c:pt>
                <c:pt idx="134">
                  <c:v>1.017811</c:v>
                </c:pt>
                <c:pt idx="135">
                  <c:v>1.013734</c:v>
                </c:pt>
                <c:pt idx="136">
                  <c:v>1.013361</c:v>
                </c:pt>
                <c:pt idx="137">
                  <c:v>1.009052</c:v>
                </c:pt>
                <c:pt idx="138">
                  <c:v>1.012236</c:v>
                </c:pt>
                <c:pt idx="139">
                  <c:v>1.016573</c:v>
                </c:pt>
                <c:pt idx="140">
                  <c:v>1.004877</c:v>
                </c:pt>
                <c:pt idx="141">
                  <c:v>1.008867</c:v>
                </c:pt>
                <c:pt idx="142">
                  <c:v>1.009195</c:v>
                </c:pt>
                <c:pt idx="143">
                  <c:v>1.006288</c:v>
                </c:pt>
                <c:pt idx="144">
                  <c:v>1.006709</c:v>
                </c:pt>
                <c:pt idx="145">
                  <c:v>1.008289</c:v>
                </c:pt>
                <c:pt idx="146">
                  <c:v>1.004461</c:v>
                </c:pt>
                <c:pt idx="147">
                  <c:v>1.007471</c:v>
                </c:pt>
                <c:pt idx="148">
                  <c:v>1.001547</c:v>
                </c:pt>
                <c:pt idx="149">
                  <c:v>0.9998271</c:v>
                </c:pt>
                <c:pt idx="150">
                  <c:v>1.008479</c:v>
                </c:pt>
                <c:pt idx="151">
                  <c:v>1.009109</c:v>
                </c:pt>
                <c:pt idx="152">
                  <c:v>1.007795</c:v>
                </c:pt>
                <c:pt idx="153">
                  <c:v>1.008472</c:v>
                </c:pt>
                <c:pt idx="154">
                  <c:v>1.010792</c:v>
                </c:pt>
                <c:pt idx="155">
                  <c:v>1.013518</c:v>
                </c:pt>
                <c:pt idx="156">
                  <c:v>1.018286</c:v>
                </c:pt>
                <c:pt idx="157">
                  <c:v>1.014514</c:v>
                </c:pt>
                <c:pt idx="158">
                  <c:v>1.002921</c:v>
                </c:pt>
                <c:pt idx="159">
                  <c:v>1.006382</c:v>
                </c:pt>
                <c:pt idx="160">
                  <c:v>1.00203</c:v>
                </c:pt>
                <c:pt idx="161">
                  <c:v>1.005408</c:v>
                </c:pt>
                <c:pt idx="162">
                  <c:v>1.011437</c:v>
                </c:pt>
                <c:pt idx="163">
                  <c:v>1.007588</c:v>
                </c:pt>
                <c:pt idx="164">
                  <c:v>1.013235</c:v>
                </c:pt>
                <c:pt idx="165">
                  <c:v>1.005159</c:v>
                </c:pt>
                <c:pt idx="166">
                  <c:v>1.007217</c:v>
                </c:pt>
                <c:pt idx="167">
                  <c:v>1.006278</c:v>
                </c:pt>
                <c:pt idx="168">
                  <c:v>1.00825</c:v>
                </c:pt>
                <c:pt idx="169">
                  <c:v>1.017222</c:v>
                </c:pt>
                <c:pt idx="170">
                  <c:v>1.01502</c:v>
                </c:pt>
                <c:pt idx="171">
                  <c:v>1.008935</c:v>
                </c:pt>
                <c:pt idx="172">
                  <c:v>1.010308</c:v>
                </c:pt>
                <c:pt idx="173">
                  <c:v>1.010732</c:v>
                </c:pt>
                <c:pt idx="174">
                  <c:v>1.004675</c:v>
                </c:pt>
                <c:pt idx="175">
                  <c:v>1.002471</c:v>
                </c:pt>
                <c:pt idx="176">
                  <c:v>0.9978736</c:v>
                </c:pt>
                <c:pt idx="177">
                  <c:v>0.9991184</c:v>
                </c:pt>
                <c:pt idx="178">
                  <c:v>1.003225</c:v>
                </c:pt>
                <c:pt idx="179">
                  <c:v>1.003172</c:v>
                </c:pt>
                <c:pt idx="180">
                  <c:v>1.001439</c:v>
                </c:pt>
                <c:pt idx="181">
                  <c:v>1.001616</c:v>
                </c:pt>
                <c:pt idx="182">
                  <c:v>0.9944759</c:v>
                </c:pt>
                <c:pt idx="183">
                  <c:v>0.9946745</c:v>
                </c:pt>
                <c:pt idx="184">
                  <c:v>0.9903431</c:v>
                </c:pt>
                <c:pt idx="185">
                  <c:v>0.9901565</c:v>
                </c:pt>
                <c:pt idx="186">
                  <c:v>0.9895824</c:v>
                </c:pt>
                <c:pt idx="187">
                  <c:v>0.9803745</c:v>
                </c:pt>
                <c:pt idx="188">
                  <c:v>0.9848844</c:v>
                </c:pt>
                <c:pt idx="189">
                  <c:v>0.9831559</c:v>
                </c:pt>
                <c:pt idx="190">
                  <c:v>0.9886922</c:v>
                </c:pt>
                <c:pt idx="191">
                  <c:v>0.9869775</c:v>
                </c:pt>
                <c:pt idx="192">
                  <c:v>0.9897272</c:v>
                </c:pt>
                <c:pt idx="193">
                  <c:v>0.9939325</c:v>
                </c:pt>
                <c:pt idx="194">
                  <c:v>0.9925501</c:v>
                </c:pt>
                <c:pt idx="195">
                  <c:v>0.9942419</c:v>
                </c:pt>
                <c:pt idx="196">
                  <c:v>0.9915399</c:v>
                </c:pt>
                <c:pt idx="197">
                  <c:v>0.9971931</c:v>
                </c:pt>
                <c:pt idx="198">
                  <c:v>0.9996973</c:v>
                </c:pt>
                <c:pt idx="199">
                  <c:v>1.000739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2833272"/>
        <c:axId val="-2044830088"/>
      </c:scatterChart>
      <c:valAx>
        <c:axId val="-2142833272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44830088"/>
        <c:crosses val="autoZero"/>
        <c:crossBetween val="midCat"/>
      </c:valAx>
      <c:valAx>
        <c:axId val="-2044830088"/>
        <c:scaling>
          <c:orientation val="minMax"/>
          <c:max val="2.0"/>
          <c:min val="0.0"/>
        </c:scaling>
        <c:delete val="1"/>
        <c:axPos val="l"/>
        <c:numFmt formatCode="General" sourceLinked="0"/>
        <c:majorTickMark val="out"/>
        <c:minorTickMark val="none"/>
        <c:tickLblPos val="nextTo"/>
        <c:crossAx val="-2142833272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8058" y="1118966"/>
            <a:ext cx="7344648" cy="772104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6116" y="2041155"/>
            <a:ext cx="6048535" cy="9205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001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054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64553" y="144249"/>
            <a:ext cx="1944173" cy="3073406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32038" y="144249"/>
            <a:ext cx="5688503" cy="3073406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32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423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560" y="2314643"/>
            <a:ext cx="7344648" cy="7154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560" y="1526698"/>
            <a:ext cx="7344648" cy="78794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762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203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238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50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06290"/>
            <a:ext cx="38178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2039" y="1142313"/>
            <a:ext cx="38178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389388" y="806290"/>
            <a:ext cx="38193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389388" y="1142313"/>
            <a:ext cx="38193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23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396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39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39" y="143415"/>
            <a:ext cx="2842752" cy="610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300" y="143415"/>
            <a:ext cx="4830426" cy="30742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32039" y="753760"/>
            <a:ext cx="2842752" cy="24638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657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3652" y="2521426"/>
            <a:ext cx="5184458" cy="2976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93652" y="321849"/>
            <a:ext cx="5184458" cy="21612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93652" y="2819096"/>
            <a:ext cx="5184458" cy="4227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89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2039" y="144248"/>
            <a:ext cx="7776686" cy="600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40476"/>
            <a:ext cx="7776686" cy="2377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2038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52263" y="3338556"/>
            <a:ext cx="2736241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92546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32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图表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0580678"/>
              </p:ext>
            </p:extLst>
          </p:nvPr>
        </p:nvGraphicFramePr>
        <p:xfrm>
          <a:off x="-1" y="-4076"/>
          <a:ext cx="8640763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 5"/>
          <p:cNvSpPr/>
          <p:nvPr/>
        </p:nvSpPr>
        <p:spPr>
          <a:xfrm>
            <a:off x="0" y="-4076"/>
            <a:ext cx="7187774" cy="3602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634880" y="-4076"/>
            <a:ext cx="1018227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Times New Roman"/>
                <a:ea typeface="+mn-ea"/>
                <a:cs typeface="Times New Roman"/>
              </a:defRPr>
            </a:pPr>
            <a:r>
              <a:rPr lang="en-US" altLang="zh-CN" dirty="0"/>
              <a:t>Propane</a:t>
            </a:r>
            <a:endParaRPr lang="zh-CN" altLang="en-US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0127210"/>
              </p:ext>
            </p:extLst>
          </p:nvPr>
        </p:nvGraphicFramePr>
        <p:xfrm>
          <a:off x="0" y="1019"/>
          <a:ext cx="3888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6260442"/>
              </p:ext>
            </p:extLst>
          </p:nvPr>
        </p:nvGraphicFramePr>
        <p:xfrm>
          <a:off x="3672000" y="-4076"/>
          <a:ext cx="3672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4168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13</Words>
  <Application>Microsoft Macintosh PowerPoint</Application>
  <PresentationFormat>自定义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</dc:creator>
  <cp:lastModifiedBy>Ding</cp:lastModifiedBy>
  <cp:revision>24</cp:revision>
  <dcterms:created xsi:type="dcterms:W3CDTF">2016-12-11T20:04:46Z</dcterms:created>
  <dcterms:modified xsi:type="dcterms:W3CDTF">2016-12-11T22:10:29Z</dcterms:modified>
</cp:coreProperties>
</file>