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4"/>
          <c:tx>
            <c:strRef>
              <c:f>alles!$BB$1</c:f>
              <c:strCache>
                <c:ptCount val="1"/>
                <c:pt idx="0">
                  <c:v>C2H_nmax4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alles!$BB$2:$BB$146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3.13152688049505E-7</c:v>
                </c:pt>
                <c:pt idx="33" formatCode="0.00E+00">
                  <c:v>8.17866490440586E-5</c:v>
                </c:pt>
                <c:pt idx="34" formatCode="0.00E+00">
                  <c:v>0.00213719843267054</c:v>
                </c:pt>
                <c:pt idx="35" formatCode="0.00E+00">
                  <c:v>0.0280624481493489</c:v>
                </c:pt>
                <c:pt idx="36" formatCode="0.00E+00">
                  <c:v>0.098610164567535</c:v>
                </c:pt>
                <c:pt idx="37">
                  <c:v>0.362779348899734</c:v>
                </c:pt>
                <c:pt idx="38">
                  <c:v>0.565111953507616</c:v>
                </c:pt>
                <c:pt idx="39">
                  <c:v>1.13592301285724</c:v>
                </c:pt>
                <c:pt idx="40">
                  <c:v>0.965502597769422</c:v>
                </c:pt>
                <c:pt idx="41">
                  <c:v>1.329984216484149</c:v>
                </c:pt>
                <c:pt idx="42">
                  <c:v>1.38275519403475</c:v>
                </c:pt>
                <c:pt idx="43">
                  <c:v>1.2638862998392</c:v>
                </c:pt>
                <c:pt idx="44">
                  <c:v>1.45400048341949</c:v>
                </c:pt>
                <c:pt idx="45">
                  <c:v>1.29173149754592</c:v>
                </c:pt>
                <c:pt idx="46">
                  <c:v>1.22348825138439</c:v>
                </c:pt>
                <c:pt idx="47">
                  <c:v>1.24086655338624</c:v>
                </c:pt>
                <c:pt idx="48">
                  <c:v>1.1940184423913</c:v>
                </c:pt>
                <c:pt idx="49">
                  <c:v>1.201204277022978</c:v>
                </c:pt>
                <c:pt idx="50">
                  <c:v>1.08947124672112</c:v>
                </c:pt>
                <c:pt idx="51">
                  <c:v>1.08597104618571</c:v>
                </c:pt>
                <c:pt idx="52">
                  <c:v>0.994694728369956</c:v>
                </c:pt>
                <c:pt idx="53">
                  <c:v>1.0847209639206</c:v>
                </c:pt>
                <c:pt idx="54">
                  <c:v>1.04533880448794</c:v>
                </c:pt>
                <c:pt idx="55">
                  <c:v>0.976481411903891</c:v>
                </c:pt>
                <c:pt idx="56">
                  <c:v>0.914291885803815</c:v>
                </c:pt>
                <c:pt idx="57">
                  <c:v>0.951081640376562</c:v>
                </c:pt>
                <c:pt idx="58">
                  <c:v>0.97351939229318</c:v>
                </c:pt>
                <c:pt idx="59">
                  <c:v>0.979529945643643</c:v>
                </c:pt>
                <c:pt idx="60">
                  <c:v>0.919889298826921</c:v>
                </c:pt>
                <c:pt idx="61">
                  <c:v>0.976781002437484</c:v>
                </c:pt>
                <c:pt idx="62">
                  <c:v>0.927441619121162</c:v>
                </c:pt>
                <c:pt idx="63">
                  <c:v>1.01189892830096</c:v>
                </c:pt>
                <c:pt idx="64">
                  <c:v>1.00873199350453</c:v>
                </c:pt>
                <c:pt idx="65">
                  <c:v>0.995113282011769</c:v>
                </c:pt>
                <c:pt idx="66">
                  <c:v>1.0352081379457</c:v>
                </c:pt>
                <c:pt idx="67">
                  <c:v>1.04870339723805</c:v>
                </c:pt>
                <c:pt idx="68">
                  <c:v>1.0571801920125</c:v>
                </c:pt>
                <c:pt idx="69">
                  <c:v>1.03992913311687</c:v>
                </c:pt>
                <c:pt idx="70">
                  <c:v>1.06379394435815</c:v>
                </c:pt>
                <c:pt idx="71">
                  <c:v>1.03748068730985</c:v>
                </c:pt>
                <c:pt idx="72">
                  <c:v>1.0412448015228</c:v>
                </c:pt>
                <c:pt idx="73">
                  <c:v>1.05694551246304</c:v>
                </c:pt>
                <c:pt idx="74">
                  <c:v>1.0355350050229</c:v>
                </c:pt>
                <c:pt idx="75">
                  <c:v>1.0270018802782</c:v>
                </c:pt>
                <c:pt idx="76">
                  <c:v>1.01556894135242</c:v>
                </c:pt>
                <c:pt idx="77">
                  <c:v>1.00096890057016</c:v>
                </c:pt>
                <c:pt idx="78">
                  <c:v>0.990221815495184</c:v>
                </c:pt>
                <c:pt idx="79">
                  <c:v>0.971131538105691</c:v>
                </c:pt>
                <c:pt idx="80">
                  <c:v>0.973198178512042</c:v>
                </c:pt>
                <c:pt idx="81">
                  <c:v>0.967741515667332</c:v>
                </c:pt>
                <c:pt idx="82">
                  <c:v>0.955745807767036</c:v>
                </c:pt>
                <c:pt idx="83">
                  <c:v>0.959884863249486</c:v>
                </c:pt>
                <c:pt idx="84">
                  <c:v>0.949801927011153</c:v>
                </c:pt>
                <c:pt idx="85">
                  <c:v>0.962257147385977</c:v>
                </c:pt>
                <c:pt idx="86">
                  <c:v>0.958197170359276</c:v>
                </c:pt>
                <c:pt idx="87">
                  <c:v>0.963149176193443</c:v>
                </c:pt>
                <c:pt idx="88">
                  <c:v>0.960591119652158</c:v>
                </c:pt>
                <c:pt idx="89">
                  <c:v>0.972756836199617</c:v>
                </c:pt>
                <c:pt idx="90">
                  <c:v>0.973662235163018</c:v>
                </c:pt>
                <c:pt idx="91">
                  <c:v>0.986679980285359</c:v>
                </c:pt>
                <c:pt idx="92">
                  <c:v>0.987511691579352</c:v>
                </c:pt>
                <c:pt idx="93">
                  <c:v>0.995622101153889</c:v>
                </c:pt>
                <c:pt idx="94">
                  <c:v>0.99995981967625</c:v>
                </c:pt>
                <c:pt idx="95">
                  <c:v>1.00594955945736</c:v>
                </c:pt>
                <c:pt idx="96">
                  <c:v>1.01028260793794</c:v>
                </c:pt>
                <c:pt idx="97">
                  <c:v>1.01250314786027</c:v>
                </c:pt>
                <c:pt idx="98">
                  <c:v>1.01623211212469</c:v>
                </c:pt>
                <c:pt idx="99">
                  <c:v>1.01983944707891</c:v>
                </c:pt>
                <c:pt idx="100">
                  <c:v>1.02020063629174</c:v>
                </c:pt>
                <c:pt idx="101">
                  <c:v>1.01870475681585</c:v>
                </c:pt>
                <c:pt idx="102">
                  <c:v>1.01775351304506</c:v>
                </c:pt>
                <c:pt idx="103">
                  <c:v>1.01618994384922</c:v>
                </c:pt>
                <c:pt idx="104">
                  <c:v>1.01398978605016</c:v>
                </c:pt>
                <c:pt idx="105">
                  <c:v>1.01118262419149</c:v>
                </c:pt>
                <c:pt idx="106">
                  <c:v>1.00808745552902</c:v>
                </c:pt>
                <c:pt idx="107">
                  <c:v>1.00546569327137</c:v>
                </c:pt>
                <c:pt idx="108">
                  <c:v>1.00389005793084</c:v>
                </c:pt>
                <c:pt idx="109">
                  <c:v>1.00163654000676</c:v>
                </c:pt>
                <c:pt idx="110">
                  <c:v>1.00090457901471</c:v>
                </c:pt>
                <c:pt idx="111">
                  <c:v>0.999491061239182</c:v>
                </c:pt>
                <c:pt idx="112">
                  <c:v>0.998519706221449</c:v>
                </c:pt>
                <c:pt idx="113">
                  <c:v>0.99891498702449</c:v>
                </c:pt>
                <c:pt idx="114">
                  <c:v>0.998133805100857</c:v>
                </c:pt>
                <c:pt idx="115">
                  <c:v>0.998744813606377</c:v>
                </c:pt>
                <c:pt idx="116">
                  <c:v>0.999053099372175</c:v>
                </c:pt>
                <c:pt idx="117">
                  <c:v>0.998869696618039</c:v>
                </c:pt>
                <c:pt idx="118">
                  <c:v>0.999690210968398</c:v>
                </c:pt>
                <c:pt idx="119">
                  <c:v>0.999923440299131</c:v>
                </c:pt>
                <c:pt idx="120">
                  <c:v>1.00050098557559</c:v>
                </c:pt>
                <c:pt idx="121">
                  <c:v>1.00071014825128</c:v>
                </c:pt>
                <c:pt idx="122">
                  <c:v>1.00096262424231</c:v>
                </c:pt>
                <c:pt idx="123">
                  <c:v>1.00168228054455</c:v>
                </c:pt>
                <c:pt idx="124">
                  <c:v>1.00196743773086</c:v>
                </c:pt>
                <c:pt idx="125">
                  <c:v>1.00130329288754</c:v>
                </c:pt>
                <c:pt idx="126">
                  <c:v>1.00223433040918</c:v>
                </c:pt>
                <c:pt idx="127">
                  <c:v>1.00208747319773</c:v>
                </c:pt>
                <c:pt idx="128">
                  <c:v>1.0015693358779</c:v>
                </c:pt>
                <c:pt idx="129">
                  <c:v>1.00209058895888</c:v>
                </c:pt>
                <c:pt idx="130">
                  <c:v>1.00173922148426</c:v>
                </c:pt>
                <c:pt idx="131">
                  <c:v>1.00174674753563</c:v>
                </c:pt>
                <c:pt idx="132">
                  <c:v>1.00182259434595</c:v>
                </c:pt>
                <c:pt idx="133">
                  <c:v>1.00107190464112</c:v>
                </c:pt>
                <c:pt idx="134">
                  <c:v>1.0016722713589</c:v>
                </c:pt>
                <c:pt idx="135">
                  <c:v>1.00147095593284</c:v>
                </c:pt>
                <c:pt idx="136">
                  <c:v>1.00120283750779</c:v>
                </c:pt>
                <c:pt idx="137">
                  <c:v>1.00118305400071</c:v>
                </c:pt>
                <c:pt idx="138">
                  <c:v>1.00133850112177</c:v>
                </c:pt>
                <c:pt idx="139">
                  <c:v>1.00139844795716</c:v>
                </c:pt>
                <c:pt idx="140">
                  <c:v>1.001199797167478</c:v>
                </c:pt>
                <c:pt idx="141">
                  <c:v>1.00086978420405</c:v>
                </c:pt>
                <c:pt idx="142">
                  <c:v>1.0009947385441</c:v>
                </c:pt>
                <c:pt idx="143">
                  <c:v>1.0014278194563</c:v>
                </c:pt>
                <c:pt idx="144">
                  <c:v>1.00103097565653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alles!$BC$1</c:f>
              <c:strCache>
                <c:ptCount val="1"/>
                <c:pt idx="0">
                  <c:v>C4H_nmax4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alles!$BC$2:$BC$146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4.87130194413521E-8</c:v>
                </c:pt>
                <c:pt idx="33" formatCode="0.00E+00">
                  <c:v>5.99844555884741E-5</c:v>
                </c:pt>
                <c:pt idx="34" formatCode="0.00E+00">
                  <c:v>0.00250027073046661</c:v>
                </c:pt>
                <c:pt idx="35" formatCode="0.00E+00">
                  <c:v>0.0247437773494533</c:v>
                </c:pt>
                <c:pt idx="36">
                  <c:v>0.118051022353765</c:v>
                </c:pt>
                <c:pt idx="37">
                  <c:v>0.390614662950034</c:v>
                </c:pt>
                <c:pt idx="38">
                  <c:v>0.566747503253638</c:v>
                </c:pt>
                <c:pt idx="39">
                  <c:v>0.81336001528382</c:v>
                </c:pt>
                <c:pt idx="40">
                  <c:v>1.04141452595053</c:v>
                </c:pt>
                <c:pt idx="41">
                  <c:v>1.20526941326776</c:v>
                </c:pt>
                <c:pt idx="42">
                  <c:v>1.24341111998832</c:v>
                </c:pt>
                <c:pt idx="43">
                  <c:v>1.19739505844636</c:v>
                </c:pt>
                <c:pt idx="44">
                  <c:v>1.27730718935291</c:v>
                </c:pt>
                <c:pt idx="45">
                  <c:v>1.20596000176461</c:v>
                </c:pt>
                <c:pt idx="46">
                  <c:v>1.22227226285278</c:v>
                </c:pt>
                <c:pt idx="47">
                  <c:v>1.15963961436409</c:v>
                </c:pt>
                <c:pt idx="48">
                  <c:v>1.10139785551511</c:v>
                </c:pt>
                <c:pt idx="49">
                  <c:v>1.15067475770514</c:v>
                </c:pt>
                <c:pt idx="50">
                  <c:v>1.1055451106703</c:v>
                </c:pt>
                <c:pt idx="51">
                  <c:v>1.06962091575727</c:v>
                </c:pt>
                <c:pt idx="52">
                  <c:v>1.11687628393053</c:v>
                </c:pt>
                <c:pt idx="53">
                  <c:v>1.01851208454541</c:v>
                </c:pt>
                <c:pt idx="54">
                  <c:v>1.09887911212935</c:v>
                </c:pt>
                <c:pt idx="55">
                  <c:v>1.02207307236984</c:v>
                </c:pt>
                <c:pt idx="56">
                  <c:v>1.04200487237872</c:v>
                </c:pt>
                <c:pt idx="57">
                  <c:v>0.989447609645173</c:v>
                </c:pt>
                <c:pt idx="58">
                  <c:v>1.01206487791723</c:v>
                </c:pt>
                <c:pt idx="59">
                  <c:v>0.979818271131085</c:v>
                </c:pt>
                <c:pt idx="60">
                  <c:v>1.03081100796255</c:v>
                </c:pt>
                <c:pt idx="61">
                  <c:v>0.989993420080653</c:v>
                </c:pt>
                <c:pt idx="62">
                  <c:v>1.03699509650293</c:v>
                </c:pt>
                <c:pt idx="63">
                  <c:v>1.00862942911822</c:v>
                </c:pt>
                <c:pt idx="64">
                  <c:v>1.03875187256629</c:v>
                </c:pt>
                <c:pt idx="65">
                  <c:v>1.05136437665447</c:v>
                </c:pt>
                <c:pt idx="66">
                  <c:v>1.08635114158323</c:v>
                </c:pt>
                <c:pt idx="67">
                  <c:v>1.089075833369</c:v>
                </c:pt>
                <c:pt idx="68">
                  <c:v>1.08554559183163</c:v>
                </c:pt>
                <c:pt idx="69">
                  <c:v>1.04655829302653</c:v>
                </c:pt>
                <c:pt idx="70">
                  <c:v>1.04500181413072</c:v>
                </c:pt>
                <c:pt idx="71">
                  <c:v>1.04920224797575</c:v>
                </c:pt>
                <c:pt idx="72">
                  <c:v>1.01257324192201</c:v>
                </c:pt>
                <c:pt idx="73">
                  <c:v>1.01465335470568</c:v>
                </c:pt>
                <c:pt idx="74">
                  <c:v>0.99380958825528</c:v>
                </c:pt>
                <c:pt idx="75">
                  <c:v>0.993339419189661</c:v>
                </c:pt>
                <c:pt idx="76">
                  <c:v>0.986704414179173</c:v>
                </c:pt>
                <c:pt idx="77">
                  <c:v>0.969091639316767</c:v>
                </c:pt>
                <c:pt idx="78">
                  <c:v>0.966194491464685</c:v>
                </c:pt>
                <c:pt idx="79">
                  <c:v>0.958511606351318</c:v>
                </c:pt>
                <c:pt idx="80">
                  <c:v>0.958135852967164</c:v>
                </c:pt>
                <c:pt idx="81">
                  <c:v>0.954215948980903</c:v>
                </c:pt>
                <c:pt idx="82">
                  <c:v>0.956580645606133</c:v>
                </c:pt>
                <c:pt idx="83">
                  <c:v>0.95583193473417</c:v>
                </c:pt>
                <c:pt idx="84">
                  <c:v>0.957984709851737</c:v>
                </c:pt>
                <c:pt idx="85">
                  <c:v>0.959761635484184</c:v>
                </c:pt>
                <c:pt idx="86">
                  <c:v>0.966974569413815</c:v>
                </c:pt>
                <c:pt idx="87">
                  <c:v>0.966834990869265</c:v>
                </c:pt>
                <c:pt idx="88">
                  <c:v>0.976682489267165</c:v>
                </c:pt>
                <c:pt idx="89">
                  <c:v>0.977901949358191</c:v>
                </c:pt>
                <c:pt idx="90">
                  <c:v>0.986902310282443</c:v>
                </c:pt>
                <c:pt idx="91">
                  <c:v>0.989970502947767</c:v>
                </c:pt>
                <c:pt idx="92">
                  <c:v>0.996174473644681</c:v>
                </c:pt>
                <c:pt idx="93">
                  <c:v>1.00452846209877</c:v>
                </c:pt>
                <c:pt idx="94">
                  <c:v>1.00875332643967</c:v>
                </c:pt>
                <c:pt idx="95">
                  <c:v>1.01046547746225</c:v>
                </c:pt>
                <c:pt idx="96">
                  <c:v>1.01637625880628</c:v>
                </c:pt>
                <c:pt idx="97">
                  <c:v>1.02067852194221</c:v>
                </c:pt>
                <c:pt idx="98">
                  <c:v>1.02166886897541</c:v>
                </c:pt>
                <c:pt idx="99">
                  <c:v>1.02303991820141</c:v>
                </c:pt>
                <c:pt idx="100">
                  <c:v>1.02118016090926</c:v>
                </c:pt>
                <c:pt idx="101">
                  <c:v>1.01796005080955</c:v>
                </c:pt>
                <c:pt idx="102">
                  <c:v>1.01382591558554</c:v>
                </c:pt>
                <c:pt idx="103">
                  <c:v>1.01123859554406</c:v>
                </c:pt>
                <c:pt idx="104">
                  <c:v>1.00768434619517</c:v>
                </c:pt>
                <c:pt idx="105">
                  <c:v>1.0032979403881</c:v>
                </c:pt>
                <c:pt idx="106">
                  <c:v>1.001534673248</c:v>
                </c:pt>
                <c:pt idx="107">
                  <c:v>0.999220963785387</c:v>
                </c:pt>
                <c:pt idx="108">
                  <c:v>0.999202110984696</c:v>
                </c:pt>
                <c:pt idx="109">
                  <c:v>0.997861230007585</c:v>
                </c:pt>
                <c:pt idx="110">
                  <c:v>0.997640158543841</c:v>
                </c:pt>
                <c:pt idx="111">
                  <c:v>0.99827108621315</c:v>
                </c:pt>
                <c:pt idx="112">
                  <c:v>0.998459866927416</c:v>
                </c:pt>
                <c:pt idx="113">
                  <c:v>0.999322824480625</c:v>
                </c:pt>
                <c:pt idx="114">
                  <c:v>0.999817151198577</c:v>
                </c:pt>
                <c:pt idx="115">
                  <c:v>1.00076406282226</c:v>
                </c:pt>
                <c:pt idx="116">
                  <c:v>1.00135298063471</c:v>
                </c:pt>
                <c:pt idx="117">
                  <c:v>1.00229650586395</c:v>
                </c:pt>
                <c:pt idx="118">
                  <c:v>1.00242417802442</c:v>
                </c:pt>
                <c:pt idx="119">
                  <c:v>1.00324753958631</c:v>
                </c:pt>
                <c:pt idx="120">
                  <c:v>1.00358795514888</c:v>
                </c:pt>
                <c:pt idx="121">
                  <c:v>1.00352941470922</c:v>
                </c:pt>
                <c:pt idx="122">
                  <c:v>1.00359473072045</c:v>
                </c:pt>
                <c:pt idx="123">
                  <c:v>1.00371994432477</c:v>
                </c:pt>
                <c:pt idx="124">
                  <c:v>1.00348282114115</c:v>
                </c:pt>
                <c:pt idx="125">
                  <c:v>1.003177732813</c:v>
                </c:pt>
                <c:pt idx="126">
                  <c:v>1.00281049699644</c:v>
                </c:pt>
                <c:pt idx="127">
                  <c:v>1.0025670219449</c:v>
                </c:pt>
                <c:pt idx="128">
                  <c:v>1.00229253864391</c:v>
                </c:pt>
                <c:pt idx="129">
                  <c:v>1.00158849534883</c:v>
                </c:pt>
                <c:pt idx="130">
                  <c:v>1.00133675759396</c:v>
                </c:pt>
                <c:pt idx="131">
                  <c:v>1.00113144752021</c:v>
                </c:pt>
                <c:pt idx="132">
                  <c:v>1.00073768705452</c:v>
                </c:pt>
                <c:pt idx="133">
                  <c:v>1.00022369594589</c:v>
                </c:pt>
                <c:pt idx="134">
                  <c:v>1.00038199117215</c:v>
                </c:pt>
                <c:pt idx="135">
                  <c:v>0.999992501823016</c:v>
                </c:pt>
                <c:pt idx="136">
                  <c:v>1.00006827850636</c:v>
                </c:pt>
                <c:pt idx="137">
                  <c:v>0.999845785617209</c:v>
                </c:pt>
                <c:pt idx="138">
                  <c:v>1.0001091148989</c:v>
                </c:pt>
                <c:pt idx="139">
                  <c:v>1.00017229341978</c:v>
                </c:pt>
                <c:pt idx="140">
                  <c:v>1.00041582312991</c:v>
                </c:pt>
                <c:pt idx="141">
                  <c:v>1.00034117260943</c:v>
                </c:pt>
                <c:pt idx="142">
                  <c:v>1.00067027519896</c:v>
                </c:pt>
                <c:pt idx="143">
                  <c:v>1.00040763143362</c:v>
                </c:pt>
                <c:pt idx="144">
                  <c:v>1.00110818840818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alles!$BD$1</c:f>
              <c:strCache>
                <c:ptCount val="1"/>
                <c:pt idx="0">
                  <c:v>C5H_nmax4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alles!$BD$2:$BD$146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6.14840452344814E-7</c:v>
                </c:pt>
                <c:pt idx="33" formatCode="0.00E+00">
                  <c:v>5.51642959096585E-5</c:v>
                </c:pt>
                <c:pt idx="34" formatCode="0.00E+00">
                  <c:v>0.00352216457536995</c:v>
                </c:pt>
                <c:pt idx="35" formatCode="0.00E+00">
                  <c:v>0.0245902670659467</c:v>
                </c:pt>
                <c:pt idx="36">
                  <c:v>0.132729843980657</c:v>
                </c:pt>
                <c:pt idx="37">
                  <c:v>0.322120876964279</c:v>
                </c:pt>
                <c:pt idx="38">
                  <c:v>0.612717055078751</c:v>
                </c:pt>
                <c:pt idx="39">
                  <c:v>0.669801189973291</c:v>
                </c:pt>
                <c:pt idx="40">
                  <c:v>1.21686084843653</c:v>
                </c:pt>
                <c:pt idx="41">
                  <c:v>0.982491926938109</c:v>
                </c:pt>
                <c:pt idx="42">
                  <c:v>1.14317554186788</c:v>
                </c:pt>
                <c:pt idx="43">
                  <c:v>1.32073993822488</c:v>
                </c:pt>
                <c:pt idx="44">
                  <c:v>1.08093676153514</c:v>
                </c:pt>
                <c:pt idx="45">
                  <c:v>1.10224072659347</c:v>
                </c:pt>
                <c:pt idx="46">
                  <c:v>1.19344566727746</c:v>
                </c:pt>
                <c:pt idx="47">
                  <c:v>1.11094863844534</c:v>
                </c:pt>
                <c:pt idx="48">
                  <c:v>1.10762298476349</c:v>
                </c:pt>
                <c:pt idx="49">
                  <c:v>1.13777499148519</c:v>
                </c:pt>
                <c:pt idx="50">
                  <c:v>1.09350342536884</c:v>
                </c:pt>
                <c:pt idx="51">
                  <c:v>1.13135263530642</c:v>
                </c:pt>
                <c:pt idx="52">
                  <c:v>1.10099198594235</c:v>
                </c:pt>
                <c:pt idx="53">
                  <c:v>1.16169381483531</c:v>
                </c:pt>
                <c:pt idx="54">
                  <c:v>1.10878536416647</c:v>
                </c:pt>
                <c:pt idx="55">
                  <c:v>1.13256528501706</c:v>
                </c:pt>
                <c:pt idx="56">
                  <c:v>1.05972470468582</c:v>
                </c:pt>
                <c:pt idx="57">
                  <c:v>1.13318551319749</c:v>
                </c:pt>
                <c:pt idx="58">
                  <c:v>1.04871422051975</c:v>
                </c:pt>
                <c:pt idx="59">
                  <c:v>1.09998371554083</c:v>
                </c:pt>
                <c:pt idx="60">
                  <c:v>1.10122856458554</c:v>
                </c:pt>
                <c:pt idx="61">
                  <c:v>1.00833678245817</c:v>
                </c:pt>
                <c:pt idx="62">
                  <c:v>1.05473570156691</c:v>
                </c:pt>
                <c:pt idx="63">
                  <c:v>1.01903123031662</c:v>
                </c:pt>
                <c:pt idx="64">
                  <c:v>1.05546173773917</c:v>
                </c:pt>
                <c:pt idx="65">
                  <c:v>1.02833893826002</c:v>
                </c:pt>
                <c:pt idx="66">
                  <c:v>0.971725011942498</c:v>
                </c:pt>
                <c:pt idx="67">
                  <c:v>1.04410981450931</c:v>
                </c:pt>
                <c:pt idx="68">
                  <c:v>1.01839165530735</c:v>
                </c:pt>
                <c:pt idx="69">
                  <c:v>0.99751712627326</c:v>
                </c:pt>
                <c:pt idx="70">
                  <c:v>1.02675666228095</c:v>
                </c:pt>
                <c:pt idx="71">
                  <c:v>1.01594600586001</c:v>
                </c:pt>
                <c:pt idx="72">
                  <c:v>0.974655908451091</c:v>
                </c:pt>
                <c:pt idx="73">
                  <c:v>0.968232164590599</c:v>
                </c:pt>
                <c:pt idx="74">
                  <c:v>1.00228816824311</c:v>
                </c:pt>
                <c:pt idx="75">
                  <c:v>0.979615470933376</c:v>
                </c:pt>
                <c:pt idx="76">
                  <c:v>0.964362076056174</c:v>
                </c:pt>
                <c:pt idx="77">
                  <c:v>0.972852323622055</c:v>
                </c:pt>
                <c:pt idx="78">
                  <c:v>0.967625121134317</c:v>
                </c:pt>
                <c:pt idx="79">
                  <c:v>0.971022033047668</c:v>
                </c:pt>
                <c:pt idx="80">
                  <c:v>0.962375489460764</c:v>
                </c:pt>
                <c:pt idx="81">
                  <c:v>0.968353713679226</c:v>
                </c:pt>
                <c:pt idx="82">
                  <c:v>0.97262688366246</c:v>
                </c:pt>
                <c:pt idx="83">
                  <c:v>0.977942941210006</c:v>
                </c:pt>
                <c:pt idx="84">
                  <c:v>0.975501252811151</c:v>
                </c:pt>
                <c:pt idx="85">
                  <c:v>0.987010639909644</c:v>
                </c:pt>
                <c:pt idx="86">
                  <c:v>0.986847054934009</c:v>
                </c:pt>
                <c:pt idx="87">
                  <c:v>0.988741246947926</c:v>
                </c:pt>
                <c:pt idx="88">
                  <c:v>0.988717291088219</c:v>
                </c:pt>
                <c:pt idx="89">
                  <c:v>1.00044953052113</c:v>
                </c:pt>
                <c:pt idx="90">
                  <c:v>0.994394905023798</c:v>
                </c:pt>
                <c:pt idx="91">
                  <c:v>0.995786878667632</c:v>
                </c:pt>
                <c:pt idx="92">
                  <c:v>1.00500316404434</c:v>
                </c:pt>
                <c:pt idx="93">
                  <c:v>1.00190678140543</c:v>
                </c:pt>
                <c:pt idx="94">
                  <c:v>1.00175493458017</c:v>
                </c:pt>
                <c:pt idx="95">
                  <c:v>1.00553924806337</c:v>
                </c:pt>
                <c:pt idx="96">
                  <c:v>1.00588553765974</c:v>
                </c:pt>
                <c:pt idx="97">
                  <c:v>1.00604643009291</c:v>
                </c:pt>
                <c:pt idx="98">
                  <c:v>1.00605627498421</c:v>
                </c:pt>
                <c:pt idx="99">
                  <c:v>1.00620850624843</c:v>
                </c:pt>
                <c:pt idx="100">
                  <c:v>1.00648537753265</c:v>
                </c:pt>
                <c:pt idx="101">
                  <c:v>1.00655709338615</c:v>
                </c:pt>
                <c:pt idx="102">
                  <c:v>1.00576808094979</c:v>
                </c:pt>
                <c:pt idx="103">
                  <c:v>1.0044146236314</c:v>
                </c:pt>
                <c:pt idx="104">
                  <c:v>1.00362368341261</c:v>
                </c:pt>
                <c:pt idx="105">
                  <c:v>1.00323841612565</c:v>
                </c:pt>
                <c:pt idx="106">
                  <c:v>1.00323097071731</c:v>
                </c:pt>
                <c:pt idx="107">
                  <c:v>1.0024351074264</c:v>
                </c:pt>
                <c:pt idx="108">
                  <c:v>1.00185095571597</c:v>
                </c:pt>
                <c:pt idx="109">
                  <c:v>1.00199645679279</c:v>
                </c:pt>
                <c:pt idx="110">
                  <c:v>1.0031895220151</c:v>
                </c:pt>
                <c:pt idx="111">
                  <c:v>1.00266325693263</c:v>
                </c:pt>
                <c:pt idx="112">
                  <c:v>1.00405169030022</c:v>
                </c:pt>
                <c:pt idx="113">
                  <c:v>1.00364658647364</c:v>
                </c:pt>
                <c:pt idx="114">
                  <c:v>1.00419259023273</c:v>
                </c:pt>
                <c:pt idx="115">
                  <c:v>1.00462991344364</c:v>
                </c:pt>
                <c:pt idx="116">
                  <c:v>1.00538387614027</c:v>
                </c:pt>
                <c:pt idx="117">
                  <c:v>1.00427463549353</c:v>
                </c:pt>
                <c:pt idx="118">
                  <c:v>1.00460585469883</c:v>
                </c:pt>
                <c:pt idx="119">
                  <c:v>1.0050208812984</c:v>
                </c:pt>
                <c:pt idx="120">
                  <c:v>1.00455992607599</c:v>
                </c:pt>
                <c:pt idx="121">
                  <c:v>1.00371499574951</c:v>
                </c:pt>
                <c:pt idx="122">
                  <c:v>1.0036593678579</c:v>
                </c:pt>
                <c:pt idx="123">
                  <c:v>1.00310952714525</c:v>
                </c:pt>
                <c:pt idx="124">
                  <c:v>1.002171825007</c:v>
                </c:pt>
                <c:pt idx="125">
                  <c:v>1.00226179399968</c:v>
                </c:pt>
                <c:pt idx="126">
                  <c:v>1.00125294832926</c:v>
                </c:pt>
                <c:pt idx="127">
                  <c:v>1.00104798200391</c:v>
                </c:pt>
                <c:pt idx="128">
                  <c:v>1.00102201123392</c:v>
                </c:pt>
                <c:pt idx="129">
                  <c:v>0.999737622218297</c:v>
                </c:pt>
                <c:pt idx="130">
                  <c:v>0.999935893671962</c:v>
                </c:pt>
                <c:pt idx="131">
                  <c:v>1.0000320527835</c:v>
                </c:pt>
                <c:pt idx="132">
                  <c:v>0.999321432976942</c:v>
                </c:pt>
                <c:pt idx="133">
                  <c:v>0.999691031582371</c:v>
                </c:pt>
                <c:pt idx="134">
                  <c:v>0.999428161221454</c:v>
                </c:pt>
                <c:pt idx="135">
                  <c:v>0.999694397934862</c:v>
                </c:pt>
                <c:pt idx="136">
                  <c:v>0.999830233716129</c:v>
                </c:pt>
                <c:pt idx="137">
                  <c:v>1.00008573204138</c:v>
                </c:pt>
                <c:pt idx="138">
                  <c:v>0.999900902206229</c:v>
                </c:pt>
                <c:pt idx="139">
                  <c:v>1.00005343380077</c:v>
                </c:pt>
                <c:pt idx="140">
                  <c:v>1.00085396304899</c:v>
                </c:pt>
                <c:pt idx="141">
                  <c:v>1.00045814607868</c:v>
                </c:pt>
                <c:pt idx="142">
                  <c:v>1.00074153088238</c:v>
                </c:pt>
                <c:pt idx="143">
                  <c:v>1.00087740646804</c:v>
                </c:pt>
                <c:pt idx="144">
                  <c:v>1.00105989686759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alles!$BE$1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alles!$BE$2:$BE$146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3.59687654125168E-7</c:v>
                </c:pt>
                <c:pt idx="31" formatCode="0.00E+00">
                  <c:v>0.000245086589000508</c:v>
                </c:pt>
                <c:pt idx="32" formatCode="0.00E+00">
                  <c:v>0.0055611006562256</c:v>
                </c:pt>
                <c:pt idx="33" formatCode="0.00E+00">
                  <c:v>0.0413447239000067</c:v>
                </c:pt>
                <c:pt idx="34">
                  <c:v>0.213279641552762</c:v>
                </c:pt>
                <c:pt idx="35">
                  <c:v>0.292925881545861</c:v>
                </c:pt>
                <c:pt idx="36">
                  <c:v>0.706706791359892</c:v>
                </c:pt>
                <c:pt idx="37">
                  <c:v>0.716793016686197</c:v>
                </c:pt>
                <c:pt idx="38">
                  <c:v>0.940841465265511</c:v>
                </c:pt>
                <c:pt idx="39">
                  <c:v>0.974021893782175</c:v>
                </c:pt>
                <c:pt idx="40">
                  <c:v>0.957184767158782</c:v>
                </c:pt>
                <c:pt idx="41">
                  <c:v>1.16655126414314</c:v>
                </c:pt>
                <c:pt idx="42">
                  <c:v>1.06835328228362</c:v>
                </c:pt>
                <c:pt idx="43">
                  <c:v>1.08562004549072</c:v>
                </c:pt>
                <c:pt idx="44">
                  <c:v>1.04152523314301</c:v>
                </c:pt>
                <c:pt idx="45">
                  <c:v>1.13090381081014</c:v>
                </c:pt>
                <c:pt idx="46">
                  <c:v>1.03323828947937</c:v>
                </c:pt>
                <c:pt idx="47">
                  <c:v>1.11520500202031</c:v>
                </c:pt>
                <c:pt idx="48">
                  <c:v>1.00439020608321</c:v>
                </c:pt>
                <c:pt idx="49">
                  <c:v>1.05384243716367</c:v>
                </c:pt>
                <c:pt idx="50">
                  <c:v>1.03172839678569</c:v>
                </c:pt>
                <c:pt idx="51">
                  <c:v>1.06770421274183</c:v>
                </c:pt>
                <c:pt idx="52">
                  <c:v>1.04734661388028</c:v>
                </c:pt>
                <c:pt idx="53">
                  <c:v>1.06810991624154</c:v>
                </c:pt>
                <c:pt idx="54">
                  <c:v>1.04517714715549</c:v>
                </c:pt>
                <c:pt idx="55">
                  <c:v>1.00580276204599</c:v>
                </c:pt>
                <c:pt idx="56">
                  <c:v>1.06547198942855</c:v>
                </c:pt>
                <c:pt idx="57">
                  <c:v>1.01153018381253</c:v>
                </c:pt>
                <c:pt idx="58">
                  <c:v>1.0317092211808</c:v>
                </c:pt>
                <c:pt idx="59">
                  <c:v>0.995989248758489</c:v>
                </c:pt>
                <c:pt idx="60">
                  <c:v>1.00910232011915</c:v>
                </c:pt>
                <c:pt idx="61">
                  <c:v>0.98112502204002</c:v>
                </c:pt>
                <c:pt idx="62">
                  <c:v>1.0421537017794</c:v>
                </c:pt>
                <c:pt idx="63">
                  <c:v>0.987056241651468</c:v>
                </c:pt>
                <c:pt idx="64">
                  <c:v>1.02762924255277</c:v>
                </c:pt>
                <c:pt idx="65">
                  <c:v>1.03210063252085</c:v>
                </c:pt>
                <c:pt idx="66">
                  <c:v>1.04503714325842</c:v>
                </c:pt>
                <c:pt idx="67">
                  <c:v>1.06842052528969</c:v>
                </c:pt>
                <c:pt idx="68">
                  <c:v>1.10196037207871</c:v>
                </c:pt>
                <c:pt idx="69">
                  <c:v>1.06509070557361</c:v>
                </c:pt>
                <c:pt idx="70">
                  <c:v>1.05359838624628</c:v>
                </c:pt>
                <c:pt idx="71">
                  <c:v>1.06554150990118</c:v>
                </c:pt>
                <c:pt idx="72">
                  <c:v>1.04014789014274</c:v>
                </c:pt>
                <c:pt idx="73">
                  <c:v>1.02682349705906</c:v>
                </c:pt>
                <c:pt idx="74">
                  <c:v>0.999526578957026</c:v>
                </c:pt>
                <c:pt idx="75">
                  <c:v>0.994061000043302</c:v>
                </c:pt>
                <c:pt idx="76">
                  <c:v>0.964946975847205</c:v>
                </c:pt>
                <c:pt idx="77">
                  <c:v>0.969596374507624</c:v>
                </c:pt>
                <c:pt idx="78">
                  <c:v>0.959445194581005</c:v>
                </c:pt>
                <c:pt idx="79">
                  <c:v>0.952393158234806</c:v>
                </c:pt>
                <c:pt idx="80">
                  <c:v>0.953342918593174</c:v>
                </c:pt>
                <c:pt idx="81">
                  <c:v>0.958877991294751</c:v>
                </c:pt>
                <c:pt idx="82">
                  <c:v>0.95572130435736</c:v>
                </c:pt>
                <c:pt idx="83">
                  <c:v>0.963252133573924</c:v>
                </c:pt>
                <c:pt idx="84">
                  <c:v>0.964458772425278</c:v>
                </c:pt>
                <c:pt idx="85">
                  <c:v>0.971129102616442</c:v>
                </c:pt>
                <c:pt idx="86">
                  <c:v>0.976185378966587</c:v>
                </c:pt>
                <c:pt idx="87">
                  <c:v>0.982206736132753</c:v>
                </c:pt>
                <c:pt idx="88">
                  <c:v>0.984669870124063</c:v>
                </c:pt>
                <c:pt idx="89">
                  <c:v>0.988442559664139</c:v>
                </c:pt>
                <c:pt idx="90">
                  <c:v>0.995392418443914</c:v>
                </c:pt>
                <c:pt idx="91">
                  <c:v>0.996039662757666</c:v>
                </c:pt>
                <c:pt idx="92">
                  <c:v>0.99752785579038</c:v>
                </c:pt>
                <c:pt idx="93">
                  <c:v>1.00439472193135</c:v>
                </c:pt>
                <c:pt idx="94">
                  <c:v>1.00481064077586</c:v>
                </c:pt>
                <c:pt idx="95">
                  <c:v>1.00684552002786</c:v>
                </c:pt>
                <c:pt idx="96">
                  <c:v>1.00695530498728</c:v>
                </c:pt>
                <c:pt idx="97">
                  <c:v>1.00990167021664</c:v>
                </c:pt>
                <c:pt idx="98">
                  <c:v>1.0119911810765</c:v>
                </c:pt>
                <c:pt idx="99">
                  <c:v>1.01104365038322</c:v>
                </c:pt>
                <c:pt idx="100">
                  <c:v>1.0120291426261</c:v>
                </c:pt>
                <c:pt idx="101">
                  <c:v>1.01051686482747</c:v>
                </c:pt>
                <c:pt idx="102">
                  <c:v>1.00947595301256</c:v>
                </c:pt>
                <c:pt idx="103">
                  <c:v>1.00848286690225</c:v>
                </c:pt>
                <c:pt idx="104">
                  <c:v>1.00679282721181</c:v>
                </c:pt>
                <c:pt idx="105">
                  <c:v>1.0044294992405</c:v>
                </c:pt>
                <c:pt idx="106">
                  <c:v>1.0033650891201</c:v>
                </c:pt>
                <c:pt idx="107">
                  <c:v>1.00164147565574</c:v>
                </c:pt>
                <c:pt idx="108">
                  <c:v>1.00060252199233</c:v>
                </c:pt>
                <c:pt idx="109">
                  <c:v>1.00015118855428</c:v>
                </c:pt>
                <c:pt idx="110">
                  <c:v>0.999600270007719</c:v>
                </c:pt>
                <c:pt idx="111">
                  <c:v>0.999552252438625</c:v>
                </c:pt>
                <c:pt idx="112">
                  <c:v>0.999785945830617</c:v>
                </c:pt>
                <c:pt idx="113">
                  <c:v>1.00011830307137</c:v>
                </c:pt>
                <c:pt idx="114">
                  <c:v>1.00084482554655</c:v>
                </c:pt>
                <c:pt idx="115">
                  <c:v>1.00109907047659</c:v>
                </c:pt>
                <c:pt idx="116">
                  <c:v>1.00174133860497</c:v>
                </c:pt>
                <c:pt idx="117">
                  <c:v>1.00219195012201</c:v>
                </c:pt>
                <c:pt idx="118">
                  <c:v>1.00256189092402</c:v>
                </c:pt>
                <c:pt idx="119">
                  <c:v>1.00302296142138</c:v>
                </c:pt>
                <c:pt idx="120">
                  <c:v>1.00308019808277</c:v>
                </c:pt>
                <c:pt idx="121">
                  <c:v>1.00323749444635</c:v>
                </c:pt>
                <c:pt idx="122">
                  <c:v>1.00323058533219</c:v>
                </c:pt>
                <c:pt idx="123">
                  <c:v>1.00323166409474</c:v>
                </c:pt>
                <c:pt idx="124">
                  <c:v>1.00292951060512</c:v>
                </c:pt>
                <c:pt idx="125">
                  <c:v>1.00280054153001</c:v>
                </c:pt>
                <c:pt idx="126">
                  <c:v>1.00262217950165</c:v>
                </c:pt>
                <c:pt idx="127">
                  <c:v>1.0019997175261</c:v>
                </c:pt>
                <c:pt idx="128">
                  <c:v>1.001794672257299</c:v>
                </c:pt>
                <c:pt idx="129">
                  <c:v>1.00181411263316</c:v>
                </c:pt>
                <c:pt idx="130">
                  <c:v>1.00089157277845</c:v>
                </c:pt>
                <c:pt idx="131">
                  <c:v>1.00113610665029</c:v>
                </c:pt>
                <c:pt idx="132">
                  <c:v>1.00068477175123</c:v>
                </c:pt>
                <c:pt idx="133">
                  <c:v>1.0005435619534</c:v>
                </c:pt>
                <c:pt idx="134">
                  <c:v>1.0006719898587</c:v>
                </c:pt>
                <c:pt idx="135">
                  <c:v>1.00048208894568</c:v>
                </c:pt>
                <c:pt idx="136">
                  <c:v>1.00054942632178</c:v>
                </c:pt>
                <c:pt idx="137">
                  <c:v>1.00043172984195</c:v>
                </c:pt>
                <c:pt idx="138">
                  <c:v>1.00078090118535</c:v>
                </c:pt>
                <c:pt idx="139">
                  <c:v>1.00077375345373</c:v>
                </c:pt>
                <c:pt idx="140">
                  <c:v>1.00078748830004</c:v>
                </c:pt>
                <c:pt idx="141">
                  <c:v>1.00069225786184</c:v>
                </c:pt>
                <c:pt idx="142">
                  <c:v>1.00088636485922</c:v>
                </c:pt>
                <c:pt idx="143">
                  <c:v>1.00082085877615</c:v>
                </c:pt>
                <c:pt idx="144">
                  <c:v>1.00135758898459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alles!$BF$1</c:f>
              <c:strCache>
                <c:ptCount val="1"/>
                <c:pt idx="0">
                  <c:v>C2H_dipole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alles!$BF$2:$BF$146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1.84610614458651E-7</c:v>
                </c:pt>
                <c:pt idx="33" formatCode="0.00E+00">
                  <c:v>8.03744669397125E-5</c:v>
                </c:pt>
                <c:pt idx="34" formatCode="0.00E+00">
                  <c:v>0.00172933345416157</c:v>
                </c:pt>
                <c:pt idx="35" formatCode="0.00E+00">
                  <c:v>0.0225882610408111</c:v>
                </c:pt>
                <c:pt idx="36" formatCode="0.00E+00">
                  <c:v>0.0812921640200279</c:v>
                </c:pt>
                <c:pt idx="37">
                  <c:v>0.416576801311896</c:v>
                </c:pt>
                <c:pt idx="38">
                  <c:v>0.676794450423536</c:v>
                </c:pt>
                <c:pt idx="39">
                  <c:v>1.30000266903051</c:v>
                </c:pt>
                <c:pt idx="40">
                  <c:v>0.998688843154098</c:v>
                </c:pt>
                <c:pt idx="41">
                  <c:v>1.54287623667409</c:v>
                </c:pt>
                <c:pt idx="42">
                  <c:v>1.44815538880312</c:v>
                </c:pt>
                <c:pt idx="43">
                  <c:v>1.48264825866148</c:v>
                </c:pt>
                <c:pt idx="44">
                  <c:v>1.62917121488971</c:v>
                </c:pt>
                <c:pt idx="45">
                  <c:v>1.43411606334199</c:v>
                </c:pt>
                <c:pt idx="46">
                  <c:v>1.54150580996104</c:v>
                </c:pt>
                <c:pt idx="47">
                  <c:v>1.72528688924835</c:v>
                </c:pt>
                <c:pt idx="48">
                  <c:v>1.26240672560736</c:v>
                </c:pt>
                <c:pt idx="49">
                  <c:v>1.51802977414727</c:v>
                </c:pt>
                <c:pt idx="50">
                  <c:v>1.11523075884614</c:v>
                </c:pt>
                <c:pt idx="51">
                  <c:v>1.20212363271874</c:v>
                </c:pt>
                <c:pt idx="52">
                  <c:v>0.924390418900757</c:v>
                </c:pt>
                <c:pt idx="53">
                  <c:v>0.99700702471272</c:v>
                </c:pt>
                <c:pt idx="54">
                  <c:v>0.908265574644621</c:v>
                </c:pt>
                <c:pt idx="55">
                  <c:v>0.82432815576295</c:v>
                </c:pt>
                <c:pt idx="56">
                  <c:v>0.726136025544856</c:v>
                </c:pt>
                <c:pt idx="57">
                  <c:v>0.791028136558061</c:v>
                </c:pt>
                <c:pt idx="58">
                  <c:v>0.804663274127482</c:v>
                </c:pt>
                <c:pt idx="59">
                  <c:v>0.83406762210945</c:v>
                </c:pt>
                <c:pt idx="60">
                  <c:v>0.803991431979878</c:v>
                </c:pt>
                <c:pt idx="61">
                  <c:v>0.882350332282268</c:v>
                </c:pt>
                <c:pt idx="62">
                  <c:v>0.85136654059013</c:v>
                </c:pt>
                <c:pt idx="63">
                  <c:v>0.964431502875721</c:v>
                </c:pt>
                <c:pt idx="64">
                  <c:v>0.992667915026442</c:v>
                </c:pt>
                <c:pt idx="65">
                  <c:v>1.00402140190699</c:v>
                </c:pt>
                <c:pt idx="66">
                  <c:v>1.05484623456134</c:v>
                </c:pt>
                <c:pt idx="67">
                  <c:v>1.07471616616305</c:v>
                </c:pt>
                <c:pt idx="68">
                  <c:v>1.10160809458009</c:v>
                </c:pt>
                <c:pt idx="69">
                  <c:v>1.07090011327541</c:v>
                </c:pt>
                <c:pt idx="70">
                  <c:v>1.1010808700824</c:v>
                </c:pt>
                <c:pt idx="71">
                  <c:v>1.0618768321891</c:v>
                </c:pt>
                <c:pt idx="72">
                  <c:v>1.05629006524746</c:v>
                </c:pt>
                <c:pt idx="73">
                  <c:v>1.07915447642028</c:v>
                </c:pt>
                <c:pt idx="74">
                  <c:v>1.04489671201102</c:v>
                </c:pt>
                <c:pt idx="75">
                  <c:v>1.0408195520958</c:v>
                </c:pt>
                <c:pt idx="76">
                  <c:v>1.02951843826977</c:v>
                </c:pt>
                <c:pt idx="77">
                  <c:v>1.03138256364644</c:v>
                </c:pt>
                <c:pt idx="78">
                  <c:v>1.0274602107082</c:v>
                </c:pt>
                <c:pt idx="79">
                  <c:v>1.0035351598495</c:v>
                </c:pt>
                <c:pt idx="80">
                  <c:v>1.00686739212678</c:v>
                </c:pt>
                <c:pt idx="81">
                  <c:v>0.997650881759152</c:v>
                </c:pt>
                <c:pt idx="82">
                  <c:v>0.989398069685615</c:v>
                </c:pt>
                <c:pt idx="83">
                  <c:v>0.976240168851577</c:v>
                </c:pt>
                <c:pt idx="84">
                  <c:v>0.969768510535954</c:v>
                </c:pt>
                <c:pt idx="85">
                  <c:v>0.976396453693544</c:v>
                </c:pt>
                <c:pt idx="86">
                  <c:v>0.973988037088448</c:v>
                </c:pt>
                <c:pt idx="87">
                  <c:v>0.980163599819669</c:v>
                </c:pt>
                <c:pt idx="88">
                  <c:v>0.980337622335801</c:v>
                </c:pt>
                <c:pt idx="89">
                  <c:v>0.990979242206715</c:v>
                </c:pt>
                <c:pt idx="90">
                  <c:v>0.991893718320244</c:v>
                </c:pt>
                <c:pt idx="91">
                  <c:v>1.00859674337849</c:v>
                </c:pt>
                <c:pt idx="92">
                  <c:v>1.006531797819</c:v>
                </c:pt>
                <c:pt idx="93">
                  <c:v>1.01400535761663</c:v>
                </c:pt>
                <c:pt idx="94">
                  <c:v>1.01658630236508</c:v>
                </c:pt>
                <c:pt idx="95">
                  <c:v>1.02111445964758</c:v>
                </c:pt>
                <c:pt idx="96">
                  <c:v>1.01763604610515</c:v>
                </c:pt>
                <c:pt idx="97">
                  <c:v>1.02089792307523</c:v>
                </c:pt>
                <c:pt idx="98">
                  <c:v>1.01636335795427</c:v>
                </c:pt>
                <c:pt idx="99">
                  <c:v>1.01707473724205</c:v>
                </c:pt>
                <c:pt idx="100">
                  <c:v>1.01174496308792</c:v>
                </c:pt>
                <c:pt idx="101">
                  <c:v>1.00549562086298</c:v>
                </c:pt>
                <c:pt idx="102">
                  <c:v>1.00316640192462</c:v>
                </c:pt>
                <c:pt idx="103">
                  <c:v>0.998596437283787</c:v>
                </c:pt>
                <c:pt idx="104">
                  <c:v>0.995526507426813</c:v>
                </c:pt>
                <c:pt idx="105">
                  <c:v>0.992787982886519</c:v>
                </c:pt>
                <c:pt idx="106">
                  <c:v>0.990448443365569</c:v>
                </c:pt>
                <c:pt idx="107">
                  <c:v>0.988794861918202</c:v>
                </c:pt>
                <c:pt idx="108">
                  <c:v>0.991808566586488</c:v>
                </c:pt>
                <c:pt idx="109">
                  <c:v>0.989747744818235</c:v>
                </c:pt>
                <c:pt idx="110">
                  <c:v>0.9916824284054</c:v>
                </c:pt>
                <c:pt idx="111">
                  <c:v>0.993637510779677</c:v>
                </c:pt>
                <c:pt idx="112">
                  <c:v>0.99447981100679</c:v>
                </c:pt>
                <c:pt idx="113">
                  <c:v>0.996858086118438</c:v>
                </c:pt>
                <c:pt idx="114">
                  <c:v>0.99693383805789</c:v>
                </c:pt>
                <c:pt idx="115">
                  <c:v>1.00107459911483</c:v>
                </c:pt>
                <c:pt idx="116">
                  <c:v>1.00349026937932</c:v>
                </c:pt>
                <c:pt idx="117">
                  <c:v>1.0029878767992</c:v>
                </c:pt>
                <c:pt idx="118">
                  <c:v>1.0050790118817</c:v>
                </c:pt>
                <c:pt idx="119">
                  <c:v>1.00642769947898</c:v>
                </c:pt>
                <c:pt idx="120">
                  <c:v>1.00643228929359</c:v>
                </c:pt>
                <c:pt idx="121">
                  <c:v>1.00719719879883</c:v>
                </c:pt>
                <c:pt idx="122">
                  <c:v>1.00694824754921</c:v>
                </c:pt>
                <c:pt idx="123">
                  <c:v>1.00605750851332</c:v>
                </c:pt>
                <c:pt idx="124">
                  <c:v>1.00585644242675</c:v>
                </c:pt>
                <c:pt idx="125">
                  <c:v>1.00515636126365</c:v>
                </c:pt>
                <c:pt idx="126">
                  <c:v>1.00440395356864</c:v>
                </c:pt>
                <c:pt idx="127">
                  <c:v>1.00252005665384</c:v>
                </c:pt>
                <c:pt idx="128">
                  <c:v>1.00085573965074</c:v>
                </c:pt>
                <c:pt idx="129">
                  <c:v>1.00106552274704</c:v>
                </c:pt>
                <c:pt idx="130">
                  <c:v>0.999967190125955</c:v>
                </c:pt>
                <c:pt idx="131">
                  <c:v>0.998598010613875</c:v>
                </c:pt>
                <c:pt idx="132">
                  <c:v>0.998732798178504</c:v>
                </c:pt>
                <c:pt idx="133">
                  <c:v>0.997582188789143</c:v>
                </c:pt>
                <c:pt idx="134">
                  <c:v>0.998094440502813</c:v>
                </c:pt>
                <c:pt idx="135">
                  <c:v>0.997746984177562</c:v>
                </c:pt>
                <c:pt idx="136">
                  <c:v>0.997691886106214</c:v>
                </c:pt>
                <c:pt idx="137">
                  <c:v>0.998237873526887</c:v>
                </c:pt>
                <c:pt idx="138">
                  <c:v>0.998449952356838</c:v>
                </c:pt>
                <c:pt idx="139">
                  <c:v>0.999439560998751</c:v>
                </c:pt>
                <c:pt idx="140">
                  <c:v>0.999601248763341</c:v>
                </c:pt>
                <c:pt idx="141">
                  <c:v>0.999442638970117</c:v>
                </c:pt>
                <c:pt idx="142">
                  <c:v>1.00079448541148</c:v>
                </c:pt>
                <c:pt idx="143">
                  <c:v>1.00064982464365</c:v>
                </c:pt>
                <c:pt idx="144">
                  <c:v>1.00150509197576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alles!$BG$1</c:f>
              <c:strCache>
                <c:ptCount val="1"/>
                <c:pt idx="0">
                  <c:v>C4H_dipole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alles!$BG$2:$BG$146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3.38221780013726E-8</c:v>
                </c:pt>
                <c:pt idx="33" formatCode="0.00E+00">
                  <c:v>5.12161570132982E-5</c:v>
                </c:pt>
                <c:pt idx="34" formatCode="0.00E+00">
                  <c:v>0.00211904060687798</c:v>
                </c:pt>
                <c:pt idx="35" formatCode="0.00E+00">
                  <c:v>0.0196474333982547</c:v>
                </c:pt>
                <c:pt idx="36">
                  <c:v>0.105601082936128</c:v>
                </c:pt>
                <c:pt idx="37">
                  <c:v>0.359588920363481</c:v>
                </c:pt>
                <c:pt idx="38">
                  <c:v>0.657030746376715</c:v>
                </c:pt>
                <c:pt idx="39">
                  <c:v>0.972854689986444</c:v>
                </c:pt>
                <c:pt idx="40">
                  <c:v>1.24529741638127</c:v>
                </c:pt>
                <c:pt idx="41">
                  <c:v>1.62322775689286</c:v>
                </c:pt>
                <c:pt idx="42">
                  <c:v>1.53082707855666</c:v>
                </c:pt>
                <c:pt idx="43">
                  <c:v>1.47930166290509</c:v>
                </c:pt>
                <c:pt idx="44">
                  <c:v>1.61602323870887</c:v>
                </c:pt>
                <c:pt idx="45">
                  <c:v>1.30749608307768</c:v>
                </c:pt>
                <c:pt idx="46">
                  <c:v>1.38539672286236</c:v>
                </c:pt>
                <c:pt idx="47">
                  <c:v>1.22124249509153</c:v>
                </c:pt>
                <c:pt idx="48">
                  <c:v>1.09494763762916</c:v>
                </c:pt>
                <c:pt idx="49">
                  <c:v>1.1394972052671</c:v>
                </c:pt>
                <c:pt idx="50">
                  <c:v>1.05020030160784</c:v>
                </c:pt>
                <c:pt idx="51">
                  <c:v>1.00427331076451</c:v>
                </c:pt>
                <c:pt idx="52">
                  <c:v>1.01460685175612</c:v>
                </c:pt>
                <c:pt idx="53">
                  <c:v>0.919364828803854</c:v>
                </c:pt>
                <c:pt idx="54">
                  <c:v>1.01238241653106</c:v>
                </c:pt>
                <c:pt idx="55">
                  <c:v>0.928254323310288</c:v>
                </c:pt>
                <c:pt idx="56">
                  <c:v>0.954003231402443</c:v>
                </c:pt>
                <c:pt idx="57">
                  <c:v>0.925223648553563</c:v>
                </c:pt>
                <c:pt idx="58">
                  <c:v>0.943625282394498</c:v>
                </c:pt>
                <c:pt idx="59">
                  <c:v>0.939524839035577</c:v>
                </c:pt>
                <c:pt idx="60">
                  <c:v>1.01404687260564</c:v>
                </c:pt>
                <c:pt idx="61">
                  <c:v>1.01946083674964</c:v>
                </c:pt>
                <c:pt idx="62">
                  <c:v>1.02437791713768</c:v>
                </c:pt>
                <c:pt idx="63">
                  <c:v>1.08348245971216</c:v>
                </c:pt>
                <c:pt idx="64">
                  <c:v>1.11141843258166</c:v>
                </c:pt>
                <c:pt idx="65">
                  <c:v>1.07373607837083</c:v>
                </c:pt>
                <c:pt idx="66">
                  <c:v>1.13748756051585</c:v>
                </c:pt>
                <c:pt idx="67">
                  <c:v>1.05915602168073</c:v>
                </c:pt>
                <c:pt idx="68">
                  <c:v>1.10450578977337</c:v>
                </c:pt>
                <c:pt idx="69">
                  <c:v>1.04778325351068</c:v>
                </c:pt>
                <c:pt idx="70">
                  <c:v>1.05115677052536</c:v>
                </c:pt>
                <c:pt idx="71">
                  <c:v>1.04179849778519</c:v>
                </c:pt>
                <c:pt idx="72">
                  <c:v>1.01431703142413</c:v>
                </c:pt>
                <c:pt idx="73">
                  <c:v>1.01403793685657</c:v>
                </c:pt>
                <c:pt idx="74">
                  <c:v>0.992642446470325</c:v>
                </c:pt>
                <c:pt idx="75">
                  <c:v>0.996395174262937</c:v>
                </c:pt>
                <c:pt idx="76">
                  <c:v>0.972937461155918</c:v>
                </c:pt>
                <c:pt idx="77">
                  <c:v>0.962368011130181</c:v>
                </c:pt>
                <c:pt idx="78">
                  <c:v>0.949410540284115</c:v>
                </c:pt>
                <c:pt idx="79">
                  <c:v>0.951748803368979</c:v>
                </c:pt>
                <c:pt idx="80">
                  <c:v>0.954690967241927</c:v>
                </c:pt>
                <c:pt idx="81">
                  <c:v>0.947886298940119</c:v>
                </c:pt>
                <c:pt idx="82">
                  <c:v>0.961283600216814</c:v>
                </c:pt>
                <c:pt idx="83">
                  <c:v>0.962961728131604</c:v>
                </c:pt>
                <c:pt idx="84">
                  <c:v>0.967382879677763</c:v>
                </c:pt>
                <c:pt idx="85">
                  <c:v>0.978858407517221</c:v>
                </c:pt>
                <c:pt idx="86">
                  <c:v>0.98272680881363</c:v>
                </c:pt>
                <c:pt idx="87">
                  <c:v>0.990798734644362</c:v>
                </c:pt>
                <c:pt idx="88">
                  <c:v>1.00600345081931</c:v>
                </c:pt>
                <c:pt idx="89">
                  <c:v>1.00622817186382</c:v>
                </c:pt>
                <c:pt idx="90">
                  <c:v>1.02046940963269</c:v>
                </c:pt>
                <c:pt idx="91">
                  <c:v>1.02171876871631</c:v>
                </c:pt>
                <c:pt idx="92">
                  <c:v>1.02930181341007</c:v>
                </c:pt>
                <c:pt idx="93">
                  <c:v>1.03547661338752</c:v>
                </c:pt>
                <c:pt idx="94">
                  <c:v>1.03814988537027</c:v>
                </c:pt>
                <c:pt idx="95">
                  <c:v>1.03323433798031</c:v>
                </c:pt>
                <c:pt idx="96">
                  <c:v>1.0348917952584</c:v>
                </c:pt>
                <c:pt idx="97">
                  <c:v>1.03104801443886</c:v>
                </c:pt>
                <c:pt idx="98">
                  <c:v>1.02469971991947</c:v>
                </c:pt>
                <c:pt idx="99">
                  <c:v>1.0208534742015</c:v>
                </c:pt>
                <c:pt idx="100">
                  <c:v>1.01313851286013</c:v>
                </c:pt>
                <c:pt idx="101">
                  <c:v>1.00701808424794</c:v>
                </c:pt>
                <c:pt idx="102">
                  <c:v>1.00136026273846</c:v>
                </c:pt>
                <c:pt idx="103">
                  <c:v>0.998477945036195</c:v>
                </c:pt>
                <c:pt idx="104">
                  <c:v>0.995739236820673</c:v>
                </c:pt>
                <c:pt idx="105">
                  <c:v>0.990872699864146</c:v>
                </c:pt>
                <c:pt idx="106">
                  <c:v>0.990523164874479</c:v>
                </c:pt>
                <c:pt idx="107">
                  <c:v>0.990506099192518</c:v>
                </c:pt>
                <c:pt idx="108">
                  <c:v>0.990088831717523</c:v>
                </c:pt>
                <c:pt idx="109">
                  <c:v>0.989543339261138</c:v>
                </c:pt>
                <c:pt idx="110">
                  <c:v>0.991563404412272</c:v>
                </c:pt>
                <c:pt idx="111">
                  <c:v>0.991934656072114</c:v>
                </c:pt>
                <c:pt idx="112">
                  <c:v>0.994247594388583</c:v>
                </c:pt>
                <c:pt idx="113">
                  <c:v>0.995622596173016</c:v>
                </c:pt>
                <c:pt idx="114">
                  <c:v>0.997419248631845</c:v>
                </c:pt>
                <c:pt idx="115">
                  <c:v>0.998556897390549</c:v>
                </c:pt>
                <c:pt idx="116">
                  <c:v>0.999508518943832</c:v>
                </c:pt>
                <c:pt idx="117">
                  <c:v>1.00195730743318</c:v>
                </c:pt>
                <c:pt idx="118">
                  <c:v>1.00164101829716</c:v>
                </c:pt>
                <c:pt idx="119">
                  <c:v>1.00281259677425</c:v>
                </c:pt>
                <c:pt idx="120">
                  <c:v>1.00296775045099</c:v>
                </c:pt>
                <c:pt idx="121">
                  <c:v>1.00328859569272</c:v>
                </c:pt>
                <c:pt idx="122">
                  <c:v>1.00280602759585</c:v>
                </c:pt>
                <c:pt idx="123">
                  <c:v>1.00310495512298</c:v>
                </c:pt>
                <c:pt idx="124">
                  <c:v>1.00194591034499</c:v>
                </c:pt>
                <c:pt idx="125">
                  <c:v>1.00181774329705</c:v>
                </c:pt>
                <c:pt idx="126">
                  <c:v>1.00151916854493</c:v>
                </c:pt>
                <c:pt idx="127">
                  <c:v>1.00066288073413</c:v>
                </c:pt>
                <c:pt idx="128">
                  <c:v>0.999924872599499</c:v>
                </c:pt>
                <c:pt idx="129">
                  <c:v>0.999832180181543</c:v>
                </c:pt>
                <c:pt idx="130">
                  <c:v>0.999187147425934</c:v>
                </c:pt>
                <c:pt idx="131">
                  <c:v>0.999633154369943</c:v>
                </c:pt>
                <c:pt idx="132">
                  <c:v>0.999444744723419</c:v>
                </c:pt>
                <c:pt idx="133">
                  <c:v>0.998973181935479</c:v>
                </c:pt>
                <c:pt idx="134">
                  <c:v>1.00010343563693</c:v>
                </c:pt>
                <c:pt idx="135">
                  <c:v>1.00004749467529</c:v>
                </c:pt>
                <c:pt idx="136">
                  <c:v>1.00094615278627</c:v>
                </c:pt>
                <c:pt idx="137">
                  <c:v>1.00090769028509</c:v>
                </c:pt>
                <c:pt idx="138">
                  <c:v>1.00172872198752</c:v>
                </c:pt>
                <c:pt idx="139">
                  <c:v>1.00210334957316</c:v>
                </c:pt>
                <c:pt idx="140">
                  <c:v>1.00246854280049</c:v>
                </c:pt>
                <c:pt idx="141">
                  <c:v>1.00279024829549</c:v>
                </c:pt>
                <c:pt idx="142">
                  <c:v>1.00293932446055</c:v>
                </c:pt>
                <c:pt idx="143">
                  <c:v>1.0030066634297</c:v>
                </c:pt>
                <c:pt idx="144">
                  <c:v>1.00284701848368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alles!$BH$1</c:f>
              <c:strCache>
                <c:ptCount val="1"/>
                <c:pt idx="0">
                  <c:v>C5H_dipole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alles!$BH$2:$BH$146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6.07578909861893E-7</c:v>
                </c:pt>
                <c:pt idx="33" formatCode="0.00E+00">
                  <c:v>5.95734211088325E-5</c:v>
                </c:pt>
                <c:pt idx="34" formatCode="0.00E+00">
                  <c:v>0.00370207404320718</c:v>
                </c:pt>
                <c:pt idx="35" formatCode="0.00E+00">
                  <c:v>0.0272969634607447</c:v>
                </c:pt>
                <c:pt idx="36">
                  <c:v>0.150102255371323</c:v>
                </c:pt>
                <c:pt idx="37">
                  <c:v>0.362496646205972</c:v>
                </c:pt>
                <c:pt idx="38">
                  <c:v>0.697931063359179</c:v>
                </c:pt>
                <c:pt idx="39">
                  <c:v>0.75568481720968</c:v>
                </c:pt>
                <c:pt idx="40">
                  <c:v>1.43571236002095</c:v>
                </c:pt>
                <c:pt idx="41">
                  <c:v>1.11633511882451</c:v>
                </c:pt>
                <c:pt idx="42">
                  <c:v>1.28792063508817</c:v>
                </c:pt>
                <c:pt idx="43">
                  <c:v>1.4835103876229</c:v>
                </c:pt>
                <c:pt idx="44">
                  <c:v>1.18727204199986</c:v>
                </c:pt>
                <c:pt idx="45">
                  <c:v>1.19598691447517</c:v>
                </c:pt>
                <c:pt idx="46">
                  <c:v>1.26506139132477</c:v>
                </c:pt>
                <c:pt idx="47">
                  <c:v>1.17203222479682</c:v>
                </c:pt>
                <c:pt idx="48">
                  <c:v>1.17755584235768</c:v>
                </c:pt>
                <c:pt idx="49">
                  <c:v>1.11244324838778</c:v>
                </c:pt>
                <c:pt idx="50">
                  <c:v>1.10984533894323</c:v>
                </c:pt>
                <c:pt idx="51">
                  <c:v>1.08342822539216</c:v>
                </c:pt>
                <c:pt idx="52">
                  <c:v>1.20220381122307</c:v>
                </c:pt>
                <c:pt idx="53">
                  <c:v>1.15938522484688</c:v>
                </c:pt>
                <c:pt idx="54">
                  <c:v>1.20631812618628</c:v>
                </c:pt>
                <c:pt idx="55">
                  <c:v>1.33415607003284</c:v>
                </c:pt>
                <c:pt idx="56">
                  <c:v>1.06153662418912</c:v>
                </c:pt>
                <c:pt idx="57">
                  <c:v>1.37758923623817</c:v>
                </c:pt>
                <c:pt idx="58">
                  <c:v>1.11313661201773</c:v>
                </c:pt>
                <c:pt idx="59">
                  <c:v>1.15360212083057</c:v>
                </c:pt>
                <c:pt idx="60">
                  <c:v>1.15139667836571</c:v>
                </c:pt>
                <c:pt idx="61">
                  <c:v>0.917843518552278</c:v>
                </c:pt>
                <c:pt idx="62">
                  <c:v>0.991512002505329</c:v>
                </c:pt>
                <c:pt idx="63">
                  <c:v>0.911028352826158</c:v>
                </c:pt>
                <c:pt idx="64">
                  <c:v>0.902269268852971</c:v>
                </c:pt>
                <c:pt idx="65">
                  <c:v>0.91492198746617</c:v>
                </c:pt>
                <c:pt idx="66">
                  <c:v>0.87366419108067</c:v>
                </c:pt>
                <c:pt idx="67">
                  <c:v>0.951857849332235</c:v>
                </c:pt>
                <c:pt idx="68">
                  <c:v>0.944259763153532</c:v>
                </c:pt>
                <c:pt idx="69">
                  <c:v>0.976587846892427</c:v>
                </c:pt>
                <c:pt idx="70">
                  <c:v>1.02154002128106</c:v>
                </c:pt>
                <c:pt idx="71">
                  <c:v>1.02917308659323</c:v>
                </c:pt>
                <c:pt idx="72">
                  <c:v>0.981215850145493</c:v>
                </c:pt>
                <c:pt idx="73">
                  <c:v>0.961826308696509</c:v>
                </c:pt>
                <c:pt idx="74">
                  <c:v>1.02690216135212</c:v>
                </c:pt>
                <c:pt idx="75">
                  <c:v>0.982505895444674</c:v>
                </c:pt>
                <c:pt idx="76">
                  <c:v>0.96096686016495</c:v>
                </c:pt>
                <c:pt idx="77">
                  <c:v>0.973822022718238</c:v>
                </c:pt>
                <c:pt idx="78">
                  <c:v>0.967964375132117</c:v>
                </c:pt>
                <c:pt idx="79">
                  <c:v>0.973918587775838</c:v>
                </c:pt>
                <c:pt idx="80">
                  <c:v>0.964569639097096</c:v>
                </c:pt>
                <c:pt idx="81">
                  <c:v>0.979403555460426</c:v>
                </c:pt>
                <c:pt idx="82">
                  <c:v>0.982080097941923</c:v>
                </c:pt>
                <c:pt idx="83">
                  <c:v>0.997296883996198</c:v>
                </c:pt>
                <c:pt idx="84">
                  <c:v>1.0009344253689</c:v>
                </c:pt>
                <c:pt idx="85">
                  <c:v>1.018424217389688</c:v>
                </c:pt>
                <c:pt idx="86">
                  <c:v>1.02175696472851</c:v>
                </c:pt>
                <c:pt idx="87">
                  <c:v>1.028533235932</c:v>
                </c:pt>
                <c:pt idx="88">
                  <c:v>1.02880066363132</c:v>
                </c:pt>
                <c:pt idx="89">
                  <c:v>1.04354326075599</c:v>
                </c:pt>
                <c:pt idx="90">
                  <c:v>1.02023092692407</c:v>
                </c:pt>
                <c:pt idx="91">
                  <c:v>1.02280936045808</c:v>
                </c:pt>
                <c:pt idx="92">
                  <c:v>1.02820285068518</c:v>
                </c:pt>
                <c:pt idx="93">
                  <c:v>1.02028113046234</c:v>
                </c:pt>
                <c:pt idx="94">
                  <c:v>1.01455616042847</c:v>
                </c:pt>
                <c:pt idx="95">
                  <c:v>1.01481594807983</c:v>
                </c:pt>
                <c:pt idx="96">
                  <c:v>1.01570355696455</c:v>
                </c:pt>
                <c:pt idx="97">
                  <c:v>1.01125534370833</c:v>
                </c:pt>
                <c:pt idx="98">
                  <c:v>1.0126009350626</c:v>
                </c:pt>
                <c:pt idx="99">
                  <c:v>1.01088516918512</c:v>
                </c:pt>
                <c:pt idx="100">
                  <c:v>1.00979482427089</c:v>
                </c:pt>
                <c:pt idx="101">
                  <c:v>1.00917510331773</c:v>
                </c:pt>
                <c:pt idx="102">
                  <c:v>1.00542388406569</c:v>
                </c:pt>
                <c:pt idx="103">
                  <c:v>1.00387362630287</c:v>
                </c:pt>
                <c:pt idx="104">
                  <c:v>1.00291862935452</c:v>
                </c:pt>
                <c:pt idx="105">
                  <c:v>0.996905721773806</c:v>
                </c:pt>
                <c:pt idx="106">
                  <c:v>0.996322670945252</c:v>
                </c:pt>
                <c:pt idx="107">
                  <c:v>0.994817915587718</c:v>
                </c:pt>
                <c:pt idx="108">
                  <c:v>0.992361094304173</c:v>
                </c:pt>
                <c:pt idx="109">
                  <c:v>0.991297313000401</c:v>
                </c:pt>
                <c:pt idx="110">
                  <c:v>0.991829928606256</c:v>
                </c:pt>
                <c:pt idx="111">
                  <c:v>0.990718393346213</c:v>
                </c:pt>
                <c:pt idx="112">
                  <c:v>0.990630348360828</c:v>
                </c:pt>
                <c:pt idx="113">
                  <c:v>0.99272401584716</c:v>
                </c:pt>
                <c:pt idx="114">
                  <c:v>0.992518451358139</c:v>
                </c:pt>
                <c:pt idx="115">
                  <c:v>0.993183335652578</c:v>
                </c:pt>
                <c:pt idx="116">
                  <c:v>0.995480500394025</c:v>
                </c:pt>
                <c:pt idx="117">
                  <c:v>0.996369421536117</c:v>
                </c:pt>
                <c:pt idx="118">
                  <c:v>0.998094292552339</c:v>
                </c:pt>
                <c:pt idx="119">
                  <c:v>0.998635032416397</c:v>
                </c:pt>
                <c:pt idx="120">
                  <c:v>0.998125646634413</c:v>
                </c:pt>
                <c:pt idx="121">
                  <c:v>1.00021138699203</c:v>
                </c:pt>
                <c:pt idx="122">
                  <c:v>1.00125614913709</c:v>
                </c:pt>
                <c:pt idx="123">
                  <c:v>1.00223823400134</c:v>
                </c:pt>
                <c:pt idx="124">
                  <c:v>1.00021043828262</c:v>
                </c:pt>
                <c:pt idx="125">
                  <c:v>1.00365001947211</c:v>
                </c:pt>
                <c:pt idx="126">
                  <c:v>1.00309573479158</c:v>
                </c:pt>
                <c:pt idx="127">
                  <c:v>1.00281921229198</c:v>
                </c:pt>
                <c:pt idx="128">
                  <c:v>1.0037579900181</c:v>
                </c:pt>
                <c:pt idx="129">
                  <c:v>1.00351477974432</c:v>
                </c:pt>
                <c:pt idx="130">
                  <c:v>1.00382371646929</c:v>
                </c:pt>
                <c:pt idx="131">
                  <c:v>1.00368870242586</c:v>
                </c:pt>
                <c:pt idx="132">
                  <c:v>1.00401615142699</c:v>
                </c:pt>
                <c:pt idx="133">
                  <c:v>1.00392993812915</c:v>
                </c:pt>
                <c:pt idx="134">
                  <c:v>1.00266750122116</c:v>
                </c:pt>
                <c:pt idx="135">
                  <c:v>1.00382033495737</c:v>
                </c:pt>
                <c:pt idx="136">
                  <c:v>1.00292776509712</c:v>
                </c:pt>
                <c:pt idx="137">
                  <c:v>1.002794642807669</c:v>
                </c:pt>
                <c:pt idx="138">
                  <c:v>1.00249578112484</c:v>
                </c:pt>
                <c:pt idx="139">
                  <c:v>1.00126265221289</c:v>
                </c:pt>
                <c:pt idx="140">
                  <c:v>1.0027337174547</c:v>
                </c:pt>
                <c:pt idx="141">
                  <c:v>1.00137662943675</c:v>
                </c:pt>
                <c:pt idx="142">
                  <c:v>1.00103703356518</c:v>
                </c:pt>
                <c:pt idx="143">
                  <c:v>1.00086745335765</c:v>
                </c:pt>
                <c:pt idx="144">
                  <c:v>1.00075628005061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alles!$BI$1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4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alles!$BI$2:$BI$146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2.00581188972565E-6</c:v>
                </c:pt>
                <c:pt idx="31" formatCode="0.00E+00">
                  <c:v>0.000299810260081577</c:v>
                </c:pt>
                <c:pt idx="32" formatCode="0.00E+00">
                  <c:v>0.00928814264865146</c:v>
                </c:pt>
                <c:pt idx="33">
                  <c:v>0.1272353391889</c:v>
                </c:pt>
                <c:pt idx="34">
                  <c:v>0.543038263578131</c:v>
                </c:pt>
                <c:pt idx="35">
                  <c:v>0.549278130552801</c:v>
                </c:pt>
                <c:pt idx="36">
                  <c:v>1.51552918542735</c:v>
                </c:pt>
                <c:pt idx="37">
                  <c:v>1.09437118184753</c:v>
                </c:pt>
                <c:pt idx="38">
                  <c:v>1.15435586836934</c:v>
                </c:pt>
                <c:pt idx="39">
                  <c:v>1.09351421970851</c:v>
                </c:pt>
                <c:pt idx="40">
                  <c:v>0.890488316611106</c:v>
                </c:pt>
                <c:pt idx="41">
                  <c:v>1.11411072976346</c:v>
                </c:pt>
                <c:pt idx="42">
                  <c:v>0.960235604223858</c:v>
                </c:pt>
                <c:pt idx="43">
                  <c:v>0.975853167412614</c:v>
                </c:pt>
                <c:pt idx="44">
                  <c:v>0.898432718795725</c:v>
                </c:pt>
                <c:pt idx="45">
                  <c:v>1.08189307706553</c:v>
                </c:pt>
                <c:pt idx="46">
                  <c:v>0.959600908552211</c:v>
                </c:pt>
                <c:pt idx="47">
                  <c:v>1.05366762125947</c:v>
                </c:pt>
                <c:pt idx="48">
                  <c:v>0.968177737841433</c:v>
                </c:pt>
                <c:pt idx="49">
                  <c:v>1.04544908980493</c:v>
                </c:pt>
                <c:pt idx="50">
                  <c:v>1.01241590131469</c:v>
                </c:pt>
                <c:pt idx="51">
                  <c:v>1.06872685920449</c:v>
                </c:pt>
                <c:pt idx="52">
                  <c:v>1.08902406551319</c:v>
                </c:pt>
                <c:pt idx="53">
                  <c:v>1.05647194312292</c:v>
                </c:pt>
                <c:pt idx="54">
                  <c:v>1.05698996031846</c:v>
                </c:pt>
                <c:pt idx="55">
                  <c:v>1.04366472243958</c:v>
                </c:pt>
                <c:pt idx="56">
                  <c:v>1.05937971103222</c:v>
                </c:pt>
                <c:pt idx="57">
                  <c:v>1.00952259553382</c:v>
                </c:pt>
                <c:pt idx="58">
                  <c:v>1.05876477601886</c:v>
                </c:pt>
                <c:pt idx="59">
                  <c:v>1.00636820385336</c:v>
                </c:pt>
                <c:pt idx="60">
                  <c:v>1.06386589352572</c:v>
                </c:pt>
                <c:pt idx="61">
                  <c:v>0.979646457584245</c:v>
                </c:pt>
                <c:pt idx="62">
                  <c:v>1.0964865998314</c:v>
                </c:pt>
                <c:pt idx="63">
                  <c:v>0.975668719026434</c:v>
                </c:pt>
                <c:pt idx="64">
                  <c:v>1.06346602276815</c:v>
                </c:pt>
                <c:pt idx="65">
                  <c:v>1.05767737438073</c:v>
                </c:pt>
                <c:pt idx="66">
                  <c:v>1.04469453459674</c:v>
                </c:pt>
                <c:pt idx="67">
                  <c:v>1.09179609540144</c:v>
                </c:pt>
                <c:pt idx="68">
                  <c:v>1.12175013058745</c:v>
                </c:pt>
                <c:pt idx="69">
                  <c:v>1.05611372081059</c:v>
                </c:pt>
                <c:pt idx="70">
                  <c:v>1.0549713501297</c:v>
                </c:pt>
                <c:pt idx="71">
                  <c:v>1.0529921725343</c:v>
                </c:pt>
                <c:pt idx="72">
                  <c:v>1.01793105130232</c:v>
                </c:pt>
                <c:pt idx="73">
                  <c:v>1.00188669660455</c:v>
                </c:pt>
                <c:pt idx="74">
                  <c:v>0.979401832254792</c:v>
                </c:pt>
                <c:pt idx="75">
                  <c:v>0.978994169778889</c:v>
                </c:pt>
                <c:pt idx="76">
                  <c:v>0.953764395854217</c:v>
                </c:pt>
                <c:pt idx="77">
                  <c:v>0.965301633451416</c:v>
                </c:pt>
                <c:pt idx="78">
                  <c:v>0.964350255339544</c:v>
                </c:pt>
                <c:pt idx="79">
                  <c:v>0.955995290921344</c:v>
                </c:pt>
                <c:pt idx="80">
                  <c:v>0.961355506215874</c:v>
                </c:pt>
                <c:pt idx="81">
                  <c:v>0.975962794715188</c:v>
                </c:pt>
                <c:pt idx="82">
                  <c:v>0.972091725645249</c:v>
                </c:pt>
                <c:pt idx="83">
                  <c:v>0.98059050239292</c:v>
                </c:pt>
                <c:pt idx="84">
                  <c:v>0.983973783082417</c:v>
                </c:pt>
                <c:pt idx="85">
                  <c:v>0.9886315246764</c:v>
                </c:pt>
                <c:pt idx="86">
                  <c:v>0.998953748351261</c:v>
                </c:pt>
                <c:pt idx="87">
                  <c:v>1.00226957935692</c:v>
                </c:pt>
                <c:pt idx="88">
                  <c:v>1.0042121457127</c:v>
                </c:pt>
                <c:pt idx="89">
                  <c:v>1.01014663844715</c:v>
                </c:pt>
                <c:pt idx="90">
                  <c:v>1.01364385133673</c:v>
                </c:pt>
                <c:pt idx="91">
                  <c:v>1.01659621100367</c:v>
                </c:pt>
                <c:pt idx="92">
                  <c:v>1.01408102224482</c:v>
                </c:pt>
                <c:pt idx="93">
                  <c:v>1.02206318842966</c:v>
                </c:pt>
                <c:pt idx="94">
                  <c:v>1.01749485669722</c:v>
                </c:pt>
                <c:pt idx="95">
                  <c:v>1.01656902922153</c:v>
                </c:pt>
                <c:pt idx="96">
                  <c:v>1.01306418080178</c:v>
                </c:pt>
                <c:pt idx="97">
                  <c:v>1.01443129391736</c:v>
                </c:pt>
                <c:pt idx="98">
                  <c:v>1.01227201621212</c:v>
                </c:pt>
                <c:pt idx="99">
                  <c:v>1.01031072991854</c:v>
                </c:pt>
                <c:pt idx="100">
                  <c:v>1.01060789175072</c:v>
                </c:pt>
                <c:pt idx="101">
                  <c:v>1.00491270520308</c:v>
                </c:pt>
                <c:pt idx="102">
                  <c:v>1.00576993375307</c:v>
                </c:pt>
                <c:pt idx="103">
                  <c:v>1.00337268635394</c:v>
                </c:pt>
                <c:pt idx="104">
                  <c:v>1.00151729985644</c:v>
                </c:pt>
                <c:pt idx="105">
                  <c:v>0.9991468126414</c:v>
                </c:pt>
                <c:pt idx="106">
                  <c:v>0.99774369022207</c:v>
                </c:pt>
                <c:pt idx="107">
                  <c:v>0.998488640189977</c:v>
                </c:pt>
                <c:pt idx="108">
                  <c:v>0.99827018711742</c:v>
                </c:pt>
                <c:pt idx="109">
                  <c:v>0.996995379350617</c:v>
                </c:pt>
                <c:pt idx="110">
                  <c:v>0.997573286090935</c:v>
                </c:pt>
                <c:pt idx="111">
                  <c:v>0.998161373095243</c:v>
                </c:pt>
                <c:pt idx="112">
                  <c:v>0.999902726140696</c:v>
                </c:pt>
                <c:pt idx="113">
                  <c:v>0.998130174322879</c:v>
                </c:pt>
                <c:pt idx="114">
                  <c:v>0.999578352104802</c:v>
                </c:pt>
                <c:pt idx="115">
                  <c:v>1.000535773297</c:v>
                </c:pt>
                <c:pt idx="116">
                  <c:v>1.00030435058775</c:v>
                </c:pt>
                <c:pt idx="117">
                  <c:v>1.00073788569344</c:v>
                </c:pt>
                <c:pt idx="118">
                  <c:v>1.00064774494244</c:v>
                </c:pt>
                <c:pt idx="119">
                  <c:v>1.00142470220831</c:v>
                </c:pt>
                <c:pt idx="120">
                  <c:v>0.999831734413606</c:v>
                </c:pt>
                <c:pt idx="121">
                  <c:v>1.00061773026833</c:v>
                </c:pt>
                <c:pt idx="122">
                  <c:v>1.00069774849212</c:v>
                </c:pt>
                <c:pt idx="123">
                  <c:v>0.999803282197155</c:v>
                </c:pt>
                <c:pt idx="124">
                  <c:v>0.999776723992476</c:v>
                </c:pt>
                <c:pt idx="125">
                  <c:v>0.999675549259589</c:v>
                </c:pt>
                <c:pt idx="126">
                  <c:v>0.999504069207182</c:v>
                </c:pt>
                <c:pt idx="127">
                  <c:v>0.999119145695117</c:v>
                </c:pt>
                <c:pt idx="128">
                  <c:v>0.998923735947495</c:v>
                </c:pt>
                <c:pt idx="129">
                  <c:v>0.999764814758192</c:v>
                </c:pt>
                <c:pt idx="130">
                  <c:v>0.999055872380775</c:v>
                </c:pt>
                <c:pt idx="131">
                  <c:v>0.999894341643563</c:v>
                </c:pt>
                <c:pt idx="132">
                  <c:v>0.999884680322452</c:v>
                </c:pt>
                <c:pt idx="133">
                  <c:v>1.00025223047852</c:v>
                </c:pt>
                <c:pt idx="134">
                  <c:v>1.00087898512836</c:v>
                </c:pt>
                <c:pt idx="135">
                  <c:v>1.00093852134546</c:v>
                </c:pt>
                <c:pt idx="136">
                  <c:v>1.00118819046904</c:v>
                </c:pt>
                <c:pt idx="137">
                  <c:v>1.00154488829241</c:v>
                </c:pt>
                <c:pt idx="138">
                  <c:v>1.00208479052301</c:v>
                </c:pt>
                <c:pt idx="139">
                  <c:v>1.00213362457251</c:v>
                </c:pt>
                <c:pt idx="140">
                  <c:v>1.00217136954889</c:v>
                </c:pt>
                <c:pt idx="141">
                  <c:v>1.00245245495085</c:v>
                </c:pt>
                <c:pt idx="142">
                  <c:v>1.00218205921069</c:v>
                </c:pt>
                <c:pt idx="143">
                  <c:v>1.0024030335086</c:v>
                </c:pt>
                <c:pt idx="144">
                  <c:v>1.00228634368138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MD!$AG$1</c:f>
              <c:strCache>
                <c:ptCount val="1"/>
                <c:pt idx="0">
                  <c:v>C2H_MD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MD!$AG$2:$AG$492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0.000237325</c:v>
                </c:pt>
                <c:pt idx="56">
                  <c:v>0.001494518</c:v>
                </c:pt>
                <c:pt idx="57">
                  <c:v>0.005481026</c:v>
                </c:pt>
                <c:pt idx="58">
                  <c:v>0.01555971</c:v>
                </c:pt>
                <c:pt idx="59">
                  <c:v>0.03527703</c:v>
                </c:pt>
                <c:pt idx="60">
                  <c:v>0.08252622</c:v>
                </c:pt>
                <c:pt idx="61">
                  <c:v>0.1454871</c:v>
                </c:pt>
                <c:pt idx="62">
                  <c:v>0.2468801</c:v>
                </c:pt>
                <c:pt idx="63">
                  <c:v>0.3481142</c:v>
                </c:pt>
                <c:pt idx="64">
                  <c:v>0.4582507</c:v>
                </c:pt>
                <c:pt idx="65">
                  <c:v>0.59675</c:v>
                </c:pt>
                <c:pt idx="66">
                  <c:v>0.7003512</c:v>
                </c:pt>
                <c:pt idx="67">
                  <c:v>0.8093851</c:v>
                </c:pt>
                <c:pt idx="68">
                  <c:v>0.910808</c:v>
                </c:pt>
                <c:pt idx="69">
                  <c:v>1.001759</c:v>
                </c:pt>
                <c:pt idx="70">
                  <c:v>1.065669</c:v>
                </c:pt>
                <c:pt idx="71">
                  <c:v>1.133336</c:v>
                </c:pt>
                <c:pt idx="72">
                  <c:v>1.150636</c:v>
                </c:pt>
                <c:pt idx="73">
                  <c:v>1.180077</c:v>
                </c:pt>
                <c:pt idx="74">
                  <c:v>1.207977</c:v>
                </c:pt>
                <c:pt idx="75">
                  <c:v>1.235021</c:v>
                </c:pt>
                <c:pt idx="76">
                  <c:v>1.217632</c:v>
                </c:pt>
                <c:pt idx="77">
                  <c:v>1.215617</c:v>
                </c:pt>
                <c:pt idx="78">
                  <c:v>1.217766</c:v>
                </c:pt>
                <c:pt idx="79">
                  <c:v>1.19441</c:v>
                </c:pt>
                <c:pt idx="80">
                  <c:v>1.17582</c:v>
                </c:pt>
                <c:pt idx="81">
                  <c:v>1.16912</c:v>
                </c:pt>
                <c:pt idx="82">
                  <c:v>1.121606</c:v>
                </c:pt>
                <c:pt idx="83">
                  <c:v>1.102076</c:v>
                </c:pt>
                <c:pt idx="84">
                  <c:v>1.097484</c:v>
                </c:pt>
                <c:pt idx="85">
                  <c:v>1.075868</c:v>
                </c:pt>
                <c:pt idx="86">
                  <c:v>1.047676</c:v>
                </c:pt>
                <c:pt idx="87">
                  <c:v>1.025308</c:v>
                </c:pt>
                <c:pt idx="88">
                  <c:v>1.017473</c:v>
                </c:pt>
                <c:pt idx="89">
                  <c:v>1.000358</c:v>
                </c:pt>
                <c:pt idx="90">
                  <c:v>0.9886092</c:v>
                </c:pt>
                <c:pt idx="91">
                  <c:v>0.979375</c:v>
                </c:pt>
                <c:pt idx="92">
                  <c:v>0.9635437</c:v>
                </c:pt>
                <c:pt idx="93">
                  <c:v>0.9682794</c:v>
                </c:pt>
                <c:pt idx="94">
                  <c:v>0.9618676</c:v>
                </c:pt>
                <c:pt idx="95">
                  <c:v>0.9520218</c:v>
                </c:pt>
                <c:pt idx="96">
                  <c:v>0.9303563</c:v>
                </c:pt>
                <c:pt idx="97">
                  <c:v>0.9416607</c:v>
                </c:pt>
                <c:pt idx="98">
                  <c:v>0.9321673</c:v>
                </c:pt>
                <c:pt idx="99">
                  <c:v>0.94725</c:v>
                </c:pt>
                <c:pt idx="100">
                  <c:v>0.9678172</c:v>
                </c:pt>
                <c:pt idx="101">
                  <c:v>0.956344</c:v>
                </c:pt>
                <c:pt idx="102">
                  <c:v>0.9494387</c:v>
                </c:pt>
                <c:pt idx="103">
                  <c:v>0.9554502</c:v>
                </c:pt>
                <c:pt idx="104">
                  <c:v>0.9582471</c:v>
                </c:pt>
                <c:pt idx="105">
                  <c:v>0.970643</c:v>
                </c:pt>
                <c:pt idx="106">
                  <c:v>0.9817994</c:v>
                </c:pt>
                <c:pt idx="107">
                  <c:v>1.005196</c:v>
                </c:pt>
                <c:pt idx="108">
                  <c:v>0.98823</c:v>
                </c:pt>
                <c:pt idx="109">
                  <c:v>0.9963575</c:v>
                </c:pt>
                <c:pt idx="110">
                  <c:v>1.00871</c:v>
                </c:pt>
                <c:pt idx="111">
                  <c:v>1.017065</c:v>
                </c:pt>
                <c:pt idx="112">
                  <c:v>1.039002</c:v>
                </c:pt>
                <c:pt idx="113">
                  <c:v>1.03689</c:v>
                </c:pt>
                <c:pt idx="114">
                  <c:v>1.038216</c:v>
                </c:pt>
                <c:pt idx="115">
                  <c:v>1.042374</c:v>
                </c:pt>
                <c:pt idx="116">
                  <c:v>1.056003</c:v>
                </c:pt>
                <c:pt idx="117">
                  <c:v>1.06108</c:v>
                </c:pt>
                <c:pt idx="118">
                  <c:v>1.059322</c:v>
                </c:pt>
                <c:pt idx="119">
                  <c:v>1.055163</c:v>
                </c:pt>
                <c:pt idx="120">
                  <c:v>1.063588</c:v>
                </c:pt>
                <c:pt idx="121">
                  <c:v>1.063205</c:v>
                </c:pt>
                <c:pt idx="122">
                  <c:v>1.046813</c:v>
                </c:pt>
                <c:pt idx="123">
                  <c:v>1.047128</c:v>
                </c:pt>
                <c:pt idx="124">
                  <c:v>1.041426</c:v>
                </c:pt>
                <c:pt idx="125">
                  <c:v>1.028496</c:v>
                </c:pt>
                <c:pt idx="126">
                  <c:v>1.034862</c:v>
                </c:pt>
                <c:pt idx="127">
                  <c:v>1.029725</c:v>
                </c:pt>
                <c:pt idx="128">
                  <c:v>1.016289</c:v>
                </c:pt>
                <c:pt idx="129">
                  <c:v>0.9978455</c:v>
                </c:pt>
                <c:pt idx="130">
                  <c:v>0.9940998</c:v>
                </c:pt>
                <c:pt idx="131">
                  <c:v>0.9938633</c:v>
                </c:pt>
                <c:pt idx="132">
                  <c:v>0.988548</c:v>
                </c:pt>
                <c:pt idx="133">
                  <c:v>0.9876126</c:v>
                </c:pt>
                <c:pt idx="134">
                  <c:v>0.977163</c:v>
                </c:pt>
                <c:pt idx="135">
                  <c:v>0.9580823</c:v>
                </c:pt>
                <c:pt idx="136">
                  <c:v>0.9609443</c:v>
                </c:pt>
                <c:pt idx="137">
                  <c:v>0.9726028</c:v>
                </c:pt>
                <c:pt idx="138">
                  <c:v>0.9617498</c:v>
                </c:pt>
                <c:pt idx="139">
                  <c:v>0.9704494</c:v>
                </c:pt>
                <c:pt idx="140">
                  <c:v>0.9646406</c:v>
                </c:pt>
                <c:pt idx="141">
                  <c:v>0.9612121</c:v>
                </c:pt>
                <c:pt idx="142">
                  <c:v>0.9777118</c:v>
                </c:pt>
                <c:pt idx="143">
                  <c:v>0.9733928</c:v>
                </c:pt>
                <c:pt idx="144">
                  <c:v>0.9783771</c:v>
                </c:pt>
                <c:pt idx="145">
                  <c:v>0.9816299</c:v>
                </c:pt>
                <c:pt idx="146">
                  <c:v>0.9798161</c:v>
                </c:pt>
                <c:pt idx="147">
                  <c:v>0.9765286</c:v>
                </c:pt>
                <c:pt idx="148">
                  <c:v>0.9767369</c:v>
                </c:pt>
                <c:pt idx="149">
                  <c:v>0.9875893</c:v>
                </c:pt>
                <c:pt idx="150">
                  <c:v>0.9949899</c:v>
                </c:pt>
                <c:pt idx="151">
                  <c:v>0.9925864</c:v>
                </c:pt>
                <c:pt idx="152">
                  <c:v>0.9969417</c:v>
                </c:pt>
                <c:pt idx="153">
                  <c:v>1.001356</c:v>
                </c:pt>
                <c:pt idx="154">
                  <c:v>1.007565</c:v>
                </c:pt>
                <c:pt idx="155">
                  <c:v>1.008556</c:v>
                </c:pt>
                <c:pt idx="156">
                  <c:v>1.013963</c:v>
                </c:pt>
                <c:pt idx="157">
                  <c:v>1.01402</c:v>
                </c:pt>
                <c:pt idx="158">
                  <c:v>1.00345</c:v>
                </c:pt>
                <c:pt idx="159">
                  <c:v>1.008329</c:v>
                </c:pt>
                <c:pt idx="160">
                  <c:v>1.007735</c:v>
                </c:pt>
                <c:pt idx="161">
                  <c:v>1.018227</c:v>
                </c:pt>
                <c:pt idx="162">
                  <c:v>1.023935</c:v>
                </c:pt>
                <c:pt idx="163">
                  <c:v>1.024894</c:v>
                </c:pt>
                <c:pt idx="164">
                  <c:v>1.027544</c:v>
                </c:pt>
                <c:pt idx="165">
                  <c:v>1.036287</c:v>
                </c:pt>
                <c:pt idx="166">
                  <c:v>1.024525</c:v>
                </c:pt>
                <c:pt idx="167">
                  <c:v>1.026364</c:v>
                </c:pt>
                <c:pt idx="168">
                  <c:v>1.024631</c:v>
                </c:pt>
                <c:pt idx="169">
                  <c:v>1.029488</c:v>
                </c:pt>
                <c:pt idx="170">
                  <c:v>1.034938</c:v>
                </c:pt>
                <c:pt idx="171">
                  <c:v>1.028406</c:v>
                </c:pt>
                <c:pt idx="172">
                  <c:v>1.024997</c:v>
                </c:pt>
                <c:pt idx="173">
                  <c:v>1.022283</c:v>
                </c:pt>
                <c:pt idx="174">
                  <c:v>1.01644</c:v>
                </c:pt>
                <c:pt idx="175">
                  <c:v>1.010817</c:v>
                </c:pt>
                <c:pt idx="176">
                  <c:v>1.004584</c:v>
                </c:pt>
                <c:pt idx="177">
                  <c:v>0.9968333</c:v>
                </c:pt>
                <c:pt idx="178">
                  <c:v>0.9962388</c:v>
                </c:pt>
                <c:pt idx="179">
                  <c:v>1.004635</c:v>
                </c:pt>
                <c:pt idx="180">
                  <c:v>1.001982</c:v>
                </c:pt>
                <c:pt idx="181">
                  <c:v>0.9976159</c:v>
                </c:pt>
                <c:pt idx="182">
                  <c:v>0.9979879</c:v>
                </c:pt>
                <c:pt idx="183">
                  <c:v>0.9948407</c:v>
                </c:pt>
                <c:pt idx="184">
                  <c:v>0.9844565</c:v>
                </c:pt>
                <c:pt idx="185">
                  <c:v>0.9786444</c:v>
                </c:pt>
                <c:pt idx="186">
                  <c:v>0.9787396</c:v>
                </c:pt>
                <c:pt idx="187">
                  <c:v>0.9911572</c:v>
                </c:pt>
                <c:pt idx="188">
                  <c:v>0.9981361</c:v>
                </c:pt>
                <c:pt idx="189">
                  <c:v>0.9946249</c:v>
                </c:pt>
                <c:pt idx="190">
                  <c:v>0.9891317</c:v>
                </c:pt>
                <c:pt idx="191">
                  <c:v>0.9931108</c:v>
                </c:pt>
                <c:pt idx="192">
                  <c:v>0.9961099</c:v>
                </c:pt>
                <c:pt idx="193">
                  <c:v>0.9952999</c:v>
                </c:pt>
                <c:pt idx="194">
                  <c:v>0.9925417</c:v>
                </c:pt>
                <c:pt idx="195">
                  <c:v>0.9888556</c:v>
                </c:pt>
                <c:pt idx="196">
                  <c:v>1.004363</c:v>
                </c:pt>
                <c:pt idx="197">
                  <c:v>0.9930786</c:v>
                </c:pt>
                <c:pt idx="198">
                  <c:v>1.003331</c:v>
                </c:pt>
                <c:pt idx="199">
                  <c:v>1.002704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MD!$AH$1</c:f>
              <c:strCache>
                <c:ptCount val="1"/>
                <c:pt idx="0">
                  <c:v>C4H_MD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MD!$AH$2:$AH$492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0.0007111012</c:v>
                </c:pt>
                <c:pt idx="57">
                  <c:v>0.002897613</c:v>
                </c:pt>
                <c:pt idx="58">
                  <c:v>0.01367096</c:v>
                </c:pt>
                <c:pt idx="59">
                  <c:v>0.0353368</c:v>
                </c:pt>
                <c:pt idx="60">
                  <c:v>0.0724982</c:v>
                </c:pt>
                <c:pt idx="61">
                  <c:v>0.1384325</c:v>
                </c:pt>
                <c:pt idx="62">
                  <c:v>0.2144454</c:v>
                </c:pt>
                <c:pt idx="63">
                  <c:v>0.3145509</c:v>
                </c:pt>
                <c:pt idx="64">
                  <c:v>0.431699</c:v>
                </c:pt>
                <c:pt idx="65">
                  <c:v>0.5463856</c:v>
                </c:pt>
                <c:pt idx="66">
                  <c:v>0.6553182</c:v>
                </c:pt>
                <c:pt idx="67">
                  <c:v>0.7567338</c:v>
                </c:pt>
                <c:pt idx="68">
                  <c:v>0.836908</c:v>
                </c:pt>
                <c:pt idx="69">
                  <c:v>0.8983638</c:v>
                </c:pt>
                <c:pt idx="70">
                  <c:v>0.9620433</c:v>
                </c:pt>
                <c:pt idx="71">
                  <c:v>1.028912</c:v>
                </c:pt>
                <c:pt idx="72">
                  <c:v>1.075358</c:v>
                </c:pt>
                <c:pt idx="73">
                  <c:v>1.106385</c:v>
                </c:pt>
                <c:pt idx="74">
                  <c:v>1.132403</c:v>
                </c:pt>
                <c:pt idx="75">
                  <c:v>1.15825</c:v>
                </c:pt>
                <c:pt idx="76">
                  <c:v>1.174734</c:v>
                </c:pt>
                <c:pt idx="77">
                  <c:v>1.156586</c:v>
                </c:pt>
                <c:pt idx="78">
                  <c:v>1.152129</c:v>
                </c:pt>
                <c:pt idx="79">
                  <c:v>1.160331</c:v>
                </c:pt>
                <c:pt idx="80">
                  <c:v>1.147134</c:v>
                </c:pt>
                <c:pt idx="81">
                  <c:v>1.136595</c:v>
                </c:pt>
                <c:pt idx="82">
                  <c:v>1.130096</c:v>
                </c:pt>
                <c:pt idx="83">
                  <c:v>1.124922</c:v>
                </c:pt>
                <c:pt idx="84">
                  <c:v>1.111201</c:v>
                </c:pt>
                <c:pt idx="85">
                  <c:v>1.096597</c:v>
                </c:pt>
                <c:pt idx="86">
                  <c:v>1.078413</c:v>
                </c:pt>
                <c:pt idx="87">
                  <c:v>1.071386</c:v>
                </c:pt>
                <c:pt idx="88">
                  <c:v>1.057681</c:v>
                </c:pt>
                <c:pt idx="89">
                  <c:v>1.043345</c:v>
                </c:pt>
                <c:pt idx="90">
                  <c:v>1.031025</c:v>
                </c:pt>
                <c:pt idx="91">
                  <c:v>1.037082</c:v>
                </c:pt>
                <c:pt idx="92">
                  <c:v>1.033369</c:v>
                </c:pt>
                <c:pt idx="93">
                  <c:v>1.020635</c:v>
                </c:pt>
                <c:pt idx="94">
                  <c:v>1.025734</c:v>
                </c:pt>
                <c:pt idx="95">
                  <c:v>1.024014</c:v>
                </c:pt>
                <c:pt idx="96">
                  <c:v>1.01429</c:v>
                </c:pt>
                <c:pt idx="97">
                  <c:v>1.009914</c:v>
                </c:pt>
                <c:pt idx="98">
                  <c:v>1.002817</c:v>
                </c:pt>
                <c:pt idx="99">
                  <c:v>1.001322</c:v>
                </c:pt>
                <c:pt idx="100">
                  <c:v>0.9987568</c:v>
                </c:pt>
                <c:pt idx="101">
                  <c:v>1.00339</c:v>
                </c:pt>
                <c:pt idx="102">
                  <c:v>0.9901417</c:v>
                </c:pt>
                <c:pt idx="103">
                  <c:v>0.9966257</c:v>
                </c:pt>
                <c:pt idx="104">
                  <c:v>0.9877109</c:v>
                </c:pt>
                <c:pt idx="105">
                  <c:v>1.005194</c:v>
                </c:pt>
                <c:pt idx="106">
                  <c:v>1.007624</c:v>
                </c:pt>
                <c:pt idx="107">
                  <c:v>1.021066</c:v>
                </c:pt>
                <c:pt idx="108">
                  <c:v>1.029247</c:v>
                </c:pt>
                <c:pt idx="109">
                  <c:v>1.035172</c:v>
                </c:pt>
                <c:pt idx="110">
                  <c:v>1.056586</c:v>
                </c:pt>
                <c:pt idx="111">
                  <c:v>1.051803</c:v>
                </c:pt>
                <c:pt idx="112">
                  <c:v>1.04586</c:v>
                </c:pt>
                <c:pt idx="113">
                  <c:v>1.029044</c:v>
                </c:pt>
                <c:pt idx="114">
                  <c:v>1.027722</c:v>
                </c:pt>
                <c:pt idx="115">
                  <c:v>1.02249</c:v>
                </c:pt>
                <c:pt idx="116">
                  <c:v>1.020037</c:v>
                </c:pt>
                <c:pt idx="117">
                  <c:v>1.01429</c:v>
                </c:pt>
                <c:pt idx="118">
                  <c:v>1.003061</c:v>
                </c:pt>
                <c:pt idx="119">
                  <c:v>1.006761</c:v>
                </c:pt>
                <c:pt idx="120">
                  <c:v>1.008933</c:v>
                </c:pt>
                <c:pt idx="121">
                  <c:v>0.9950716</c:v>
                </c:pt>
                <c:pt idx="122">
                  <c:v>0.9994921</c:v>
                </c:pt>
                <c:pt idx="123">
                  <c:v>1.001565</c:v>
                </c:pt>
                <c:pt idx="124">
                  <c:v>1.002956</c:v>
                </c:pt>
                <c:pt idx="125">
                  <c:v>0.9999367</c:v>
                </c:pt>
                <c:pt idx="126">
                  <c:v>0.995386</c:v>
                </c:pt>
                <c:pt idx="127">
                  <c:v>0.9963905</c:v>
                </c:pt>
                <c:pt idx="128">
                  <c:v>0.9941128</c:v>
                </c:pt>
                <c:pt idx="129">
                  <c:v>0.9912116</c:v>
                </c:pt>
                <c:pt idx="130">
                  <c:v>0.9885511</c:v>
                </c:pt>
                <c:pt idx="131">
                  <c:v>0.9790502</c:v>
                </c:pt>
                <c:pt idx="132">
                  <c:v>0.9762533</c:v>
                </c:pt>
                <c:pt idx="133">
                  <c:v>0.9755079</c:v>
                </c:pt>
                <c:pt idx="134">
                  <c:v>0.9725371</c:v>
                </c:pt>
                <c:pt idx="135">
                  <c:v>0.9784955</c:v>
                </c:pt>
                <c:pt idx="136">
                  <c:v>0.9795304</c:v>
                </c:pt>
                <c:pt idx="137">
                  <c:v>0.9793776</c:v>
                </c:pt>
                <c:pt idx="138">
                  <c:v>0.9758897</c:v>
                </c:pt>
                <c:pt idx="139">
                  <c:v>0.9834313</c:v>
                </c:pt>
                <c:pt idx="140">
                  <c:v>0.990046</c:v>
                </c:pt>
                <c:pt idx="141">
                  <c:v>0.9870947</c:v>
                </c:pt>
                <c:pt idx="142">
                  <c:v>0.9855334</c:v>
                </c:pt>
                <c:pt idx="143">
                  <c:v>0.9832171</c:v>
                </c:pt>
                <c:pt idx="144">
                  <c:v>0.9886933</c:v>
                </c:pt>
                <c:pt idx="145">
                  <c:v>0.9916258</c:v>
                </c:pt>
                <c:pt idx="146">
                  <c:v>0.98754</c:v>
                </c:pt>
                <c:pt idx="147">
                  <c:v>0.9902273</c:v>
                </c:pt>
                <c:pt idx="148">
                  <c:v>0.9930451</c:v>
                </c:pt>
                <c:pt idx="149">
                  <c:v>0.9939553</c:v>
                </c:pt>
                <c:pt idx="150">
                  <c:v>0.9976619</c:v>
                </c:pt>
                <c:pt idx="151">
                  <c:v>0.9986782</c:v>
                </c:pt>
                <c:pt idx="152">
                  <c:v>1.006331</c:v>
                </c:pt>
                <c:pt idx="153">
                  <c:v>1.004609</c:v>
                </c:pt>
                <c:pt idx="154">
                  <c:v>1.009099</c:v>
                </c:pt>
                <c:pt idx="155">
                  <c:v>1.009883</c:v>
                </c:pt>
                <c:pt idx="156">
                  <c:v>1.014357</c:v>
                </c:pt>
                <c:pt idx="157">
                  <c:v>1.021566</c:v>
                </c:pt>
                <c:pt idx="158">
                  <c:v>1.026138</c:v>
                </c:pt>
                <c:pt idx="159">
                  <c:v>1.020659</c:v>
                </c:pt>
                <c:pt idx="160">
                  <c:v>1.024673</c:v>
                </c:pt>
                <c:pt idx="161">
                  <c:v>1.021619</c:v>
                </c:pt>
                <c:pt idx="162">
                  <c:v>1.025915</c:v>
                </c:pt>
                <c:pt idx="163">
                  <c:v>1.020309</c:v>
                </c:pt>
                <c:pt idx="164">
                  <c:v>1.027952</c:v>
                </c:pt>
                <c:pt idx="165">
                  <c:v>1.029891</c:v>
                </c:pt>
                <c:pt idx="166">
                  <c:v>1.02509</c:v>
                </c:pt>
                <c:pt idx="167">
                  <c:v>1.021126</c:v>
                </c:pt>
                <c:pt idx="168">
                  <c:v>1.015767</c:v>
                </c:pt>
                <c:pt idx="169">
                  <c:v>1.013603</c:v>
                </c:pt>
                <c:pt idx="170">
                  <c:v>1.01197</c:v>
                </c:pt>
                <c:pt idx="171">
                  <c:v>1.013339</c:v>
                </c:pt>
                <c:pt idx="172">
                  <c:v>1.014333</c:v>
                </c:pt>
                <c:pt idx="173">
                  <c:v>1.009909</c:v>
                </c:pt>
                <c:pt idx="174">
                  <c:v>1.009853</c:v>
                </c:pt>
                <c:pt idx="175">
                  <c:v>1.016075</c:v>
                </c:pt>
                <c:pt idx="176">
                  <c:v>1.011762</c:v>
                </c:pt>
                <c:pt idx="177">
                  <c:v>1.004804</c:v>
                </c:pt>
                <c:pt idx="178">
                  <c:v>1.007428</c:v>
                </c:pt>
                <c:pt idx="179">
                  <c:v>1.005253</c:v>
                </c:pt>
                <c:pt idx="180">
                  <c:v>1.002643</c:v>
                </c:pt>
                <c:pt idx="181">
                  <c:v>1.000359</c:v>
                </c:pt>
                <c:pt idx="182">
                  <c:v>1.001819</c:v>
                </c:pt>
                <c:pt idx="183">
                  <c:v>1.004244</c:v>
                </c:pt>
                <c:pt idx="184">
                  <c:v>1.0058</c:v>
                </c:pt>
                <c:pt idx="185">
                  <c:v>0.9999121</c:v>
                </c:pt>
                <c:pt idx="186">
                  <c:v>1.000675</c:v>
                </c:pt>
                <c:pt idx="187">
                  <c:v>0.9981976</c:v>
                </c:pt>
                <c:pt idx="188">
                  <c:v>0.9945752</c:v>
                </c:pt>
                <c:pt idx="189">
                  <c:v>0.9964287</c:v>
                </c:pt>
                <c:pt idx="190">
                  <c:v>0.9929962</c:v>
                </c:pt>
                <c:pt idx="191">
                  <c:v>0.9958664</c:v>
                </c:pt>
                <c:pt idx="192">
                  <c:v>0.9913108</c:v>
                </c:pt>
                <c:pt idx="193">
                  <c:v>0.9958943</c:v>
                </c:pt>
                <c:pt idx="194">
                  <c:v>0.9950686</c:v>
                </c:pt>
                <c:pt idx="195">
                  <c:v>0.995467</c:v>
                </c:pt>
                <c:pt idx="196">
                  <c:v>0.9904697</c:v>
                </c:pt>
                <c:pt idx="197">
                  <c:v>0.9938529</c:v>
                </c:pt>
                <c:pt idx="198">
                  <c:v>0.9928131</c:v>
                </c:pt>
                <c:pt idx="199">
                  <c:v>0.9931675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MD!$AI$1</c:f>
              <c:strCache>
                <c:ptCount val="1"/>
                <c:pt idx="0">
                  <c:v>C5H_MD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MD!$AI$2:$AI$492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9.99263200000002E-5</c:v>
                </c:pt>
                <c:pt idx="56">
                  <c:v>0.0004579974</c:v>
                </c:pt>
                <c:pt idx="57">
                  <c:v>0.002967435</c:v>
                </c:pt>
                <c:pt idx="58">
                  <c:v>0.01367096</c:v>
                </c:pt>
                <c:pt idx="59">
                  <c:v>0.03660291</c:v>
                </c:pt>
                <c:pt idx="60">
                  <c:v>0.08099154</c:v>
                </c:pt>
                <c:pt idx="61">
                  <c:v>0.1358233</c:v>
                </c:pt>
                <c:pt idx="62">
                  <c:v>0.2126527</c:v>
                </c:pt>
                <c:pt idx="63">
                  <c:v>0.3004337</c:v>
                </c:pt>
                <c:pt idx="64">
                  <c:v>0.424883</c:v>
                </c:pt>
                <c:pt idx="65">
                  <c:v>0.5422962</c:v>
                </c:pt>
                <c:pt idx="66">
                  <c:v>0.6283907</c:v>
                </c:pt>
                <c:pt idx="67">
                  <c:v>0.729188</c:v>
                </c:pt>
                <c:pt idx="68">
                  <c:v>0.7990213</c:v>
                </c:pt>
                <c:pt idx="69">
                  <c:v>0.8617586</c:v>
                </c:pt>
                <c:pt idx="70">
                  <c:v>0.9216232</c:v>
                </c:pt>
                <c:pt idx="71">
                  <c:v>0.9663328</c:v>
                </c:pt>
                <c:pt idx="72">
                  <c:v>1.025964</c:v>
                </c:pt>
                <c:pt idx="73">
                  <c:v>1.044544</c:v>
                </c:pt>
                <c:pt idx="74">
                  <c:v>1.070138</c:v>
                </c:pt>
                <c:pt idx="75">
                  <c:v>1.065238</c:v>
                </c:pt>
                <c:pt idx="76">
                  <c:v>1.088036</c:v>
                </c:pt>
                <c:pt idx="77">
                  <c:v>1.075571</c:v>
                </c:pt>
                <c:pt idx="78">
                  <c:v>1.095951</c:v>
                </c:pt>
                <c:pt idx="79">
                  <c:v>1.114144</c:v>
                </c:pt>
                <c:pt idx="80">
                  <c:v>1.122996</c:v>
                </c:pt>
                <c:pt idx="81">
                  <c:v>1.127414</c:v>
                </c:pt>
                <c:pt idx="82">
                  <c:v>1.134127</c:v>
                </c:pt>
                <c:pt idx="83">
                  <c:v>1.123476</c:v>
                </c:pt>
                <c:pt idx="84">
                  <c:v>1.133636</c:v>
                </c:pt>
                <c:pt idx="85">
                  <c:v>1.11961</c:v>
                </c:pt>
                <c:pt idx="86">
                  <c:v>1.117543</c:v>
                </c:pt>
                <c:pt idx="87">
                  <c:v>1.115925</c:v>
                </c:pt>
                <c:pt idx="88">
                  <c:v>1.118507</c:v>
                </c:pt>
                <c:pt idx="89">
                  <c:v>1.135373</c:v>
                </c:pt>
                <c:pt idx="90">
                  <c:v>1.113526</c:v>
                </c:pt>
                <c:pt idx="91">
                  <c:v>1.115202</c:v>
                </c:pt>
                <c:pt idx="92">
                  <c:v>1.118925</c:v>
                </c:pt>
                <c:pt idx="93">
                  <c:v>1.111513</c:v>
                </c:pt>
                <c:pt idx="94">
                  <c:v>1.108316</c:v>
                </c:pt>
                <c:pt idx="95">
                  <c:v>1.104409</c:v>
                </c:pt>
                <c:pt idx="96">
                  <c:v>1.109205</c:v>
                </c:pt>
                <c:pt idx="97">
                  <c:v>1.104629</c:v>
                </c:pt>
                <c:pt idx="98">
                  <c:v>1.096875</c:v>
                </c:pt>
                <c:pt idx="99">
                  <c:v>1.087227</c:v>
                </c:pt>
                <c:pt idx="100">
                  <c:v>1.098013</c:v>
                </c:pt>
                <c:pt idx="101">
                  <c:v>1.087621</c:v>
                </c:pt>
                <c:pt idx="102">
                  <c:v>1.067192</c:v>
                </c:pt>
                <c:pt idx="103">
                  <c:v>1.026268</c:v>
                </c:pt>
                <c:pt idx="104">
                  <c:v>1.013281</c:v>
                </c:pt>
                <c:pt idx="105">
                  <c:v>1.008381</c:v>
                </c:pt>
                <c:pt idx="106">
                  <c:v>0.9891673</c:v>
                </c:pt>
                <c:pt idx="107">
                  <c:v>0.9777352</c:v>
                </c:pt>
                <c:pt idx="108">
                  <c:v>0.9670709</c:v>
                </c:pt>
                <c:pt idx="109">
                  <c:v>0.974646</c:v>
                </c:pt>
                <c:pt idx="110">
                  <c:v>0.9624107</c:v>
                </c:pt>
                <c:pt idx="111">
                  <c:v>0.954293</c:v>
                </c:pt>
                <c:pt idx="112">
                  <c:v>0.9567228</c:v>
                </c:pt>
                <c:pt idx="113">
                  <c:v>0.9589849</c:v>
                </c:pt>
                <c:pt idx="114">
                  <c:v>0.9499553</c:v>
                </c:pt>
                <c:pt idx="115">
                  <c:v>0.9471472</c:v>
                </c:pt>
                <c:pt idx="116">
                  <c:v>0.9395382</c:v>
                </c:pt>
                <c:pt idx="117">
                  <c:v>0.9469427</c:v>
                </c:pt>
                <c:pt idx="118">
                  <c:v>0.9663438</c:v>
                </c:pt>
                <c:pt idx="119">
                  <c:v>0.9713242</c:v>
                </c:pt>
                <c:pt idx="120">
                  <c:v>0.9657415</c:v>
                </c:pt>
                <c:pt idx="121">
                  <c:v>0.9632989</c:v>
                </c:pt>
                <c:pt idx="122">
                  <c:v>0.9680425</c:v>
                </c:pt>
                <c:pt idx="123">
                  <c:v>0.9751656</c:v>
                </c:pt>
                <c:pt idx="124">
                  <c:v>0.984778</c:v>
                </c:pt>
                <c:pt idx="125">
                  <c:v>0.9871044</c:v>
                </c:pt>
                <c:pt idx="126">
                  <c:v>0.9849282</c:v>
                </c:pt>
                <c:pt idx="127">
                  <c:v>0.9868996</c:v>
                </c:pt>
                <c:pt idx="128">
                  <c:v>0.9810058</c:v>
                </c:pt>
                <c:pt idx="129">
                  <c:v>0.9824325</c:v>
                </c:pt>
                <c:pt idx="130">
                  <c:v>0.9892176</c:v>
                </c:pt>
                <c:pt idx="131">
                  <c:v>0.9849432</c:v>
                </c:pt>
                <c:pt idx="132">
                  <c:v>0.9953243</c:v>
                </c:pt>
                <c:pt idx="133">
                  <c:v>0.9961228</c:v>
                </c:pt>
                <c:pt idx="134">
                  <c:v>0.9982722</c:v>
                </c:pt>
                <c:pt idx="135">
                  <c:v>0.9960503</c:v>
                </c:pt>
                <c:pt idx="136">
                  <c:v>1.002633</c:v>
                </c:pt>
                <c:pt idx="137">
                  <c:v>0.9963338</c:v>
                </c:pt>
                <c:pt idx="138">
                  <c:v>0.9961793</c:v>
                </c:pt>
                <c:pt idx="139">
                  <c:v>0.9963815</c:v>
                </c:pt>
                <c:pt idx="140">
                  <c:v>1.01971</c:v>
                </c:pt>
                <c:pt idx="141">
                  <c:v>1.013481</c:v>
                </c:pt>
                <c:pt idx="142">
                  <c:v>1.021178</c:v>
                </c:pt>
                <c:pt idx="143">
                  <c:v>1.023045</c:v>
                </c:pt>
                <c:pt idx="144">
                  <c:v>1.01444</c:v>
                </c:pt>
                <c:pt idx="145">
                  <c:v>1.014344</c:v>
                </c:pt>
                <c:pt idx="146">
                  <c:v>1.027108</c:v>
                </c:pt>
                <c:pt idx="147">
                  <c:v>1.027687</c:v>
                </c:pt>
                <c:pt idx="148">
                  <c:v>1.034061</c:v>
                </c:pt>
                <c:pt idx="149">
                  <c:v>1.016173</c:v>
                </c:pt>
                <c:pt idx="150">
                  <c:v>1.015704</c:v>
                </c:pt>
                <c:pt idx="151">
                  <c:v>1.007439</c:v>
                </c:pt>
                <c:pt idx="152">
                  <c:v>1.002749</c:v>
                </c:pt>
                <c:pt idx="153">
                  <c:v>1.007081</c:v>
                </c:pt>
                <c:pt idx="154">
                  <c:v>1.009459</c:v>
                </c:pt>
                <c:pt idx="155">
                  <c:v>1.00873</c:v>
                </c:pt>
                <c:pt idx="156">
                  <c:v>1.007634</c:v>
                </c:pt>
                <c:pt idx="157">
                  <c:v>1.009482</c:v>
                </c:pt>
                <c:pt idx="158">
                  <c:v>1.005376</c:v>
                </c:pt>
                <c:pt idx="159">
                  <c:v>1.016462</c:v>
                </c:pt>
                <c:pt idx="160">
                  <c:v>1.020641</c:v>
                </c:pt>
                <c:pt idx="161">
                  <c:v>1.017097</c:v>
                </c:pt>
                <c:pt idx="162">
                  <c:v>1.013891</c:v>
                </c:pt>
                <c:pt idx="163">
                  <c:v>1.018416</c:v>
                </c:pt>
                <c:pt idx="164">
                  <c:v>1.015532</c:v>
                </c:pt>
                <c:pt idx="165">
                  <c:v>1.013303</c:v>
                </c:pt>
                <c:pt idx="166">
                  <c:v>1.012431</c:v>
                </c:pt>
                <c:pt idx="167">
                  <c:v>1.009295</c:v>
                </c:pt>
                <c:pt idx="168">
                  <c:v>1.015184</c:v>
                </c:pt>
                <c:pt idx="169">
                  <c:v>1.009043</c:v>
                </c:pt>
                <c:pt idx="170">
                  <c:v>1.01462</c:v>
                </c:pt>
                <c:pt idx="171">
                  <c:v>1.00755</c:v>
                </c:pt>
                <c:pt idx="172">
                  <c:v>1.00849</c:v>
                </c:pt>
                <c:pt idx="173">
                  <c:v>1.011043</c:v>
                </c:pt>
                <c:pt idx="174">
                  <c:v>1.01811</c:v>
                </c:pt>
                <c:pt idx="175">
                  <c:v>1.007703</c:v>
                </c:pt>
                <c:pt idx="176">
                  <c:v>1.001272</c:v>
                </c:pt>
                <c:pt idx="177">
                  <c:v>0.9963094</c:v>
                </c:pt>
                <c:pt idx="178">
                  <c:v>1.002025</c:v>
                </c:pt>
                <c:pt idx="179">
                  <c:v>0.9962967</c:v>
                </c:pt>
                <c:pt idx="180">
                  <c:v>0.9984214</c:v>
                </c:pt>
                <c:pt idx="181">
                  <c:v>1.000553</c:v>
                </c:pt>
                <c:pt idx="182">
                  <c:v>0.9999102</c:v>
                </c:pt>
                <c:pt idx="183">
                  <c:v>0.9973579</c:v>
                </c:pt>
                <c:pt idx="184">
                  <c:v>1.002063</c:v>
                </c:pt>
                <c:pt idx="185">
                  <c:v>0.9911978</c:v>
                </c:pt>
                <c:pt idx="186">
                  <c:v>0.9975525</c:v>
                </c:pt>
                <c:pt idx="187">
                  <c:v>0.986472</c:v>
                </c:pt>
                <c:pt idx="188">
                  <c:v>0.9945552</c:v>
                </c:pt>
                <c:pt idx="189">
                  <c:v>0.9865249</c:v>
                </c:pt>
                <c:pt idx="190">
                  <c:v>0.9996183</c:v>
                </c:pt>
                <c:pt idx="191">
                  <c:v>1.004701</c:v>
                </c:pt>
                <c:pt idx="192">
                  <c:v>1.00608</c:v>
                </c:pt>
                <c:pt idx="193">
                  <c:v>1.001719</c:v>
                </c:pt>
                <c:pt idx="194">
                  <c:v>1.000787</c:v>
                </c:pt>
                <c:pt idx="195">
                  <c:v>0.9963141</c:v>
                </c:pt>
                <c:pt idx="196">
                  <c:v>1.005961</c:v>
                </c:pt>
                <c:pt idx="197">
                  <c:v>0.9993304</c:v>
                </c:pt>
                <c:pt idx="198">
                  <c:v>0.9976154</c:v>
                </c:pt>
                <c:pt idx="199">
                  <c:v>1.00291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MD!$AJ$1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MD!$AJ$2:$AJ$492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0.0007543326</c:v>
                </c:pt>
                <c:pt idx="52">
                  <c:v>0.007844987</c:v>
                </c:pt>
                <c:pt idx="53">
                  <c:v>0.02963313</c:v>
                </c:pt>
                <c:pt idx="54">
                  <c:v>0.0797085</c:v>
                </c:pt>
                <c:pt idx="55">
                  <c:v>0.148503</c:v>
                </c:pt>
                <c:pt idx="56">
                  <c:v>0.2409789</c:v>
                </c:pt>
                <c:pt idx="57">
                  <c:v>0.3175737</c:v>
                </c:pt>
                <c:pt idx="58">
                  <c:v>0.4019329</c:v>
                </c:pt>
                <c:pt idx="59">
                  <c:v>0.4465381</c:v>
                </c:pt>
                <c:pt idx="60">
                  <c:v>0.4779972</c:v>
                </c:pt>
                <c:pt idx="61">
                  <c:v>0.4948719</c:v>
                </c:pt>
                <c:pt idx="62">
                  <c:v>0.5389008</c:v>
                </c:pt>
                <c:pt idx="63">
                  <c:v>0.5688165</c:v>
                </c:pt>
                <c:pt idx="64">
                  <c:v>0.592674</c:v>
                </c:pt>
                <c:pt idx="65">
                  <c:v>0.6267884</c:v>
                </c:pt>
                <c:pt idx="66">
                  <c:v>0.6715617</c:v>
                </c:pt>
                <c:pt idx="67">
                  <c:v>0.7018364</c:v>
                </c:pt>
                <c:pt idx="68">
                  <c:v>0.7299223</c:v>
                </c:pt>
                <c:pt idx="69">
                  <c:v>0.7636003</c:v>
                </c:pt>
                <c:pt idx="70">
                  <c:v>0.7969259</c:v>
                </c:pt>
                <c:pt idx="71">
                  <c:v>0.8188029</c:v>
                </c:pt>
                <c:pt idx="72">
                  <c:v>0.8592273</c:v>
                </c:pt>
                <c:pt idx="73">
                  <c:v>0.8936774</c:v>
                </c:pt>
                <c:pt idx="74">
                  <c:v>0.9125842</c:v>
                </c:pt>
                <c:pt idx="75">
                  <c:v>0.9364833</c:v>
                </c:pt>
                <c:pt idx="76">
                  <c:v>0.9492435</c:v>
                </c:pt>
                <c:pt idx="77">
                  <c:v>0.9785641</c:v>
                </c:pt>
                <c:pt idx="78">
                  <c:v>0.9857001</c:v>
                </c:pt>
                <c:pt idx="79">
                  <c:v>0.9965315</c:v>
                </c:pt>
                <c:pt idx="80">
                  <c:v>1.008667</c:v>
                </c:pt>
                <c:pt idx="81">
                  <c:v>1.024406</c:v>
                </c:pt>
                <c:pt idx="82">
                  <c:v>1.035525</c:v>
                </c:pt>
                <c:pt idx="83">
                  <c:v>1.057463</c:v>
                </c:pt>
                <c:pt idx="84">
                  <c:v>1.066056</c:v>
                </c:pt>
                <c:pt idx="85">
                  <c:v>1.08001</c:v>
                </c:pt>
                <c:pt idx="86">
                  <c:v>1.085903</c:v>
                </c:pt>
                <c:pt idx="87">
                  <c:v>1.080856</c:v>
                </c:pt>
                <c:pt idx="88">
                  <c:v>1.072423</c:v>
                </c:pt>
                <c:pt idx="89">
                  <c:v>1.073627</c:v>
                </c:pt>
                <c:pt idx="90">
                  <c:v>1.066305</c:v>
                </c:pt>
                <c:pt idx="91">
                  <c:v>1.060765</c:v>
                </c:pt>
                <c:pt idx="92">
                  <c:v>1.073825</c:v>
                </c:pt>
                <c:pt idx="93">
                  <c:v>1.074999</c:v>
                </c:pt>
                <c:pt idx="94">
                  <c:v>1.057713</c:v>
                </c:pt>
                <c:pt idx="95">
                  <c:v>1.060999</c:v>
                </c:pt>
                <c:pt idx="96">
                  <c:v>1.05666</c:v>
                </c:pt>
                <c:pt idx="97">
                  <c:v>1.052211</c:v>
                </c:pt>
                <c:pt idx="98">
                  <c:v>1.049457</c:v>
                </c:pt>
                <c:pt idx="99">
                  <c:v>1.033973</c:v>
                </c:pt>
                <c:pt idx="100">
                  <c:v>1.027632</c:v>
                </c:pt>
                <c:pt idx="101">
                  <c:v>1.032006</c:v>
                </c:pt>
                <c:pt idx="102">
                  <c:v>1.032734</c:v>
                </c:pt>
                <c:pt idx="103">
                  <c:v>1.032839</c:v>
                </c:pt>
                <c:pt idx="104">
                  <c:v>1.025752</c:v>
                </c:pt>
                <c:pt idx="105">
                  <c:v>1.021296</c:v>
                </c:pt>
                <c:pt idx="106">
                  <c:v>1.017041</c:v>
                </c:pt>
                <c:pt idx="107">
                  <c:v>1.015614</c:v>
                </c:pt>
                <c:pt idx="108">
                  <c:v>1.01354</c:v>
                </c:pt>
                <c:pt idx="109">
                  <c:v>1.011359</c:v>
                </c:pt>
                <c:pt idx="110">
                  <c:v>1.001917</c:v>
                </c:pt>
                <c:pt idx="111">
                  <c:v>1.009652</c:v>
                </c:pt>
                <c:pt idx="112">
                  <c:v>1.010661</c:v>
                </c:pt>
                <c:pt idx="113">
                  <c:v>1.018689</c:v>
                </c:pt>
                <c:pt idx="114">
                  <c:v>1.014605</c:v>
                </c:pt>
                <c:pt idx="115">
                  <c:v>1.014487</c:v>
                </c:pt>
                <c:pt idx="116">
                  <c:v>1.017616</c:v>
                </c:pt>
                <c:pt idx="117">
                  <c:v>1.023735</c:v>
                </c:pt>
                <c:pt idx="118">
                  <c:v>1.016384</c:v>
                </c:pt>
                <c:pt idx="119">
                  <c:v>1.016253</c:v>
                </c:pt>
                <c:pt idx="120">
                  <c:v>1.01503</c:v>
                </c:pt>
                <c:pt idx="121">
                  <c:v>1.001883</c:v>
                </c:pt>
                <c:pt idx="122">
                  <c:v>1.000165</c:v>
                </c:pt>
                <c:pt idx="123">
                  <c:v>0.9930635</c:v>
                </c:pt>
                <c:pt idx="124">
                  <c:v>0.9909464</c:v>
                </c:pt>
                <c:pt idx="125">
                  <c:v>0.9911962</c:v>
                </c:pt>
                <c:pt idx="126">
                  <c:v>0.9800869</c:v>
                </c:pt>
                <c:pt idx="127">
                  <c:v>0.9827482</c:v>
                </c:pt>
                <c:pt idx="128">
                  <c:v>0.9899081</c:v>
                </c:pt>
                <c:pt idx="129">
                  <c:v>0.9872551</c:v>
                </c:pt>
                <c:pt idx="130">
                  <c:v>0.9889487</c:v>
                </c:pt>
                <c:pt idx="131">
                  <c:v>0.9879047</c:v>
                </c:pt>
                <c:pt idx="132">
                  <c:v>0.9856869</c:v>
                </c:pt>
                <c:pt idx="133">
                  <c:v>0.9775696</c:v>
                </c:pt>
                <c:pt idx="134">
                  <c:v>0.9774682</c:v>
                </c:pt>
                <c:pt idx="135">
                  <c:v>0.9813916</c:v>
                </c:pt>
                <c:pt idx="136">
                  <c:v>0.9840889</c:v>
                </c:pt>
                <c:pt idx="137">
                  <c:v>0.9911942</c:v>
                </c:pt>
                <c:pt idx="138">
                  <c:v>0.9937824</c:v>
                </c:pt>
                <c:pt idx="139">
                  <c:v>0.9874587</c:v>
                </c:pt>
                <c:pt idx="140">
                  <c:v>0.9866225</c:v>
                </c:pt>
                <c:pt idx="141">
                  <c:v>0.9935572</c:v>
                </c:pt>
                <c:pt idx="142">
                  <c:v>0.9953095</c:v>
                </c:pt>
                <c:pt idx="143">
                  <c:v>0.9980816</c:v>
                </c:pt>
                <c:pt idx="144">
                  <c:v>0.991426</c:v>
                </c:pt>
                <c:pt idx="145">
                  <c:v>0.9991836</c:v>
                </c:pt>
                <c:pt idx="146">
                  <c:v>0.9991388</c:v>
                </c:pt>
                <c:pt idx="147">
                  <c:v>1.000452</c:v>
                </c:pt>
                <c:pt idx="148">
                  <c:v>1.000478</c:v>
                </c:pt>
                <c:pt idx="149">
                  <c:v>0.992214</c:v>
                </c:pt>
                <c:pt idx="150">
                  <c:v>0.9953907</c:v>
                </c:pt>
                <c:pt idx="151">
                  <c:v>0.9984385</c:v>
                </c:pt>
                <c:pt idx="152">
                  <c:v>0.9972105</c:v>
                </c:pt>
                <c:pt idx="153">
                  <c:v>1.002666</c:v>
                </c:pt>
                <c:pt idx="154">
                  <c:v>1.006673</c:v>
                </c:pt>
                <c:pt idx="155">
                  <c:v>1.010965</c:v>
                </c:pt>
                <c:pt idx="156">
                  <c:v>1.010227</c:v>
                </c:pt>
                <c:pt idx="157">
                  <c:v>1.005129</c:v>
                </c:pt>
                <c:pt idx="158">
                  <c:v>1.015328</c:v>
                </c:pt>
                <c:pt idx="159">
                  <c:v>1.008214</c:v>
                </c:pt>
                <c:pt idx="160">
                  <c:v>1.010439</c:v>
                </c:pt>
                <c:pt idx="161">
                  <c:v>1.006051</c:v>
                </c:pt>
                <c:pt idx="162">
                  <c:v>1.011022</c:v>
                </c:pt>
                <c:pt idx="163">
                  <c:v>1.014465</c:v>
                </c:pt>
                <c:pt idx="164">
                  <c:v>1.0158</c:v>
                </c:pt>
                <c:pt idx="165">
                  <c:v>1.011808</c:v>
                </c:pt>
                <c:pt idx="166">
                  <c:v>1.014522</c:v>
                </c:pt>
                <c:pt idx="167">
                  <c:v>1.011802</c:v>
                </c:pt>
                <c:pt idx="168">
                  <c:v>1.016237</c:v>
                </c:pt>
                <c:pt idx="169">
                  <c:v>1.014023</c:v>
                </c:pt>
                <c:pt idx="170">
                  <c:v>1.014012</c:v>
                </c:pt>
                <c:pt idx="171">
                  <c:v>1.018677</c:v>
                </c:pt>
                <c:pt idx="172">
                  <c:v>1.018348</c:v>
                </c:pt>
                <c:pt idx="173">
                  <c:v>1.015634</c:v>
                </c:pt>
                <c:pt idx="174">
                  <c:v>1.014064</c:v>
                </c:pt>
                <c:pt idx="175">
                  <c:v>1.009583</c:v>
                </c:pt>
                <c:pt idx="176">
                  <c:v>1.01281</c:v>
                </c:pt>
                <c:pt idx="177">
                  <c:v>1.007773</c:v>
                </c:pt>
                <c:pt idx="178">
                  <c:v>1.000757</c:v>
                </c:pt>
                <c:pt idx="179">
                  <c:v>1.004469</c:v>
                </c:pt>
                <c:pt idx="180">
                  <c:v>1.000604</c:v>
                </c:pt>
                <c:pt idx="181">
                  <c:v>0.9966827</c:v>
                </c:pt>
                <c:pt idx="182">
                  <c:v>0.9940862</c:v>
                </c:pt>
                <c:pt idx="183">
                  <c:v>0.9998689</c:v>
                </c:pt>
                <c:pt idx="184">
                  <c:v>0.9998173</c:v>
                </c:pt>
                <c:pt idx="185">
                  <c:v>1.000544</c:v>
                </c:pt>
                <c:pt idx="186">
                  <c:v>1.00424</c:v>
                </c:pt>
                <c:pt idx="187">
                  <c:v>1.006801</c:v>
                </c:pt>
                <c:pt idx="188">
                  <c:v>1.003789</c:v>
                </c:pt>
                <c:pt idx="189">
                  <c:v>1.001314</c:v>
                </c:pt>
                <c:pt idx="190">
                  <c:v>1.001359</c:v>
                </c:pt>
                <c:pt idx="191">
                  <c:v>0.9998549</c:v>
                </c:pt>
                <c:pt idx="192">
                  <c:v>0.9995165</c:v>
                </c:pt>
                <c:pt idx="193">
                  <c:v>1.004939</c:v>
                </c:pt>
                <c:pt idx="194">
                  <c:v>1.00817</c:v>
                </c:pt>
                <c:pt idx="195">
                  <c:v>1.004004</c:v>
                </c:pt>
                <c:pt idx="196">
                  <c:v>1.001323</c:v>
                </c:pt>
                <c:pt idx="197">
                  <c:v>0.996277</c:v>
                </c:pt>
                <c:pt idx="198">
                  <c:v>0.99379</c:v>
                </c:pt>
                <c:pt idx="199">
                  <c:v>1.001707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330600"/>
        <c:axId val="-2142909272"/>
      </c:scatterChart>
      <c:valAx>
        <c:axId val="-214233060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909272"/>
        <c:crosses val="autoZero"/>
        <c:crossBetween val="midCat"/>
      </c:valAx>
      <c:valAx>
        <c:axId val="-214290927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33060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840043986856253"/>
          <c:y val="0.101668888888889"/>
          <c:w val="0.148197792255152"/>
          <c:h val="0.89544"/>
        </c:manualLayout>
      </c:layout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alles!$BB$1</c:f>
              <c:strCache>
                <c:ptCount val="1"/>
                <c:pt idx="0">
                  <c:v>C2H_nmax4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alles!$BB$2:$BB$146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3.13152688049505E-7</c:v>
                </c:pt>
                <c:pt idx="33" formatCode="0.00E+00">
                  <c:v>8.17866490440586E-5</c:v>
                </c:pt>
                <c:pt idx="34" formatCode="0.00E+00">
                  <c:v>0.00213719843267054</c:v>
                </c:pt>
                <c:pt idx="35" formatCode="0.00E+00">
                  <c:v>0.0280624481493489</c:v>
                </c:pt>
                <c:pt idx="36" formatCode="0.00E+00">
                  <c:v>0.098610164567535</c:v>
                </c:pt>
                <c:pt idx="37">
                  <c:v>0.362779348899734</c:v>
                </c:pt>
                <c:pt idx="38">
                  <c:v>0.565111953507616</c:v>
                </c:pt>
                <c:pt idx="39">
                  <c:v>1.13592301285724</c:v>
                </c:pt>
                <c:pt idx="40">
                  <c:v>0.965502597769422</c:v>
                </c:pt>
                <c:pt idx="41">
                  <c:v>1.329984216484149</c:v>
                </c:pt>
                <c:pt idx="42">
                  <c:v>1.38275519403475</c:v>
                </c:pt>
                <c:pt idx="43">
                  <c:v>1.2638862998392</c:v>
                </c:pt>
                <c:pt idx="44">
                  <c:v>1.45400048341949</c:v>
                </c:pt>
                <c:pt idx="45">
                  <c:v>1.29173149754592</c:v>
                </c:pt>
                <c:pt idx="46">
                  <c:v>1.22348825138439</c:v>
                </c:pt>
                <c:pt idx="47">
                  <c:v>1.24086655338624</c:v>
                </c:pt>
                <c:pt idx="48">
                  <c:v>1.1940184423913</c:v>
                </c:pt>
                <c:pt idx="49">
                  <c:v>1.201204277022976</c:v>
                </c:pt>
                <c:pt idx="50">
                  <c:v>1.08947124672112</c:v>
                </c:pt>
                <c:pt idx="51">
                  <c:v>1.08597104618571</c:v>
                </c:pt>
                <c:pt idx="52">
                  <c:v>0.994694728369956</c:v>
                </c:pt>
                <c:pt idx="53">
                  <c:v>1.0847209639206</c:v>
                </c:pt>
                <c:pt idx="54">
                  <c:v>1.04533880448794</c:v>
                </c:pt>
                <c:pt idx="55">
                  <c:v>0.976481411903891</c:v>
                </c:pt>
                <c:pt idx="56">
                  <c:v>0.914291885803815</c:v>
                </c:pt>
                <c:pt idx="57">
                  <c:v>0.951081640376562</c:v>
                </c:pt>
                <c:pt idx="58">
                  <c:v>0.97351939229318</c:v>
                </c:pt>
                <c:pt idx="59">
                  <c:v>0.979529945643643</c:v>
                </c:pt>
                <c:pt idx="60">
                  <c:v>0.919889298826921</c:v>
                </c:pt>
                <c:pt idx="61">
                  <c:v>0.976781002437484</c:v>
                </c:pt>
                <c:pt idx="62">
                  <c:v>0.927441619121162</c:v>
                </c:pt>
                <c:pt idx="63">
                  <c:v>1.01189892830096</c:v>
                </c:pt>
                <c:pt idx="64">
                  <c:v>1.00873199350453</c:v>
                </c:pt>
                <c:pt idx="65">
                  <c:v>0.995113282011769</c:v>
                </c:pt>
                <c:pt idx="66">
                  <c:v>1.0352081379457</c:v>
                </c:pt>
                <c:pt idx="67">
                  <c:v>1.04870339723805</c:v>
                </c:pt>
                <c:pt idx="68">
                  <c:v>1.0571801920125</c:v>
                </c:pt>
                <c:pt idx="69">
                  <c:v>1.03992913311687</c:v>
                </c:pt>
                <c:pt idx="70">
                  <c:v>1.06379394435815</c:v>
                </c:pt>
                <c:pt idx="71">
                  <c:v>1.03748068730985</c:v>
                </c:pt>
                <c:pt idx="72">
                  <c:v>1.0412448015228</c:v>
                </c:pt>
                <c:pt idx="73">
                  <c:v>1.05694551246304</c:v>
                </c:pt>
                <c:pt idx="74">
                  <c:v>1.0355350050229</c:v>
                </c:pt>
                <c:pt idx="75">
                  <c:v>1.0270018802782</c:v>
                </c:pt>
                <c:pt idx="76">
                  <c:v>1.01556894135242</c:v>
                </c:pt>
                <c:pt idx="77">
                  <c:v>1.00096890057016</c:v>
                </c:pt>
                <c:pt idx="78">
                  <c:v>0.990221815495184</c:v>
                </c:pt>
                <c:pt idx="79">
                  <c:v>0.971131538105691</c:v>
                </c:pt>
                <c:pt idx="80">
                  <c:v>0.973198178512042</c:v>
                </c:pt>
                <c:pt idx="81">
                  <c:v>0.967741515667332</c:v>
                </c:pt>
                <c:pt idx="82">
                  <c:v>0.955745807767036</c:v>
                </c:pt>
                <c:pt idx="83">
                  <c:v>0.959884863249486</c:v>
                </c:pt>
                <c:pt idx="84">
                  <c:v>0.949801927011153</c:v>
                </c:pt>
                <c:pt idx="85">
                  <c:v>0.962257147385977</c:v>
                </c:pt>
                <c:pt idx="86">
                  <c:v>0.958197170359276</c:v>
                </c:pt>
                <c:pt idx="87">
                  <c:v>0.963149176193443</c:v>
                </c:pt>
                <c:pt idx="88">
                  <c:v>0.960591119652158</c:v>
                </c:pt>
                <c:pt idx="89">
                  <c:v>0.972756836199617</c:v>
                </c:pt>
                <c:pt idx="90">
                  <c:v>0.973662235163018</c:v>
                </c:pt>
                <c:pt idx="91">
                  <c:v>0.986679980285359</c:v>
                </c:pt>
                <c:pt idx="92">
                  <c:v>0.987511691579352</c:v>
                </c:pt>
                <c:pt idx="93">
                  <c:v>0.995622101153889</c:v>
                </c:pt>
                <c:pt idx="94">
                  <c:v>0.99995981967625</c:v>
                </c:pt>
                <c:pt idx="95">
                  <c:v>1.00594955945736</c:v>
                </c:pt>
                <c:pt idx="96">
                  <c:v>1.01028260793794</c:v>
                </c:pt>
                <c:pt idx="97">
                  <c:v>1.01250314786027</c:v>
                </c:pt>
                <c:pt idx="98">
                  <c:v>1.01623211212469</c:v>
                </c:pt>
                <c:pt idx="99">
                  <c:v>1.01983944707891</c:v>
                </c:pt>
                <c:pt idx="100">
                  <c:v>1.02020063629174</c:v>
                </c:pt>
                <c:pt idx="101">
                  <c:v>1.01870475681585</c:v>
                </c:pt>
                <c:pt idx="102">
                  <c:v>1.01775351304506</c:v>
                </c:pt>
                <c:pt idx="103">
                  <c:v>1.01618994384922</c:v>
                </c:pt>
                <c:pt idx="104">
                  <c:v>1.01398978605016</c:v>
                </c:pt>
                <c:pt idx="105">
                  <c:v>1.01118262419149</c:v>
                </c:pt>
                <c:pt idx="106">
                  <c:v>1.00808745552902</c:v>
                </c:pt>
                <c:pt idx="107">
                  <c:v>1.00546569327137</c:v>
                </c:pt>
                <c:pt idx="108">
                  <c:v>1.00389005793084</c:v>
                </c:pt>
                <c:pt idx="109">
                  <c:v>1.00163654000676</c:v>
                </c:pt>
                <c:pt idx="110">
                  <c:v>1.00090457901471</c:v>
                </c:pt>
                <c:pt idx="111">
                  <c:v>0.999491061239182</c:v>
                </c:pt>
                <c:pt idx="112">
                  <c:v>0.998519706221449</c:v>
                </c:pt>
                <c:pt idx="113">
                  <c:v>0.99891498702449</c:v>
                </c:pt>
                <c:pt idx="114">
                  <c:v>0.998133805100857</c:v>
                </c:pt>
                <c:pt idx="115">
                  <c:v>0.998744813606377</c:v>
                </c:pt>
                <c:pt idx="116">
                  <c:v>0.999053099372175</c:v>
                </c:pt>
                <c:pt idx="117">
                  <c:v>0.998869696618039</c:v>
                </c:pt>
                <c:pt idx="118">
                  <c:v>0.999690210968398</c:v>
                </c:pt>
                <c:pt idx="119">
                  <c:v>0.999923440299131</c:v>
                </c:pt>
                <c:pt idx="120">
                  <c:v>1.00050098557559</c:v>
                </c:pt>
                <c:pt idx="121">
                  <c:v>1.00071014825128</c:v>
                </c:pt>
                <c:pt idx="122">
                  <c:v>1.00096262424231</c:v>
                </c:pt>
                <c:pt idx="123">
                  <c:v>1.00168228054455</c:v>
                </c:pt>
                <c:pt idx="124">
                  <c:v>1.00196743773086</c:v>
                </c:pt>
                <c:pt idx="125">
                  <c:v>1.00130329288754</c:v>
                </c:pt>
                <c:pt idx="126">
                  <c:v>1.00223433040918</c:v>
                </c:pt>
                <c:pt idx="127">
                  <c:v>1.00208747319773</c:v>
                </c:pt>
                <c:pt idx="128">
                  <c:v>1.0015693358779</c:v>
                </c:pt>
                <c:pt idx="129">
                  <c:v>1.00209058895888</c:v>
                </c:pt>
                <c:pt idx="130">
                  <c:v>1.00173922148426</c:v>
                </c:pt>
                <c:pt idx="131">
                  <c:v>1.00174674753563</c:v>
                </c:pt>
                <c:pt idx="132">
                  <c:v>1.00182259434595</c:v>
                </c:pt>
                <c:pt idx="133">
                  <c:v>1.00107190464112</c:v>
                </c:pt>
                <c:pt idx="134">
                  <c:v>1.0016722713589</c:v>
                </c:pt>
                <c:pt idx="135">
                  <c:v>1.00147095593284</c:v>
                </c:pt>
                <c:pt idx="136">
                  <c:v>1.00120283750779</c:v>
                </c:pt>
                <c:pt idx="137">
                  <c:v>1.00118305400071</c:v>
                </c:pt>
                <c:pt idx="138">
                  <c:v>1.00133850112177</c:v>
                </c:pt>
                <c:pt idx="139">
                  <c:v>1.00139844795716</c:v>
                </c:pt>
                <c:pt idx="140">
                  <c:v>1.001199797167476</c:v>
                </c:pt>
                <c:pt idx="141">
                  <c:v>1.00086978420405</c:v>
                </c:pt>
                <c:pt idx="142">
                  <c:v>1.0009947385441</c:v>
                </c:pt>
                <c:pt idx="143">
                  <c:v>1.0014278194563</c:v>
                </c:pt>
                <c:pt idx="144">
                  <c:v>1.00103097565653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alles!$BF$1</c:f>
              <c:strCache>
                <c:ptCount val="1"/>
                <c:pt idx="0">
                  <c:v>C2H_dipole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4.624999999999994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5.624999999999994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6.624999999999994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7.624999999999994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alles!$BF$2:$BF$146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1.84610614458651E-7</c:v>
                </c:pt>
                <c:pt idx="33" formatCode="0.00E+00">
                  <c:v>8.03744669397125E-5</c:v>
                </c:pt>
                <c:pt idx="34" formatCode="0.00E+00">
                  <c:v>0.00172933345416157</c:v>
                </c:pt>
                <c:pt idx="35" formatCode="0.00E+00">
                  <c:v>0.0225882610408111</c:v>
                </c:pt>
                <c:pt idx="36" formatCode="0.00E+00">
                  <c:v>0.0812921640200279</c:v>
                </c:pt>
                <c:pt idx="37">
                  <c:v>0.416576801311896</c:v>
                </c:pt>
                <c:pt idx="38">
                  <c:v>0.676794450423536</c:v>
                </c:pt>
                <c:pt idx="39">
                  <c:v>1.30000266903051</c:v>
                </c:pt>
                <c:pt idx="40">
                  <c:v>0.998688843154098</c:v>
                </c:pt>
                <c:pt idx="41">
                  <c:v>1.54287623667409</c:v>
                </c:pt>
                <c:pt idx="42">
                  <c:v>1.44815538880312</c:v>
                </c:pt>
                <c:pt idx="43">
                  <c:v>1.48264825866148</c:v>
                </c:pt>
                <c:pt idx="44">
                  <c:v>1.62917121488971</c:v>
                </c:pt>
                <c:pt idx="45">
                  <c:v>1.43411606334199</c:v>
                </c:pt>
                <c:pt idx="46">
                  <c:v>1.54150580996104</c:v>
                </c:pt>
                <c:pt idx="47">
                  <c:v>1.72528688924835</c:v>
                </c:pt>
                <c:pt idx="48">
                  <c:v>1.26240672560736</c:v>
                </c:pt>
                <c:pt idx="49">
                  <c:v>1.51802977414727</c:v>
                </c:pt>
                <c:pt idx="50">
                  <c:v>1.11523075884614</c:v>
                </c:pt>
                <c:pt idx="51">
                  <c:v>1.20212363271874</c:v>
                </c:pt>
                <c:pt idx="52">
                  <c:v>0.924390418900757</c:v>
                </c:pt>
                <c:pt idx="53">
                  <c:v>0.99700702471272</c:v>
                </c:pt>
                <c:pt idx="54">
                  <c:v>0.908265574644621</c:v>
                </c:pt>
                <c:pt idx="55">
                  <c:v>0.82432815576295</c:v>
                </c:pt>
                <c:pt idx="56">
                  <c:v>0.726136025544856</c:v>
                </c:pt>
                <c:pt idx="57">
                  <c:v>0.791028136558061</c:v>
                </c:pt>
                <c:pt idx="58">
                  <c:v>0.804663274127482</c:v>
                </c:pt>
                <c:pt idx="59">
                  <c:v>0.83406762210945</c:v>
                </c:pt>
                <c:pt idx="60">
                  <c:v>0.803991431979878</c:v>
                </c:pt>
                <c:pt idx="61">
                  <c:v>0.882350332282268</c:v>
                </c:pt>
                <c:pt idx="62">
                  <c:v>0.85136654059013</c:v>
                </c:pt>
                <c:pt idx="63">
                  <c:v>0.964431502875721</c:v>
                </c:pt>
                <c:pt idx="64">
                  <c:v>0.992667915026442</c:v>
                </c:pt>
                <c:pt idx="65">
                  <c:v>1.00402140190699</c:v>
                </c:pt>
                <c:pt idx="66">
                  <c:v>1.05484623456134</c:v>
                </c:pt>
                <c:pt idx="67">
                  <c:v>1.07471616616305</c:v>
                </c:pt>
                <c:pt idx="68">
                  <c:v>1.10160809458009</c:v>
                </c:pt>
                <c:pt idx="69">
                  <c:v>1.07090011327541</c:v>
                </c:pt>
                <c:pt idx="70">
                  <c:v>1.1010808700824</c:v>
                </c:pt>
                <c:pt idx="71">
                  <c:v>1.0618768321891</c:v>
                </c:pt>
                <c:pt idx="72">
                  <c:v>1.05629006524746</c:v>
                </c:pt>
                <c:pt idx="73">
                  <c:v>1.07915447642028</c:v>
                </c:pt>
                <c:pt idx="74">
                  <c:v>1.04489671201102</c:v>
                </c:pt>
                <c:pt idx="75">
                  <c:v>1.0408195520958</c:v>
                </c:pt>
                <c:pt idx="76">
                  <c:v>1.02951843826977</c:v>
                </c:pt>
                <c:pt idx="77">
                  <c:v>1.03138256364644</c:v>
                </c:pt>
                <c:pt idx="78">
                  <c:v>1.0274602107082</c:v>
                </c:pt>
                <c:pt idx="79">
                  <c:v>1.0035351598495</c:v>
                </c:pt>
                <c:pt idx="80">
                  <c:v>1.00686739212678</c:v>
                </c:pt>
                <c:pt idx="81">
                  <c:v>0.997650881759152</c:v>
                </c:pt>
                <c:pt idx="82">
                  <c:v>0.989398069685615</c:v>
                </c:pt>
                <c:pt idx="83">
                  <c:v>0.976240168851577</c:v>
                </c:pt>
                <c:pt idx="84">
                  <c:v>0.969768510535954</c:v>
                </c:pt>
                <c:pt idx="85">
                  <c:v>0.976396453693544</c:v>
                </c:pt>
                <c:pt idx="86">
                  <c:v>0.973988037088448</c:v>
                </c:pt>
                <c:pt idx="87">
                  <c:v>0.980163599819669</c:v>
                </c:pt>
                <c:pt idx="88">
                  <c:v>0.980337622335801</c:v>
                </c:pt>
                <c:pt idx="89">
                  <c:v>0.990979242206715</c:v>
                </c:pt>
                <c:pt idx="90">
                  <c:v>0.991893718320244</c:v>
                </c:pt>
                <c:pt idx="91">
                  <c:v>1.00859674337849</c:v>
                </c:pt>
                <c:pt idx="92">
                  <c:v>1.006531797819</c:v>
                </c:pt>
                <c:pt idx="93">
                  <c:v>1.01400535761663</c:v>
                </c:pt>
                <c:pt idx="94">
                  <c:v>1.01658630236508</c:v>
                </c:pt>
                <c:pt idx="95">
                  <c:v>1.02111445964758</c:v>
                </c:pt>
                <c:pt idx="96">
                  <c:v>1.01763604610515</c:v>
                </c:pt>
                <c:pt idx="97">
                  <c:v>1.02089792307523</c:v>
                </c:pt>
                <c:pt idx="98">
                  <c:v>1.01636335795427</c:v>
                </c:pt>
                <c:pt idx="99">
                  <c:v>1.01707473724205</c:v>
                </c:pt>
                <c:pt idx="100">
                  <c:v>1.01174496308792</c:v>
                </c:pt>
                <c:pt idx="101">
                  <c:v>1.00549562086298</c:v>
                </c:pt>
                <c:pt idx="102">
                  <c:v>1.00316640192462</c:v>
                </c:pt>
                <c:pt idx="103">
                  <c:v>0.998596437283787</c:v>
                </c:pt>
                <c:pt idx="104">
                  <c:v>0.995526507426813</c:v>
                </c:pt>
                <c:pt idx="105">
                  <c:v>0.992787982886519</c:v>
                </c:pt>
                <c:pt idx="106">
                  <c:v>0.990448443365569</c:v>
                </c:pt>
                <c:pt idx="107">
                  <c:v>0.988794861918202</c:v>
                </c:pt>
                <c:pt idx="108">
                  <c:v>0.991808566586488</c:v>
                </c:pt>
                <c:pt idx="109">
                  <c:v>0.989747744818235</c:v>
                </c:pt>
                <c:pt idx="110">
                  <c:v>0.9916824284054</c:v>
                </c:pt>
                <c:pt idx="111">
                  <c:v>0.993637510779677</c:v>
                </c:pt>
                <c:pt idx="112">
                  <c:v>0.99447981100679</c:v>
                </c:pt>
                <c:pt idx="113">
                  <c:v>0.996858086118438</c:v>
                </c:pt>
                <c:pt idx="114">
                  <c:v>0.99693383805789</c:v>
                </c:pt>
                <c:pt idx="115">
                  <c:v>1.00107459911483</c:v>
                </c:pt>
                <c:pt idx="116">
                  <c:v>1.00349026937932</c:v>
                </c:pt>
                <c:pt idx="117">
                  <c:v>1.0029878767992</c:v>
                </c:pt>
                <c:pt idx="118">
                  <c:v>1.0050790118817</c:v>
                </c:pt>
                <c:pt idx="119">
                  <c:v>1.00642769947898</c:v>
                </c:pt>
                <c:pt idx="120">
                  <c:v>1.00643228929359</c:v>
                </c:pt>
                <c:pt idx="121">
                  <c:v>1.00719719879883</c:v>
                </c:pt>
                <c:pt idx="122">
                  <c:v>1.00694824754921</c:v>
                </c:pt>
                <c:pt idx="123">
                  <c:v>1.00605750851332</c:v>
                </c:pt>
                <c:pt idx="124">
                  <c:v>1.00585644242675</c:v>
                </c:pt>
                <c:pt idx="125">
                  <c:v>1.00515636126365</c:v>
                </c:pt>
                <c:pt idx="126">
                  <c:v>1.00440395356864</c:v>
                </c:pt>
                <c:pt idx="127">
                  <c:v>1.00252005665384</c:v>
                </c:pt>
                <c:pt idx="128">
                  <c:v>1.00085573965074</c:v>
                </c:pt>
                <c:pt idx="129">
                  <c:v>1.00106552274704</c:v>
                </c:pt>
                <c:pt idx="130">
                  <c:v>0.999967190125955</c:v>
                </c:pt>
                <c:pt idx="131">
                  <c:v>0.998598010613875</c:v>
                </c:pt>
                <c:pt idx="132">
                  <c:v>0.998732798178504</c:v>
                </c:pt>
                <c:pt idx="133">
                  <c:v>0.997582188789143</c:v>
                </c:pt>
                <c:pt idx="134">
                  <c:v>0.998094440502813</c:v>
                </c:pt>
                <c:pt idx="135">
                  <c:v>0.997746984177562</c:v>
                </c:pt>
                <c:pt idx="136">
                  <c:v>0.997691886106214</c:v>
                </c:pt>
                <c:pt idx="137">
                  <c:v>0.998237873526887</c:v>
                </c:pt>
                <c:pt idx="138">
                  <c:v>0.998449952356838</c:v>
                </c:pt>
                <c:pt idx="139">
                  <c:v>0.999439560998751</c:v>
                </c:pt>
                <c:pt idx="140">
                  <c:v>0.999601248763341</c:v>
                </c:pt>
                <c:pt idx="141">
                  <c:v>0.999442638970117</c:v>
                </c:pt>
                <c:pt idx="142">
                  <c:v>1.00079448541148</c:v>
                </c:pt>
                <c:pt idx="143">
                  <c:v>1.00064982464365</c:v>
                </c:pt>
                <c:pt idx="144">
                  <c:v>1.00150509197576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MD!$AG$1</c:f>
              <c:strCache>
                <c:ptCount val="1"/>
                <c:pt idx="0">
                  <c:v>C2H_MD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MD!$AG$2:$AG$492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0.000237325</c:v>
                </c:pt>
                <c:pt idx="56">
                  <c:v>0.001494518</c:v>
                </c:pt>
                <c:pt idx="57">
                  <c:v>0.005481026</c:v>
                </c:pt>
                <c:pt idx="58">
                  <c:v>0.01555971</c:v>
                </c:pt>
                <c:pt idx="59">
                  <c:v>0.03527703</c:v>
                </c:pt>
                <c:pt idx="60">
                  <c:v>0.08252622</c:v>
                </c:pt>
                <c:pt idx="61">
                  <c:v>0.1454871</c:v>
                </c:pt>
                <c:pt idx="62">
                  <c:v>0.2468801</c:v>
                </c:pt>
                <c:pt idx="63">
                  <c:v>0.3481142</c:v>
                </c:pt>
                <c:pt idx="64">
                  <c:v>0.4582507</c:v>
                </c:pt>
                <c:pt idx="65">
                  <c:v>0.59675</c:v>
                </c:pt>
                <c:pt idx="66">
                  <c:v>0.7003512</c:v>
                </c:pt>
                <c:pt idx="67">
                  <c:v>0.8093851</c:v>
                </c:pt>
                <c:pt idx="68">
                  <c:v>0.910808</c:v>
                </c:pt>
                <c:pt idx="69">
                  <c:v>1.001759</c:v>
                </c:pt>
                <c:pt idx="70">
                  <c:v>1.065669</c:v>
                </c:pt>
                <c:pt idx="71">
                  <c:v>1.133336</c:v>
                </c:pt>
                <c:pt idx="72">
                  <c:v>1.150636</c:v>
                </c:pt>
                <c:pt idx="73">
                  <c:v>1.180077</c:v>
                </c:pt>
                <c:pt idx="74">
                  <c:v>1.207977</c:v>
                </c:pt>
                <c:pt idx="75">
                  <c:v>1.235021</c:v>
                </c:pt>
                <c:pt idx="76">
                  <c:v>1.217632</c:v>
                </c:pt>
                <c:pt idx="77">
                  <c:v>1.215617</c:v>
                </c:pt>
                <c:pt idx="78">
                  <c:v>1.217766</c:v>
                </c:pt>
                <c:pt idx="79">
                  <c:v>1.19441</c:v>
                </c:pt>
                <c:pt idx="80">
                  <c:v>1.17582</c:v>
                </c:pt>
                <c:pt idx="81">
                  <c:v>1.16912</c:v>
                </c:pt>
                <c:pt idx="82">
                  <c:v>1.121606</c:v>
                </c:pt>
                <c:pt idx="83">
                  <c:v>1.102076</c:v>
                </c:pt>
                <c:pt idx="84">
                  <c:v>1.097484</c:v>
                </c:pt>
                <c:pt idx="85">
                  <c:v>1.075868</c:v>
                </c:pt>
                <c:pt idx="86">
                  <c:v>1.047676</c:v>
                </c:pt>
                <c:pt idx="87">
                  <c:v>1.025308</c:v>
                </c:pt>
                <c:pt idx="88">
                  <c:v>1.017473</c:v>
                </c:pt>
                <c:pt idx="89">
                  <c:v>1.000358</c:v>
                </c:pt>
                <c:pt idx="90">
                  <c:v>0.9886092</c:v>
                </c:pt>
                <c:pt idx="91">
                  <c:v>0.979375</c:v>
                </c:pt>
                <c:pt idx="92">
                  <c:v>0.9635437</c:v>
                </c:pt>
                <c:pt idx="93">
                  <c:v>0.9682794</c:v>
                </c:pt>
                <c:pt idx="94">
                  <c:v>0.9618676</c:v>
                </c:pt>
                <c:pt idx="95">
                  <c:v>0.9520218</c:v>
                </c:pt>
                <c:pt idx="96">
                  <c:v>0.9303563</c:v>
                </c:pt>
                <c:pt idx="97">
                  <c:v>0.9416607</c:v>
                </c:pt>
                <c:pt idx="98">
                  <c:v>0.9321673</c:v>
                </c:pt>
                <c:pt idx="99">
                  <c:v>0.94725</c:v>
                </c:pt>
                <c:pt idx="100">
                  <c:v>0.9678172</c:v>
                </c:pt>
                <c:pt idx="101">
                  <c:v>0.956344</c:v>
                </c:pt>
                <c:pt idx="102">
                  <c:v>0.9494387</c:v>
                </c:pt>
                <c:pt idx="103">
                  <c:v>0.9554502</c:v>
                </c:pt>
                <c:pt idx="104">
                  <c:v>0.9582471</c:v>
                </c:pt>
                <c:pt idx="105">
                  <c:v>0.970643</c:v>
                </c:pt>
                <c:pt idx="106">
                  <c:v>0.9817994</c:v>
                </c:pt>
                <c:pt idx="107">
                  <c:v>1.005196</c:v>
                </c:pt>
                <c:pt idx="108">
                  <c:v>0.98823</c:v>
                </c:pt>
                <c:pt idx="109">
                  <c:v>0.9963575</c:v>
                </c:pt>
                <c:pt idx="110">
                  <c:v>1.00871</c:v>
                </c:pt>
                <c:pt idx="111">
                  <c:v>1.017065</c:v>
                </c:pt>
                <c:pt idx="112">
                  <c:v>1.039002</c:v>
                </c:pt>
                <c:pt idx="113">
                  <c:v>1.03689</c:v>
                </c:pt>
                <c:pt idx="114">
                  <c:v>1.038216</c:v>
                </c:pt>
                <c:pt idx="115">
                  <c:v>1.042374</c:v>
                </c:pt>
                <c:pt idx="116">
                  <c:v>1.056003</c:v>
                </c:pt>
                <c:pt idx="117">
                  <c:v>1.06108</c:v>
                </c:pt>
                <c:pt idx="118">
                  <c:v>1.059322</c:v>
                </c:pt>
                <c:pt idx="119">
                  <c:v>1.055163</c:v>
                </c:pt>
                <c:pt idx="120">
                  <c:v>1.063588</c:v>
                </c:pt>
                <c:pt idx="121">
                  <c:v>1.063205</c:v>
                </c:pt>
                <c:pt idx="122">
                  <c:v>1.046813</c:v>
                </c:pt>
                <c:pt idx="123">
                  <c:v>1.047128</c:v>
                </c:pt>
                <c:pt idx="124">
                  <c:v>1.041426</c:v>
                </c:pt>
                <c:pt idx="125">
                  <c:v>1.028496</c:v>
                </c:pt>
                <c:pt idx="126">
                  <c:v>1.034862</c:v>
                </c:pt>
                <c:pt idx="127">
                  <c:v>1.029725</c:v>
                </c:pt>
                <c:pt idx="128">
                  <c:v>1.016289</c:v>
                </c:pt>
                <c:pt idx="129">
                  <c:v>0.9978455</c:v>
                </c:pt>
                <c:pt idx="130">
                  <c:v>0.9940998</c:v>
                </c:pt>
                <c:pt idx="131">
                  <c:v>0.9938633</c:v>
                </c:pt>
                <c:pt idx="132">
                  <c:v>0.988548</c:v>
                </c:pt>
                <c:pt idx="133">
                  <c:v>0.9876126</c:v>
                </c:pt>
                <c:pt idx="134">
                  <c:v>0.977163</c:v>
                </c:pt>
                <c:pt idx="135">
                  <c:v>0.9580823</c:v>
                </c:pt>
                <c:pt idx="136">
                  <c:v>0.9609443</c:v>
                </c:pt>
                <c:pt idx="137">
                  <c:v>0.9726028</c:v>
                </c:pt>
                <c:pt idx="138">
                  <c:v>0.9617498</c:v>
                </c:pt>
                <c:pt idx="139">
                  <c:v>0.9704494</c:v>
                </c:pt>
                <c:pt idx="140">
                  <c:v>0.9646406</c:v>
                </c:pt>
                <c:pt idx="141">
                  <c:v>0.9612121</c:v>
                </c:pt>
                <c:pt idx="142">
                  <c:v>0.9777118</c:v>
                </c:pt>
                <c:pt idx="143">
                  <c:v>0.9733928</c:v>
                </c:pt>
                <c:pt idx="144">
                  <c:v>0.9783771</c:v>
                </c:pt>
                <c:pt idx="145">
                  <c:v>0.9816299</c:v>
                </c:pt>
                <c:pt idx="146">
                  <c:v>0.9798161</c:v>
                </c:pt>
                <c:pt idx="147">
                  <c:v>0.9765286</c:v>
                </c:pt>
                <c:pt idx="148">
                  <c:v>0.9767369</c:v>
                </c:pt>
                <c:pt idx="149">
                  <c:v>0.9875893</c:v>
                </c:pt>
                <c:pt idx="150">
                  <c:v>0.9949899</c:v>
                </c:pt>
                <c:pt idx="151">
                  <c:v>0.9925864</c:v>
                </c:pt>
                <c:pt idx="152">
                  <c:v>0.9969417</c:v>
                </c:pt>
                <c:pt idx="153">
                  <c:v>1.001356</c:v>
                </c:pt>
                <c:pt idx="154">
                  <c:v>1.007565</c:v>
                </c:pt>
                <c:pt idx="155">
                  <c:v>1.008556</c:v>
                </c:pt>
                <c:pt idx="156">
                  <c:v>1.013963</c:v>
                </c:pt>
                <c:pt idx="157">
                  <c:v>1.01402</c:v>
                </c:pt>
                <c:pt idx="158">
                  <c:v>1.00345</c:v>
                </c:pt>
                <c:pt idx="159">
                  <c:v>1.008329</c:v>
                </c:pt>
                <c:pt idx="160">
                  <c:v>1.007735</c:v>
                </c:pt>
                <c:pt idx="161">
                  <c:v>1.018227</c:v>
                </c:pt>
                <c:pt idx="162">
                  <c:v>1.023935</c:v>
                </c:pt>
                <c:pt idx="163">
                  <c:v>1.024894</c:v>
                </c:pt>
                <c:pt idx="164">
                  <c:v>1.027544</c:v>
                </c:pt>
                <c:pt idx="165">
                  <c:v>1.036287</c:v>
                </c:pt>
                <c:pt idx="166">
                  <c:v>1.024525</c:v>
                </c:pt>
                <c:pt idx="167">
                  <c:v>1.026364</c:v>
                </c:pt>
                <c:pt idx="168">
                  <c:v>1.024631</c:v>
                </c:pt>
                <c:pt idx="169">
                  <c:v>1.029488</c:v>
                </c:pt>
                <c:pt idx="170">
                  <c:v>1.034938</c:v>
                </c:pt>
                <c:pt idx="171">
                  <c:v>1.028406</c:v>
                </c:pt>
                <c:pt idx="172">
                  <c:v>1.024997</c:v>
                </c:pt>
                <c:pt idx="173">
                  <c:v>1.022283</c:v>
                </c:pt>
                <c:pt idx="174">
                  <c:v>1.01644</c:v>
                </c:pt>
                <c:pt idx="175">
                  <c:v>1.010817</c:v>
                </c:pt>
                <c:pt idx="176">
                  <c:v>1.004584</c:v>
                </c:pt>
                <c:pt idx="177">
                  <c:v>0.9968333</c:v>
                </c:pt>
                <c:pt idx="178">
                  <c:v>0.9962388</c:v>
                </c:pt>
                <c:pt idx="179">
                  <c:v>1.004635</c:v>
                </c:pt>
                <c:pt idx="180">
                  <c:v>1.001982</c:v>
                </c:pt>
                <c:pt idx="181">
                  <c:v>0.9976159</c:v>
                </c:pt>
                <c:pt idx="182">
                  <c:v>0.9979879</c:v>
                </c:pt>
                <c:pt idx="183">
                  <c:v>0.9948407</c:v>
                </c:pt>
                <c:pt idx="184">
                  <c:v>0.9844565</c:v>
                </c:pt>
                <c:pt idx="185">
                  <c:v>0.9786444</c:v>
                </c:pt>
                <c:pt idx="186">
                  <c:v>0.9787396</c:v>
                </c:pt>
                <c:pt idx="187">
                  <c:v>0.9911572</c:v>
                </c:pt>
                <c:pt idx="188">
                  <c:v>0.9981361</c:v>
                </c:pt>
                <c:pt idx="189">
                  <c:v>0.9946249</c:v>
                </c:pt>
                <c:pt idx="190">
                  <c:v>0.9891317</c:v>
                </c:pt>
                <c:pt idx="191">
                  <c:v>0.9931108</c:v>
                </c:pt>
                <c:pt idx="192">
                  <c:v>0.9961099</c:v>
                </c:pt>
                <c:pt idx="193">
                  <c:v>0.9952999</c:v>
                </c:pt>
                <c:pt idx="194">
                  <c:v>0.9925417</c:v>
                </c:pt>
                <c:pt idx="195">
                  <c:v>0.9888556</c:v>
                </c:pt>
                <c:pt idx="196">
                  <c:v>1.004363</c:v>
                </c:pt>
                <c:pt idx="197">
                  <c:v>0.9930786</c:v>
                </c:pt>
                <c:pt idx="198">
                  <c:v>1.003331</c:v>
                </c:pt>
                <c:pt idx="199">
                  <c:v>1.002704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2805352"/>
        <c:axId val="-2142720136"/>
      </c:scatterChart>
      <c:valAx>
        <c:axId val="-214280535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720136"/>
        <c:crosses val="autoZero"/>
        <c:crossBetween val="midCat"/>
        <c:majorUnit val="2.0"/>
      </c:valAx>
      <c:valAx>
        <c:axId val="-2142720136"/>
        <c:scaling>
          <c:orientation val="minMax"/>
          <c:max val="2.0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280535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alles!$BC$1</c:f>
              <c:strCache>
                <c:ptCount val="1"/>
                <c:pt idx="0">
                  <c:v>C4H_nmax4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alles!$BC$2:$BC$146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4.87130194413521E-8</c:v>
                </c:pt>
                <c:pt idx="33" formatCode="0.00E+00">
                  <c:v>5.99844555884741E-5</c:v>
                </c:pt>
                <c:pt idx="34" formatCode="0.00E+00">
                  <c:v>0.00250027073046661</c:v>
                </c:pt>
                <c:pt idx="35" formatCode="0.00E+00">
                  <c:v>0.0247437773494533</c:v>
                </c:pt>
                <c:pt idx="36">
                  <c:v>0.118051022353765</c:v>
                </c:pt>
                <c:pt idx="37">
                  <c:v>0.390614662950034</c:v>
                </c:pt>
                <c:pt idx="38">
                  <c:v>0.566747503253638</c:v>
                </c:pt>
                <c:pt idx="39">
                  <c:v>0.81336001528382</c:v>
                </c:pt>
                <c:pt idx="40">
                  <c:v>1.04141452595053</c:v>
                </c:pt>
                <c:pt idx="41">
                  <c:v>1.20526941326776</c:v>
                </c:pt>
                <c:pt idx="42">
                  <c:v>1.24341111998832</c:v>
                </c:pt>
                <c:pt idx="43">
                  <c:v>1.19739505844636</c:v>
                </c:pt>
                <c:pt idx="44">
                  <c:v>1.27730718935291</c:v>
                </c:pt>
                <c:pt idx="45">
                  <c:v>1.20596000176461</c:v>
                </c:pt>
                <c:pt idx="46">
                  <c:v>1.22227226285278</c:v>
                </c:pt>
                <c:pt idx="47">
                  <c:v>1.15963961436409</c:v>
                </c:pt>
                <c:pt idx="48">
                  <c:v>1.10139785551511</c:v>
                </c:pt>
                <c:pt idx="49">
                  <c:v>1.15067475770514</c:v>
                </c:pt>
                <c:pt idx="50">
                  <c:v>1.1055451106703</c:v>
                </c:pt>
                <c:pt idx="51">
                  <c:v>1.06962091575727</c:v>
                </c:pt>
                <c:pt idx="52">
                  <c:v>1.11687628393053</c:v>
                </c:pt>
                <c:pt idx="53">
                  <c:v>1.01851208454541</c:v>
                </c:pt>
                <c:pt idx="54">
                  <c:v>1.09887911212935</c:v>
                </c:pt>
                <c:pt idx="55">
                  <c:v>1.02207307236984</c:v>
                </c:pt>
                <c:pt idx="56">
                  <c:v>1.04200487237872</c:v>
                </c:pt>
                <c:pt idx="57">
                  <c:v>0.989447609645173</c:v>
                </c:pt>
                <c:pt idx="58">
                  <c:v>1.01206487791723</c:v>
                </c:pt>
                <c:pt idx="59">
                  <c:v>0.979818271131085</c:v>
                </c:pt>
                <c:pt idx="60">
                  <c:v>1.03081100796255</c:v>
                </c:pt>
                <c:pt idx="61">
                  <c:v>0.989993420080653</c:v>
                </c:pt>
                <c:pt idx="62">
                  <c:v>1.03699509650293</c:v>
                </c:pt>
                <c:pt idx="63">
                  <c:v>1.00862942911822</c:v>
                </c:pt>
                <c:pt idx="64">
                  <c:v>1.03875187256629</c:v>
                </c:pt>
                <c:pt idx="65">
                  <c:v>1.05136437665447</c:v>
                </c:pt>
                <c:pt idx="66">
                  <c:v>1.08635114158323</c:v>
                </c:pt>
                <c:pt idx="67">
                  <c:v>1.089075833369</c:v>
                </c:pt>
                <c:pt idx="68">
                  <c:v>1.08554559183163</c:v>
                </c:pt>
                <c:pt idx="69">
                  <c:v>1.04655829302653</c:v>
                </c:pt>
                <c:pt idx="70">
                  <c:v>1.04500181413072</c:v>
                </c:pt>
                <c:pt idx="71">
                  <c:v>1.04920224797575</c:v>
                </c:pt>
                <c:pt idx="72">
                  <c:v>1.01257324192201</c:v>
                </c:pt>
                <c:pt idx="73">
                  <c:v>1.01465335470568</c:v>
                </c:pt>
                <c:pt idx="74">
                  <c:v>0.99380958825528</c:v>
                </c:pt>
                <c:pt idx="75">
                  <c:v>0.993339419189661</c:v>
                </c:pt>
                <c:pt idx="76">
                  <c:v>0.986704414179173</c:v>
                </c:pt>
                <c:pt idx="77">
                  <c:v>0.969091639316767</c:v>
                </c:pt>
                <c:pt idx="78">
                  <c:v>0.966194491464685</c:v>
                </c:pt>
                <c:pt idx="79">
                  <c:v>0.958511606351318</c:v>
                </c:pt>
                <c:pt idx="80">
                  <c:v>0.958135852967164</c:v>
                </c:pt>
                <c:pt idx="81">
                  <c:v>0.954215948980903</c:v>
                </c:pt>
                <c:pt idx="82">
                  <c:v>0.956580645606133</c:v>
                </c:pt>
                <c:pt idx="83">
                  <c:v>0.95583193473417</c:v>
                </c:pt>
                <c:pt idx="84">
                  <c:v>0.957984709851737</c:v>
                </c:pt>
                <c:pt idx="85">
                  <c:v>0.959761635484184</c:v>
                </c:pt>
                <c:pt idx="86">
                  <c:v>0.966974569413815</c:v>
                </c:pt>
                <c:pt idx="87">
                  <c:v>0.966834990869265</c:v>
                </c:pt>
                <c:pt idx="88">
                  <c:v>0.976682489267165</c:v>
                </c:pt>
                <c:pt idx="89">
                  <c:v>0.977901949358191</c:v>
                </c:pt>
                <c:pt idx="90">
                  <c:v>0.986902310282443</c:v>
                </c:pt>
                <c:pt idx="91">
                  <c:v>0.989970502947767</c:v>
                </c:pt>
                <c:pt idx="92">
                  <c:v>0.996174473644681</c:v>
                </c:pt>
                <c:pt idx="93">
                  <c:v>1.00452846209877</c:v>
                </c:pt>
                <c:pt idx="94">
                  <c:v>1.00875332643967</c:v>
                </c:pt>
                <c:pt idx="95">
                  <c:v>1.01046547746225</c:v>
                </c:pt>
                <c:pt idx="96">
                  <c:v>1.01637625880628</c:v>
                </c:pt>
                <c:pt idx="97">
                  <c:v>1.02067852194221</c:v>
                </c:pt>
                <c:pt idx="98">
                  <c:v>1.02166886897541</c:v>
                </c:pt>
                <c:pt idx="99">
                  <c:v>1.02303991820141</c:v>
                </c:pt>
                <c:pt idx="100">
                  <c:v>1.02118016090926</c:v>
                </c:pt>
                <c:pt idx="101">
                  <c:v>1.01796005080955</c:v>
                </c:pt>
                <c:pt idx="102">
                  <c:v>1.01382591558554</c:v>
                </c:pt>
                <c:pt idx="103">
                  <c:v>1.01123859554406</c:v>
                </c:pt>
                <c:pt idx="104">
                  <c:v>1.00768434619517</c:v>
                </c:pt>
                <c:pt idx="105">
                  <c:v>1.0032979403881</c:v>
                </c:pt>
                <c:pt idx="106">
                  <c:v>1.001534673248</c:v>
                </c:pt>
                <c:pt idx="107">
                  <c:v>0.999220963785387</c:v>
                </c:pt>
                <c:pt idx="108">
                  <c:v>0.999202110984696</c:v>
                </c:pt>
                <c:pt idx="109">
                  <c:v>0.997861230007585</c:v>
                </c:pt>
                <c:pt idx="110">
                  <c:v>0.997640158543841</c:v>
                </c:pt>
                <c:pt idx="111">
                  <c:v>0.99827108621315</c:v>
                </c:pt>
                <c:pt idx="112">
                  <c:v>0.998459866927416</c:v>
                </c:pt>
                <c:pt idx="113">
                  <c:v>0.999322824480625</c:v>
                </c:pt>
                <c:pt idx="114">
                  <c:v>0.999817151198577</c:v>
                </c:pt>
                <c:pt idx="115">
                  <c:v>1.00076406282226</c:v>
                </c:pt>
                <c:pt idx="116">
                  <c:v>1.00135298063471</c:v>
                </c:pt>
                <c:pt idx="117">
                  <c:v>1.00229650586395</c:v>
                </c:pt>
                <c:pt idx="118">
                  <c:v>1.00242417802442</c:v>
                </c:pt>
                <c:pt idx="119">
                  <c:v>1.00324753958631</c:v>
                </c:pt>
                <c:pt idx="120">
                  <c:v>1.00358795514888</c:v>
                </c:pt>
                <c:pt idx="121">
                  <c:v>1.00352941470922</c:v>
                </c:pt>
                <c:pt idx="122">
                  <c:v>1.00359473072045</c:v>
                </c:pt>
                <c:pt idx="123">
                  <c:v>1.00371994432477</c:v>
                </c:pt>
                <c:pt idx="124">
                  <c:v>1.00348282114115</c:v>
                </c:pt>
                <c:pt idx="125">
                  <c:v>1.003177732813</c:v>
                </c:pt>
                <c:pt idx="126">
                  <c:v>1.00281049699644</c:v>
                </c:pt>
                <c:pt idx="127">
                  <c:v>1.0025670219449</c:v>
                </c:pt>
                <c:pt idx="128">
                  <c:v>1.00229253864391</c:v>
                </c:pt>
                <c:pt idx="129">
                  <c:v>1.00158849534883</c:v>
                </c:pt>
                <c:pt idx="130">
                  <c:v>1.00133675759396</c:v>
                </c:pt>
                <c:pt idx="131">
                  <c:v>1.00113144752021</c:v>
                </c:pt>
                <c:pt idx="132">
                  <c:v>1.00073768705452</c:v>
                </c:pt>
                <c:pt idx="133">
                  <c:v>1.00022369594589</c:v>
                </c:pt>
                <c:pt idx="134">
                  <c:v>1.00038199117215</c:v>
                </c:pt>
                <c:pt idx="135">
                  <c:v>0.999992501823016</c:v>
                </c:pt>
                <c:pt idx="136">
                  <c:v>1.00006827850636</c:v>
                </c:pt>
                <c:pt idx="137">
                  <c:v>0.999845785617209</c:v>
                </c:pt>
                <c:pt idx="138">
                  <c:v>1.0001091148989</c:v>
                </c:pt>
                <c:pt idx="139">
                  <c:v>1.00017229341978</c:v>
                </c:pt>
                <c:pt idx="140">
                  <c:v>1.00041582312991</c:v>
                </c:pt>
                <c:pt idx="141">
                  <c:v>1.00034117260943</c:v>
                </c:pt>
                <c:pt idx="142">
                  <c:v>1.00067027519896</c:v>
                </c:pt>
                <c:pt idx="143">
                  <c:v>1.00040763143362</c:v>
                </c:pt>
                <c:pt idx="144">
                  <c:v>1.00110818840818</c:v>
                </c:pt>
              </c:numCache>
            </c:numRef>
          </c:yVal>
          <c:smooth val="1"/>
        </c:ser>
        <c:ser>
          <c:idx val="9"/>
          <c:order val="2"/>
          <c:tx>
            <c:strRef>
              <c:f>alles!$BG$1</c:f>
              <c:strCache>
                <c:ptCount val="1"/>
                <c:pt idx="0">
                  <c:v>C4H_dipole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4.124999999999993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4.624999999999991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5.124999999999993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5.624999999999991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6.124999999999993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6.624999999999991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7.124999999999993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7.624999999999991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alles!$BG$2:$BG$146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3.38221780013726E-8</c:v>
                </c:pt>
                <c:pt idx="33" formatCode="0.00E+00">
                  <c:v>5.12161570132982E-5</c:v>
                </c:pt>
                <c:pt idx="34" formatCode="0.00E+00">
                  <c:v>0.00211904060687798</c:v>
                </c:pt>
                <c:pt idx="35" formatCode="0.00E+00">
                  <c:v>0.0196474333982547</c:v>
                </c:pt>
                <c:pt idx="36">
                  <c:v>0.105601082936128</c:v>
                </c:pt>
                <c:pt idx="37">
                  <c:v>0.359588920363481</c:v>
                </c:pt>
                <c:pt idx="38">
                  <c:v>0.657030746376715</c:v>
                </c:pt>
                <c:pt idx="39">
                  <c:v>0.972854689986444</c:v>
                </c:pt>
                <c:pt idx="40">
                  <c:v>1.24529741638127</c:v>
                </c:pt>
                <c:pt idx="41">
                  <c:v>1.62322775689286</c:v>
                </c:pt>
                <c:pt idx="42">
                  <c:v>1.53082707855666</c:v>
                </c:pt>
                <c:pt idx="43">
                  <c:v>1.47930166290509</c:v>
                </c:pt>
                <c:pt idx="44">
                  <c:v>1.61602323870887</c:v>
                </c:pt>
                <c:pt idx="45">
                  <c:v>1.30749608307768</c:v>
                </c:pt>
                <c:pt idx="46">
                  <c:v>1.38539672286236</c:v>
                </c:pt>
                <c:pt idx="47">
                  <c:v>1.22124249509153</c:v>
                </c:pt>
                <c:pt idx="48">
                  <c:v>1.09494763762916</c:v>
                </c:pt>
                <c:pt idx="49">
                  <c:v>1.1394972052671</c:v>
                </c:pt>
                <c:pt idx="50">
                  <c:v>1.05020030160784</c:v>
                </c:pt>
                <c:pt idx="51">
                  <c:v>1.00427331076451</c:v>
                </c:pt>
                <c:pt idx="52">
                  <c:v>1.01460685175612</c:v>
                </c:pt>
                <c:pt idx="53">
                  <c:v>0.919364828803854</c:v>
                </c:pt>
                <c:pt idx="54">
                  <c:v>1.01238241653106</c:v>
                </c:pt>
                <c:pt idx="55">
                  <c:v>0.928254323310288</c:v>
                </c:pt>
                <c:pt idx="56">
                  <c:v>0.954003231402443</c:v>
                </c:pt>
                <c:pt idx="57">
                  <c:v>0.925223648553563</c:v>
                </c:pt>
                <c:pt idx="58">
                  <c:v>0.943625282394498</c:v>
                </c:pt>
                <c:pt idx="59">
                  <c:v>0.939524839035577</c:v>
                </c:pt>
                <c:pt idx="60">
                  <c:v>1.01404687260564</c:v>
                </c:pt>
                <c:pt idx="61">
                  <c:v>1.01946083674964</c:v>
                </c:pt>
                <c:pt idx="62">
                  <c:v>1.02437791713768</c:v>
                </c:pt>
                <c:pt idx="63">
                  <c:v>1.08348245971216</c:v>
                </c:pt>
                <c:pt idx="64">
                  <c:v>1.11141843258166</c:v>
                </c:pt>
                <c:pt idx="65">
                  <c:v>1.07373607837083</c:v>
                </c:pt>
                <c:pt idx="66">
                  <c:v>1.13748756051585</c:v>
                </c:pt>
                <c:pt idx="67">
                  <c:v>1.05915602168073</c:v>
                </c:pt>
                <c:pt idx="68">
                  <c:v>1.10450578977337</c:v>
                </c:pt>
                <c:pt idx="69">
                  <c:v>1.04778325351068</c:v>
                </c:pt>
                <c:pt idx="70">
                  <c:v>1.05115677052536</c:v>
                </c:pt>
                <c:pt idx="71">
                  <c:v>1.04179849778519</c:v>
                </c:pt>
                <c:pt idx="72">
                  <c:v>1.01431703142413</c:v>
                </c:pt>
                <c:pt idx="73">
                  <c:v>1.01403793685657</c:v>
                </c:pt>
                <c:pt idx="74">
                  <c:v>0.992642446470325</c:v>
                </c:pt>
                <c:pt idx="75">
                  <c:v>0.996395174262937</c:v>
                </c:pt>
                <c:pt idx="76">
                  <c:v>0.972937461155918</c:v>
                </c:pt>
                <c:pt idx="77">
                  <c:v>0.962368011130181</c:v>
                </c:pt>
                <c:pt idx="78">
                  <c:v>0.949410540284115</c:v>
                </c:pt>
                <c:pt idx="79">
                  <c:v>0.951748803368979</c:v>
                </c:pt>
                <c:pt idx="80">
                  <c:v>0.954690967241927</c:v>
                </c:pt>
                <c:pt idx="81">
                  <c:v>0.947886298940119</c:v>
                </c:pt>
                <c:pt idx="82">
                  <c:v>0.961283600216814</c:v>
                </c:pt>
                <c:pt idx="83">
                  <c:v>0.962961728131604</c:v>
                </c:pt>
                <c:pt idx="84">
                  <c:v>0.967382879677763</c:v>
                </c:pt>
                <c:pt idx="85">
                  <c:v>0.978858407517221</c:v>
                </c:pt>
                <c:pt idx="86">
                  <c:v>0.98272680881363</c:v>
                </c:pt>
                <c:pt idx="87">
                  <c:v>0.990798734644362</c:v>
                </c:pt>
                <c:pt idx="88">
                  <c:v>1.00600345081931</c:v>
                </c:pt>
                <c:pt idx="89">
                  <c:v>1.00622817186382</c:v>
                </c:pt>
                <c:pt idx="90">
                  <c:v>1.02046940963269</c:v>
                </c:pt>
                <c:pt idx="91">
                  <c:v>1.02171876871631</c:v>
                </c:pt>
                <c:pt idx="92">
                  <c:v>1.02930181341007</c:v>
                </c:pt>
                <c:pt idx="93">
                  <c:v>1.03547661338752</c:v>
                </c:pt>
                <c:pt idx="94">
                  <c:v>1.03814988537027</c:v>
                </c:pt>
                <c:pt idx="95">
                  <c:v>1.03323433798031</c:v>
                </c:pt>
                <c:pt idx="96">
                  <c:v>1.0348917952584</c:v>
                </c:pt>
                <c:pt idx="97">
                  <c:v>1.03104801443886</c:v>
                </c:pt>
                <c:pt idx="98">
                  <c:v>1.02469971991947</c:v>
                </c:pt>
                <c:pt idx="99">
                  <c:v>1.0208534742015</c:v>
                </c:pt>
                <c:pt idx="100">
                  <c:v>1.01313851286013</c:v>
                </c:pt>
                <c:pt idx="101">
                  <c:v>1.00701808424794</c:v>
                </c:pt>
                <c:pt idx="102">
                  <c:v>1.00136026273846</c:v>
                </c:pt>
                <c:pt idx="103">
                  <c:v>0.998477945036195</c:v>
                </c:pt>
                <c:pt idx="104">
                  <c:v>0.995739236820673</c:v>
                </c:pt>
                <c:pt idx="105">
                  <c:v>0.990872699864146</c:v>
                </c:pt>
                <c:pt idx="106">
                  <c:v>0.990523164874479</c:v>
                </c:pt>
                <c:pt idx="107">
                  <c:v>0.990506099192518</c:v>
                </c:pt>
                <c:pt idx="108">
                  <c:v>0.990088831717523</c:v>
                </c:pt>
                <c:pt idx="109">
                  <c:v>0.989543339261138</c:v>
                </c:pt>
                <c:pt idx="110">
                  <c:v>0.991563404412272</c:v>
                </c:pt>
                <c:pt idx="111">
                  <c:v>0.991934656072114</c:v>
                </c:pt>
                <c:pt idx="112">
                  <c:v>0.994247594388583</c:v>
                </c:pt>
                <c:pt idx="113">
                  <c:v>0.995622596173016</c:v>
                </c:pt>
                <c:pt idx="114">
                  <c:v>0.997419248631845</c:v>
                </c:pt>
                <c:pt idx="115">
                  <c:v>0.998556897390549</c:v>
                </c:pt>
                <c:pt idx="116">
                  <c:v>0.999508518943832</c:v>
                </c:pt>
                <c:pt idx="117">
                  <c:v>1.00195730743318</c:v>
                </c:pt>
                <c:pt idx="118">
                  <c:v>1.00164101829716</c:v>
                </c:pt>
                <c:pt idx="119">
                  <c:v>1.00281259677425</c:v>
                </c:pt>
                <c:pt idx="120">
                  <c:v>1.00296775045099</c:v>
                </c:pt>
                <c:pt idx="121">
                  <c:v>1.00328859569272</c:v>
                </c:pt>
                <c:pt idx="122">
                  <c:v>1.00280602759585</c:v>
                </c:pt>
                <c:pt idx="123">
                  <c:v>1.00310495512298</c:v>
                </c:pt>
                <c:pt idx="124">
                  <c:v>1.00194591034499</c:v>
                </c:pt>
                <c:pt idx="125">
                  <c:v>1.00181774329705</c:v>
                </c:pt>
                <c:pt idx="126">
                  <c:v>1.00151916854493</c:v>
                </c:pt>
                <c:pt idx="127">
                  <c:v>1.00066288073413</c:v>
                </c:pt>
                <c:pt idx="128">
                  <c:v>0.999924872599499</c:v>
                </c:pt>
                <c:pt idx="129">
                  <c:v>0.999832180181543</c:v>
                </c:pt>
                <c:pt idx="130">
                  <c:v>0.999187147425934</c:v>
                </c:pt>
                <c:pt idx="131">
                  <c:v>0.999633154369943</c:v>
                </c:pt>
                <c:pt idx="132">
                  <c:v>0.999444744723419</c:v>
                </c:pt>
                <c:pt idx="133">
                  <c:v>0.998973181935479</c:v>
                </c:pt>
                <c:pt idx="134">
                  <c:v>1.00010343563693</c:v>
                </c:pt>
                <c:pt idx="135">
                  <c:v>1.00004749467529</c:v>
                </c:pt>
                <c:pt idx="136">
                  <c:v>1.00094615278627</c:v>
                </c:pt>
                <c:pt idx="137">
                  <c:v>1.00090769028509</c:v>
                </c:pt>
                <c:pt idx="138">
                  <c:v>1.00172872198752</c:v>
                </c:pt>
                <c:pt idx="139">
                  <c:v>1.00210334957316</c:v>
                </c:pt>
                <c:pt idx="140">
                  <c:v>1.00246854280049</c:v>
                </c:pt>
                <c:pt idx="141">
                  <c:v>1.00279024829549</c:v>
                </c:pt>
                <c:pt idx="142">
                  <c:v>1.00293932446055</c:v>
                </c:pt>
                <c:pt idx="143">
                  <c:v>1.0030066634297</c:v>
                </c:pt>
                <c:pt idx="144">
                  <c:v>1.00284701848368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MD!$AH$1</c:f>
              <c:strCache>
                <c:ptCount val="1"/>
                <c:pt idx="0">
                  <c:v>C4H_MD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4.024999999999994</c:v>
                </c:pt>
                <c:pt idx="81">
                  <c:v>4.075</c:v>
                </c:pt>
                <c:pt idx="82">
                  <c:v>4.124999999999993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4.324999999999993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4.524999999999994</c:v>
                </c:pt>
                <c:pt idx="91">
                  <c:v>4.575</c:v>
                </c:pt>
                <c:pt idx="92">
                  <c:v>4.624999999999991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4.824999999999993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5.024999999999994</c:v>
                </c:pt>
                <c:pt idx="101">
                  <c:v>5.075</c:v>
                </c:pt>
                <c:pt idx="102">
                  <c:v>5.124999999999993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5.324999999999993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5.524999999999994</c:v>
                </c:pt>
                <c:pt idx="111">
                  <c:v>5.575</c:v>
                </c:pt>
                <c:pt idx="112">
                  <c:v>5.624999999999991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5.824999999999993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6.024999999999994</c:v>
                </c:pt>
                <c:pt idx="121">
                  <c:v>6.075</c:v>
                </c:pt>
                <c:pt idx="122">
                  <c:v>6.124999999999993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6.324999999999993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6.524999999999994</c:v>
                </c:pt>
                <c:pt idx="131">
                  <c:v>6.575</c:v>
                </c:pt>
                <c:pt idx="132">
                  <c:v>6.624999999999991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6.824999999999993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7.024999999999994</c:v>
                </c:pt>
                <c:pt idx="141">
                  <c:v>7.075</c:v>
                </c:pt>
                <c:pt idx="142">
                  <c:v>7.124999999999993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7.324999999999993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7.524999999999994</c:v>
                </c:pt>
                <c:pt idx="151">
                  <c:v>7.575</c:v>
                </c:pt>
                <c:pt idx="152">
                  <c:v>7.624999999999991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7.824999999999993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MD!$AH$2:$AH$492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0.0007111012</c:v>
                </c:pt>
                <c:pt idx="57">
                  <c:v>0.002897613</c:v>
                </c:pt>
                <c:pt idx="58">
                  <c:v>0.01367096</c:v>
                </c:pt>
                <c:pt idx="59">
                  <c:v>0.0353368</c:v>
                </c:pt>
                <c:pt idx="60">
                  <c:v>0.0724982</c:v>
                </c:pt>
                <c:pt idx="61">
                  <c:v>0.1384325</c:v>
                </c:pt>
                <c:pt idx="62">
                  <c:v>0.2144454</c:v>
                </c:pt>
                <c:pt idx="63">
                  <c:v>0.3145509</c:v>
                </c:pt>
                <c:pt idx="64">
                  <c:v>0.431699</c:v>
                </c:pt>
                <c:pt idx="65">
                  <c:v>0.5463856</c:v>
                </c:pt>
                <c:pt idx="66">
                  <c:v>0.6553182</c:v>
                </c:pt>
                <c:pt idx="67">
                  <c:v>0.7567338</c:v>
                </c:pt>
                <c:pt idx="68">
                  <c:v>0.836908</c:v>
                </c:pt>
                <c:pt idx="69">
                  <c:v>0.8983638</c:v>
                </c:pt>
                <c:pt idx="70">
                  <c:v>0.9620433</c:v>
                </c:pt>
                <c:pt idx="71">
                  <c:v>1.028912</c:v>
                </c:pt>
                <c:pt idx="72">
                  <c:v>1.075358</c:v>
                </c:pt>
                <c:pt idx="73">
                  <c:v>1.106385</c:v>
                </c:pt>
                <c:pt idx="74">
                  <c:v>1.132403</c:v>
                </c:pt>
                <c:pt idx="75">
                  <c:v>1.15825</c:v>
                </c:pt>
                <c:pt idx="76">
                  <c:v>1.174734</c:v>
                </c:pt>
                <c:pt idx="77">
                  <c:v>1.156586</c:v>
                </c:pt>
                <c:pt idx="78">
                  <c:v>1.152129</c:v>
                </c:pt>
                <c:pt idx="79">
                  <c:v>1.160331</c:v>
                </c:pt>
                <c:pt idx="80">
                  <c:v>1.147134</c:v>
                </c:pt>
                <c:pt idx="81">
                  <c:v>1.136595</c:v>
                </c:pt>
                <c:pt idx="82">
                  <c:v>1.130096</c:v>
                </c:pt>
                <c:pt idx="83">
                  <c:v>1.124922</c:v>
                </c:pt>
                <c:pt idx="84">
                  <c:v>1.111201</c:v>
                </c:pt>
                <c:pt idx="85">
                  <c:v>1.096597</c:v>
                </c:pt>
                <c:pt idx="86">
                  <c:v>1.078413</c:v>
                </c:pt>
                <c:pt idx="87">
                  <c:v>1.071386</c:v>
                </c:pt>
                <c:pt idx="88">
                  <c:v>1.057681</c:v>
                </c:pt>
                <c:pt idx="89">
                  <c:v>1.043345</c:v>
                </c:pt>
                <c:pt idx="90">
                  <c:v>1.031025</c:v>
                </c:pt>
                <c:pt idx="91">
                  <c:v>1.037082</c:v>
                </c:pt>
                <c:pt idx="92">
                  <c:v>1.033369</c:v>
                </c:pt>
                <c:pt idx="93">
                  <c:v>1.020635</c:v>
                </c:pt>
                <c:pt idx="94">
                  <c:v>1.025734</c:v>
                </c:pt>
                <c:pt idx="95">
                  <c:v>1.024014</c:v>
                </c:pt>
                <c:pt idx="96">
                  <c:v>1.01429</c:v>
                </c:pt>
                <c:pt idx="97">
                  <c:v>1.009914</c:v>
                </c:pt>
                <c:pt idx="98">
                  <c:v>1.002817</c:v>
                </c:pt>
                <c:pt idx="99">
                  <c:v>1.001322</c:v>
                </c:pt>
                <c:pt idx="100">
                  <c:v>0.9987568</c:v>
                </c:pt>
                <c:pt idx="101">
                  <c:v>1.00339</c:v>
                </c:pt>
                <c:pt idx="102">
                  <c:v>0.9901417</c:v>
                </c:pt>
                <c:pt idx="103">
                  <c:v>0.9966257</c:v>
                </c:pt>
                <c:pt idx="104">
                  <c:v>0.9877109</c:v>
                </c:pt>
                <c:pt idx="105">
                  <c:v>1.005194</c:v>
                </c:pt>
                <c:pt idx="106">
                  <c:v>1.007624</c:v>
                </c:pt>
                <c:pt idx="107">
                  <c:v>1.021066</c:v>
                </c:pt>
                <c:pt idx="108">
                  <c:v>1.029247</c:v>
                </c:pt>
                <c:pt idx="109">
                  <c:v>1.035172</c:v>
                </c:pt>
                <c:pt idx="110">
                  <c:v>1.056586</c:v>
                </c:pt>
                <c:pt idx="111">
                  <c:v>1.051803</c:v>
                </c:pt>
                <c:pt idx="112">
                  <c:v>1.04586</c:v>
                </c:pt>
                <c:pt idx="113">
                  <c:v>1.029044</c:v>
                </c:pt>
                <c:pt idx="114">
                  <c:v>1.027722</c:v>
                </c:pt>
                <c:pt idx="115">
                  <c:v>1.02249</c:v>
                </c:pt>
                <c:pt idx="116">
                  <c:v>1.020037</c:v>
                </c:pt>
                <c:pt idx="117">
                  <c:v>1.01429</c:v>
                </c:pt>
                <c:pt idx="118">
                  <c:v>1.003061</c:v>
                </c:pt>
                <c:pt idx="119">
                  <c:v>1.006761</c:v>
                </c:pt>
                <c:pt idx="120">
                  <c:v>1.008933</c:v>
                </c:pt>
                <c:pt idx="121">
                  <c:v>0.9950716</c:v>
                </c:pt>
                <c:pt idx="122">
                  <c:v>0.9994921</c:v>
                </c:pt>
                <c:pt idx="123">
                  <c:v>1.001565</c:v>
                </c:pt>
                <c:pt idx="124">
                  <c:v>1.002956</c:v>
                </c:pt>
                <c:pt idx="125">
                  <c:v>0.9999367</c:v>
                </c:pt>
                <c:pt idx="126">
                  <c:v>0.995386</c:v>
                </c:pt>
                <c:pt idx="127">
                  <c:v>0.9963905</c:v>
                </c:pt>
                <c:pt idx="128">
                  <c:v>0.9941128</c:v>
                </c:pt>
                <c:pt idx="129">
                  <c:v>0.9912116</c:v>
                </c:pt>
                <c:pt idx="130">
                  <c:v>0.9885511</c:v>
                </c:pt>
                <c:pt idx="131">
                  <c:v>0.9790502</c:v>
                </c:pt>
                <c:pt idx="132">
                  <c:v>0.9762533</c:v>
                </c:pt>
                <c:pt idx="133">
                  <c:v>0.9755079</c:v>
                </c:pt>
                <c:pt idx="134">
                  <c:v>0.9725371</c:v>
                </c:pt>
                <c:pt idx="135">
                  <c:v>0.9784955</c:v>
                </c:pt>
                <c:pt idx="136">
                  <c:v>0.9795304</c:v>
                </c:pt>
                <c:pt idx="137">
                  <c:v>0.9793776</c:v>
                </c:pt>
                <c:pt idx="138">
                  <c:v>0.9758897</c:v>
                </c:pt>
                <c:pt idx="139">
                  <c:v>0.9834313</c:v>
                </c:pt>
                <c:pt idx="140">
                  <c:v>0.990046</c:v>
                </c:pt>
                <c:pt idx="141">
                  <c:v>0.9870947</c:v>
                </c:pt>
                <c:pt idx="142">
                  <c:v>0.9855334</c:v>
                </c:pt>
                <c:pt idx="143">
                  <c:v>0.9832171</c:v>
                </c:pt>
                <c:pt idx="144">
                  <c:v>0.9886933</c:v>
                </c:pt>
                <c:pt idx="145">
                  <c:v>0.9916258</c:v>
                </c:pt>
                <c:pt idx="146">
                  <c:v>0.98754</c:v>
                </c:pt>
                <c:pt idx="147">
                  <c:v>0.9902273</c:v>
                </c:pt>
                <c:pt idx="148">
                  <c:v>0.9930451</c:v>
                </c:pt>
                <c:pt idx="149">
                  <c:v>0.9939553</c:v>
                </c:pt>
                <c:pt idx="150">
                  <c:v>0.9976619</c:v>
                </c:pt>
                <c:pt idx="151">
                  <c:v>0.9986782</c:v>
                </c:pt>
                <c:pt idx="152">
                  <c:v>1.006331</c:v>
                </c:pt>
                <c:pt idx="153">
                  <c:v>1.004609</c:v>
                </c:pt>
                <c:pt idx="154">
                  <c:v>1.009099</c:v>
                </c:pt>
                <c:pt idx="155">
                  <c:v>1.009883</c:v>
                </c:pt>
                <c:pt idx="156">
                  <c:v>1.014357</c:v>
                </c:pt>
                <c:pt idx="157">
                  <c:v>1.021566</c:v>
                </c:pt>
                <c:pt idx="158">
                  <c:v>1.026138</c:v>
                </c:pt>
                <c:pt idx="159">
                  <c:v>1.020659</c:v>
                </c:pt>
                <c:pt idx="160">
                  <c:v>1.024673</c:v>
                </c:pt>
                <c:pt idx="161">
                  <c:v>1.021619</c:v>
                </c:pt>
                <c:pt idx="162">
                  <c:v>1.025915</c:v>
                </c:pt>
                <c:pt idx="163">
                  <c:v>1.020309</c:v>
                </c:pt>
                <c:pt idx="164">
                  <c:v>1.027952</c:v>
                </c:pt>
                <c:pt idx="165">
                  <c:v>1.029891</c:v>
                </c:pt>
                <c:pt idx="166">
                  <c:v>1.02509</c:v>
                </c:pt>
                <c:pt idx="167">
                  <c:v>1.021126</c:v>
                </c:pt>
                <c:pt idx="168">
                  <c:v>1.015767</c:v>
                </c:pt>
                <c:pt idx="169">
                  <c:v>1.013603</c:v>
                </c:pt>
                <c:pt idx="170">
                  <c:v>1.01197</c:v>
                </c:pt>
                <c:pt idx="171">
                  <c:v>1.013339</c:v>
                </c:pt>
                <c:pt idx="172">
                  <c:v>1.014333</c:v>
                </c:pt>
                <c:pt idx="173">
                  <c:v>1.009909</c:v>
                </c:pt>
                <c:pt idx="174">
                  <c:v>1.009853</c:v>
                </c:pt>
                <c:pt idx="175">
                  <c:v>1.016075</c:v>
                </c:pt>
                <c:pt idx="176">
                  <c:v>1.011762</c:v>
                </c:pt>
                <c:pt idx="177">
                  <c:v>1.004804</c:v>
                </c:pt>
                <c:pt idx="178">
                  <c:v>1.007428</c:v>
                </c:pt>
                <c:pt idx="179">
                  <c:v>1.005253</c:v>
                </c:pt>
                <c:pt idx="180">
                  <c:v>1.002643</c:v>
                </c:pt>
                <c:pt idx="181">
                  <c:v>1.000359</c:v>
                </c:pt>
                <c:pt idx="182">
                  <c:v>1.001819</c:v>
                </c:pt>
                <c:pt idx="183">
                  <c:v>1.004244</c:v>
                </c:pt>
                <c:pt idx="184">
                  <c:v>1.0058</c:v>
                </c:pt>
                <c:pt idx="185">
                  <c:v>0.9999121</c:v>
                </c:pt>
                <c:pt idx="186">
                  <c:v>1.000675</c:v>
                </c:pt>
                <c:pt idx="187">
                  <c:v>0.9981976</c:v>
                </c:pt>
                <c:pt idx="188">
                  <c:v>0.9945752</c:v>
                </c:pt>
                <c:pt idx="189">
                  <c:v>0.9964287</c:v>
                </c:pt>
                <c:pt idx="190">
                  <c:v>0.9929962</c:v>
                </c:pt>
                <c:pt idx="191">
                  <c:v>0.9958664</c:v>
                </c:pt>
                <c:pt idx="192">
                  <c:v>0.9913108</c:v>
                </c:pt>
                <c:pt idx="193">
                  <c:v>0.9958943</c:v>
                </c:pt>
                <c:pt idx="194">
                  <c:v>0.9950686</c:v>
                </c:pt>
                <c:pt idx="195">
                  <c:v>0.995467</c:v>
                </c:pt>
                <c:pt idx="196">
                  <c:v>0.9904697</c:v>
                </c:pt>
                <c:pt idx="197">
                  <c:v>0.9938529</c:v>
                </c:pt>
                <c:pt idx="198">
                  <c:v>0.9928131</c:v>
                </c:pt>
                <c:pt idx="199">
                  <c:v>0.9931675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755736"/>
        <c:axId val="-2143079192"/>
      </c:scatterChart>
      <c:valAx>
        <c:axId val="-204575573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3079192"/>
        <c:crosses val="autoZero"/>
        <c:crossBetween val="midCat"/>
        <c:majorUnit val="2.0"/>
      </c:valAx>
      <c:valAx>
        <c:axId val="-2143079192"/>
        <c:scaling>
          <c:orientation val="minMax"/>
          <c:max val="2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4575573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6"/>
          <c:order val="1"/>
          <c:tx>
            <c:strRef>
              <c:f>alles!$BD$1</c:f>
              <c:strCache>
                <c:ptCount val="1"/>
                <c:pt idx="0">
                  <c:v>C5H_nmax4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alles!$BD$2:$BD$146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6.14840452344814E-7</c:v>
                </c:pt>
                <c:pt idx="33" formatCode="0.00E+00">
                  <c:v>5.51642959096585E-5</c:v>
                </c:pt>
                <c:pt idx="34" formatCode="0.00E+00">
                  <c:v>0.00352216457536995</c:v>
                </c:pt>
                <c:pt idx="35" formatCode="0.00E+00">
                  <c:v>0.0245902670659467</c:v>
                </c:pt>
                <c:pt idx="36">
                  <c:v>0.132729843980657</c:v>
                </c:pt>
                <c:pt idx="37">
                  <c:v>0.322120876964279</c:v>
                </c:pt>
                <c:pt idx="38">
                  <c:v>0.612717055078751</c:v>
                </c:pt>
                <c:pt idx="39">
                  <c:v>0.669801189973291</c:v>
                </c:pt>
                <c:pt idx="40">
                  <c:v>1.21686084843653</c:v>
                </c:pt>
                <c:pt idx="41">
                  <c:v>0.982491926938109</c:v>
                </c:pt>
                <c:pt idx="42">
                  <c:v>1.14317554186788</c:v>
                </c:pt>
                <c:pt idx="43">
                  <c:v>1.32073993822488</c:v>
                </c:pt>
                <c:pt idx="44">
                  <c:v>1.08093676153514</c:v>
                </c:pt>
                <c:pt idx="45">
                  <c:v>1.10224072659347</c:v>
                </c:pt>
                <c:pt idx="46">
                  <c:v>1.19344566727746</c:v>
                </c:pt>
                <c:pt idx="47">
                  <c:v>1.11094863844534</c:v>
                </c:pt>
                <c:pt idx="48">
                  <c:v>1.10762298476349</c:v>
                </c:pt>
                <c:pt idx="49">
                  <c:v>1.13777499148519</c:v>
                </c:pt>
                <c:pt idx="50">
                  <c:v>1.09350342536884</c:v>
                </c:pt>
                <c:pt idx="51">
                  <c:v>1.13135263530642</c:v>
                </c:pt>
                <c:pt idx="52">
                  <c:v>1.10099198594235</c:v>
                </c:pt>
                <c:pt idx="53">
                  <c:v>1.16169381483531</c:v>
                </c:pt>
                <c:pt idx="54">
                  <c:v>1.10878536416647</c:v>
                </c:pt>
                <c:pt idx="55">
                  <c:v>1.13256528501706</c:v>
                </c:pt>
                <c:pt idx="56">
                  <c:v>1.05972470468582</c:v>
                </c:pt>
                <c:pt idx="57">
                  <c:v>1.13318551319749</c:v>
                </c:pt>
                <c:pt idx="58">
                  <c:v>1.04871422051975</c:v>
                </c:pt>
                <c:pt idx="59">
                  <c:v>1.09998371554083</c:v>
                </c:pt>
                <c:pt idx="60">
                  <c:v>1.10122856458554</c:v>
                </c:pt>
                <c:pt idx="61">
                  <c:v>1.00833678245817</c:v>
                </c:pt>
                <c:pt idx="62">
                  <c:v>1.05473570156691</c:v>
                </c:pt>
                <c:pt idx="63">
                  <c:v>1.01903123031662</c:v>
                </c:pt>
                <c:pt idx="64">
                  <c:v>1.05546173773917</c:v>
                </c:pt>
                <c:pt idx="65">
                  <c:v>1.02833893826002</c:v>
                </c:pt>
                <c:pt idx="66">
                  <c:v>0.971725011942498</c:v>
                </c:pt>
                <c:pt idx="67">
                  <c:v>1.04410981450931</c:v>
                </c:pt>
                <c:pt idx="68">
                  <c:v>1.01839165530735</c:v>
                </c:pt>
                <c:pt idx="69">
                  <c:v>0.99751712627326</c:v>
                </c:pt>
                <c:pt idx="70">
                  <c:v>1.02675666228095</c:v>
                </c:pt>
                <c:pt idx="71">
                  <c:v>1.01594600586001</c:v>
                </c:pt>
                <c:pt idx="72">
                  <c:v>0.974655908451091</c:v>
                </c:pt>
                <c:pt idx="73">
                  <c:v>0.968232164590599</c:v>
                </c:pt>
                <c:pt idx="74">
                  <c:v>1.00228816824311</c:v>
                </c:pt>
                <c:pt idx="75">
                  <c:v>0.979615470933376</c:v>
                </c:pt>
                <c:pt idx="76">
                  <c:v>0.964362076056174</c:v>
                </c:pt>
                <c:pt idx="77">
                  <c:v>0.972852323622055</c:v>
                </c:pt>
                <c:pt idx="78">
                  <c:v>0.967625121134317</c:v>
                </c:pt>
                <c:pt idx="79">
                  <c:v>0.971022033047668</c:v>
                </c:pt>
                <c:pt idx="80">
                  <c:v>0.962375489460764</c:v>
                </c:pt>
                <c:pt idx="81">
                  <c:v>0.968353713679226</c:v>
                </c:pt>
                <c:pt idx="82">
                  <c:v>0.97262688366246</c:v>
                </c:pt>
                <c:pt idx="83">
                  <c:v>0.977942941210006</c:v>
                </c:pt>
                <c:pt idx="84">
                  <c:v>0.975501252811151</c:v>
                </c:pt>
                <c:pt idx="85">
                  <c:v>0.987010639909644</c:v>
                </c:pt>
                <c:pt idx="86">
                  <c:v>0.986847054934009</c:v>
                </c:pt>
                <c:pt idx="87">
                  <c:v>0.988741246947926</c:v>
                </c:pt>
                <c:pt idx="88">
                  <c:v>0.988717291088219</c:v>
                </c:pt>
                <c:pt idx="89">
                  <c:v>1.00044953052113</c:v>
                </c:pt>
                <c:pt idx="90">
                  <c:v>0.994394905023798</c:v>
                </c:pt>
                <c:pt idx="91">
                  <c:v>0.995786878667632</c:v>
                </c:pt>
                <c:pt idx="92">
                  <c:v>1.00500316404434</c:v>
                </c:pt>
                <c:pt idx="93">
                  <c:v>1.00190678140543</c:v>
                </c:pt>
                <c:pt idx="94">
                  <c:v>1.00175493458017</c:v>
                </c:pt>
                <c:pt idx="95">
                  <c:v>1.00553924806337</c:v>
                </c:pt>
                <c:pt idx="96">
                  <c:v>1.00588553765974</c:v>
                </c:pt>
                <c:pt idx="97">
                  <c:v>1.00604643009291</c:v>
                </c:pt>
                <c:pt idx="98">
                  <c:v>1.00605627498421</c:v>
                </c:pt>
                <c:pt idx="99">
                  <c:v>1.00620850624843</c:v>
                </c:pt>
                <c:pt idx="100">
                  <c:v>1.00648537753265</c:v>
                </c:pt>
                <c:pt idx="101">
                  <c:v>1.00655709338615</c:v>
                </c:pt>
                <c:pt idx="102">
                  <c:v>1.00576808094979</c:v>
                </c:pt>
                <c:pt idx="103">
                  <c:v>1.0044146236314</c:v>
                </c:pt>
                <c:pt idx="104">
                  <c:v>1.00362368341261</c:v>
                </c:pt>
                <c:pt idx="105">
                  <c:v>1.00323841612565</c:v>
                </c:pt>
                <c:pt idx="106">
                  <c:v>1.00323097071731</c:v>
                </c:pt>
                <c:pt idx="107">
                  <c:v>1.0024351074264</c:v>
                </c:pt>
                <c:pt idx="108">
                  <c:v>1.00185095571597</c:v>
                </c:pt>
                <c:pt idx="109">
                  <c:v>1.00199645679279</c:v>
                </c:pt>
                <c:pt idx="110">
                  <c:v>1.0031895220151</c:v>
                </c:pt>
                <c:pt idx="111">
                  <c:v>1.00266325693263</c:v>
                </c:pt>
                <c:pt idx="112">
                  <c:v>1.00405169030022</c:v>
                </c:pt>
                <c:pt idx="113">
                  <c:v>1.00364658647364</c:v>
                </c:pt>
                <c:pt idx="114">
                  <c:v>1.00419259023273</c:v>
                </c:pt>
                <c:pt idx="115">
                  <c:v>1.00462991344364</c:v>
                </c:pt>
                <c:pt idx="116">
                  <c:v>1.00538387614027</c:v>
                </c:pt>
                <c:pt idx="117">
                  <c:v>1.00427463549353</c:v>
                </c:pt>
                <c:pt idx="118">
                  <c:v>1.00460585469883</c:v>
                </c:pt>
                <c:pt idx="119">
                  <c:v>1.0050208812984</c:v>
                </c:pt>
                <c:pt idx="120">
                  <c:v>1.00455992607599</c:v>
                </c:pt>
                <c:pt idx="121">
                  <c:v>1.00371499574951</c:v>
                </c:pt>
                <c:pt idx="122">
                  <c:v>1.0036593678579</c:v>
                </c:pt>
                <c:pt idx="123">
                  <c:v>1.00310952714525</c:v>
                </c:pt>
                <c:pt idx="124">
                  <c:v>1.002171825007</c:v>
                </c:pt>
                <c:pt idx="125">
                  <c:v>1.00226179399968</c:v>
                </c:pt>
                <c:pt idx="126">
                  <c:v>1.00125294832926</c:v>
                </c:pt>
                <c:pt idx="127">
                  <c:v>1.00104798200391</c:v>
                </c:pt>
                <c:pt idx="128">
                  <c:v>1.00102201123392</c:v>
                </c:pt>
                <c:pt idx="129">
                  <c:v>0.999737622218297</c:v>
                </c:pt>
                <c:pt idx="130">
                  <c:v>0.999935893671962</c:v>
                </c:pt>
                <c:pt idx="131">
                  <c:v>1.0000320527835</c:v>
                </c:pt>
                <c:pt idx="132">
                  <c:v>0.999321432976942</c:v>
                </c:pt>
                <c:pt idx="133">
                  <c:v>0.999691031582371</c:v>
                </c:pt>
                <c:pt idx="134">
                  <c:v>0.999428161221454</c:v>
                </c:pt>
                <c:pt idx="135">
                  <c:v>0.999694397934862</c:v>
                </c:pt>
                <c:pt idx="136">
                  <c:v>0.999830233716129</c:v>
                </c:pt>
                <c:pt idx="137">
                  <c:v>1.00008573204138</c:v>
                </c:pt>
                <c:pt idx="138">
                  <c:v>0.999900902206229</c:v>
                </c:pt>
                <c:pt idx="139">
                  <c:v>1.00005343380077</c:v>
                </c:pt>
                <c:pt idx="140">
                  <c:v>1.00085396304899</c:v>
                </c:pt>
                <c:pt idx="141">
                  <c:v>1.00045814607868</c:v>
                </c:pt>
                <c:pt idx="142">
                  <c:v>1.00074153088238</c:v>
                </c:pt>
                <c:pt idx="143">
                  <c:v>1.00087740646804</c:v>
                </c:pt>
                <c:pt idx="144">
                  <c:v>1.00105989686759</c:v>
                </c:pt>
              </c:numCache>
            </c:numRef>
          </c:yVal>
          <c:smooth val="1"/>
        </c:ser>
        <c:ser>
          <c:idx val="10"/>
          <c:order val="2"/>
          <c:tx>
            <c:strRef>
              <c:f>alles!$BH$1</c:f>
              <c:strCache>
                <c:ptCount val="1"/>
                <c:pt idx="0">
                  <c:v>C5H_dipole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alles!$BH$2:$BH$146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6.07578909861893E-7</c:v>
                </c:pt>
                <c:pt idx="33" formatCode="0.00E+00">
                  <c:v>5.95734211088325E-5</c:v>
                </c:pt>
                <c:pt idx="34" formatCode="0.00E+00">
                  <c:v>0.00370207404320718</c:v>
                </c:pt>
                <c:pt idx="35" formatCode="0.00E+00">
                  <c:v>0.0272969634607447</c:v>
                </c:pt>
                <c:pt idx="36">
                  <c:v>0.150102255371323</c:v>
                </c:pt>
                <c:pt idx="37">
                  <c:v>0.362496646205972</c:v>
                </c:pt>
                <c:pt idx="38">
                  <c:v>0.697931063359179</c:v>
                </c:pt>
                <c:pt idx="39">
                  <c:v>0.75568481720968</c:v>
                </c:pt>
                <c:pt idx="40">
                  <c:v>1.43571236002095</c:v>
                </c:pt>
                <c:pt idx="41">
                  <c:v>1.11633511882451</c:v>
                </c:pt>
                <c:pt idx="42">
                  <c:v>1.28792063508817</c:v>
                </c:pt>
                <c:pt idx="43">
                  <c:v>1.4835103876229</c:v>
                </c:pt>
                <c:pt idx="44">
                  <c:v>1.18727204199986</c:v>
                </c:pt>
                <c:pt idx="45">
                  <c:v>1.19598691447517</c:v>
                </c:pt>
                <c:pt idx="46">
                  <c:v>1.26506139132477</c:v>
                </c:pt>
                <c:pt idx="47">
                  <c:v>1.17203222479682</c:v>
                </c:pt>
                <c:pt idx="48">
                  <c:v>1.17755584235768</c:v>
                </c:pt>
                <c:pt idx="49">
                  <c:v>1.11244324838778</c:v>
                </c:pt>
                <c:pt idx="50">
                  <c:v>1.10984533894323</c:v>
                </c:pt>
                <c:pt idx="51">
                  <c:v>1.08342822539216</c:v>
                </c:pt>
                <c:pt idx="52">
                  <c:v>1.20220381122307</c:v>
                </c:pt>
                <c:pt idx="53">
                  <c:v>1.15938522484688</c:v>
                </c:pt>
                <c:pt idx="54">
                  <c:v>1.20631812618628</c:v>
                </c:pt>
                <c:pt idx="55">
                  <c:v>1.33415607003284</c:v>
                </c:pt>
                <c:pt idx="56">
                  <c:v>1.06153662418912</c:v>
                </c:pt>
                <c:pt idx="57">
                  <c:v>1.37758923623817</c:v>
                </c:pt>
                <c:pt idx="58">
                  <c:v>1.11313661201773</c:v>
                </c:pt>
                <c:pt idx="59">
                  <c:v>1.15360212083057</c:v>
                </c:pt>
                <c:pt idx="60">
                  <c:v>1.15139667836571</c:v>
                </c:pt>
                <c:pt idx="61">
                  <c:v>0.917843518552278</c:v>
                </c:pt>
                <c:pt idx="62">
                  <c:v>0.991512002505329</c:v>
                </c:pt>
                <c:pt idx="63">
                  <c:v>0.911028352826158</c:v>
                </c:pt>
                <c:pt idx="64">
                  <c:v>0.902269268852971</c:v>
                </c:pt>
                <c:pt idx="65">
                  <c:v>0.91492198746617</c:v>
                </c:pt>
                <c:pt idx="66">
                  <c:v>0.87366419108067</c:v>
                </c:pt>
                <c:pt idx="67">
                  <c:v>0.951857849332235</c:v>
                </c:pt>
                <c:pt idx="68">
                  <c:v>0.944259763153532</c:v>
                </c:pt>
                <c:pt idx="69">
                  <c:v>0.976587846892427</c:v>
                </c:pt>
                <c:pt idx="70">
                  <c:v>1.02154002128106</c:v>
                </c:pt>
                <c:pt idx="71">
                  <c:v>1.02917308659323</c:v>
                </c:pt>
                <c:pt idx="72">
                  <c:v>0.981215850145493</c:v>
                </c:pt>
                <c:pt idx="73">
                  <c:v>0.961826308696509</c:v>
                </c:pt>
                <c:pt idx="74">
                  <c:v>1.02690216135212</c:v>
                </c:pt>
                <c:pt idx="75">
                  <c:v>0.982505895444674</c:v>
                </c:pt>
                <c:pt idx="76">
                  <c:v>0.96096686016495</c:v>
                </c:pt>
                <c:pt idx="77">
                  <c:v>0.973822022718238</c:v>
                </c:pt>
                <c:pt idx="78">
                  <c:v>0.967964375132117</c:v>
                </c:pt>
                <c:pt idx="79">
                  <c:v>0.973918587775838</c:v>
                </c:pt>
                <c:pt idx="80">
                  <c:v>0.964569639097096</c:v>
                </c:pt>
                <c:pt idx="81">
                  <c:v>0.979403555460426</c:v>
                </c:pt>
                <c:pt idx="82">
                  <c:v>0.982080097941923</c:v>
                </c:pt>
                <c:pt idx="83">
                  <c:v>0.997296883996198</c:v>
                </c:pt>
                <c:pt idx="84">
                  <c:v>1.0009344253689</c:v>
                </c:pt>
                <c:pt idx="85">
                  <c:v>1.018424217389682</c:v>
                </c:pt>
                <c:pt idx="86">
                  <c:v>1.02175696472851</c:v>
                </c:pt>
                <c:pt idx="87">
                  <c:v>1.028533235932</c:v>
                </c:pt>
                <c:pt idx="88">
                  <c:v>1.02880066363132</c:v>
                </c:pt>
                <c:pt idx="89">
                  <c:v>1.04354326075599</c:v>
                </c:pt>
                <c:pt idx="90">
                  <c:v>1.02023092692407</c:v>
                </c:pt>
                <c:pt idx="91">
                  <c:v>1.02280936045808</c:v>
                </c:pt>
                <c:pt idx="92">
                  <c:v>1.02820285068518</c:v>
                </c:pt>
                <c:pt idx="93">
                  <c:v>1.02028113046234</c:v>
                </c:pt>
                <c:pt idx="94">
                  <c:v>1.01455616042847</c:v>
                </c:pt>
                <c:pt idx="95">
                  <c:v>1.01481594807983</c:v>
                </c:pt>
                <c:pt idx="96">
                  <c:v>1.01570355696455</c:v>
                </c:pt>
                <c:pt idx="97">
                  <c:v>1.01125534370833</c:v>
                </c:pt>
                <c:pt idx="98">
                  <c:v>1.0126009350626</c:v>
                </c:pt>
                <c:pt idx="99">
                  <c:v>1.01088516918512</c:v>
                </c:pt>
                <c:pt idx="100">
                  <c:v>1.00979482427089</c:v>
                </c:pt>
                <c:pt idx="101">
                  <c:v>1.00917510331773</c:v>
                </c:pt>
                <c:pt idx="102">
                  <c:v>1.00542388406569</c:v>
                </c:pt>
                <c:pt idx="103">
                  <c:v>1.00387362630287</c:v>
                </c:pt>
                <c:pt idx="104">
                  <c:v>1.00291862935452</c:v>
                </c:pt>
                <c:pt idx="105">
                  <c:v>0.996905721773806</c:v>
                </c:pt>
                <c:pt idx="106">
                  <c:v>0.996322670945252</c:v>
                </c:pt>
                <c:pt idx="107">
                  <c:v>0.994817915587718</c:v>
                </c:pt>
                <c:pt idx="108">
                  <c:v>0.992361094304173</c:v>
                </c:pt>
                <c:pt idx="109">
                  <c:v>0.991297313000401</c:v>
                </c:pt>
                <c:pt idx="110">
                  <c:v>0.991829928606256</c:v>
                </c:pt>
                <c:pt idx="111">
                  <c:v>0.990718393346213</c:v>
                </c:pt>
                <c:pt idx="112">
                  <c:v>0.990630348360828</c:v>
                </c:pt>
                <c:pt idx="113">
                  <c:v>0.99272401584716</c:v>
                </c:pt>
                <c:pt idx="114">
                  <c:v>0.992518451358139</c:v>
                </c:pt>
                <c:pt idx="115">
                  <c:v>0.993183335652578</c:v>
                </c:pt>
                <c:pt idx="116">
                  <c:v>0.995480500394025</c:v>
                </c:pt>
                <c:pt idx="117">
                  <c:v>0.996369421536117</c:v>
                </c:pt>
                <c:pt idx="118">
                  <c:v>0.998094292552339</c:v>
                </c:pt>
                <c:pt idx="119">
                  <c:v>0.998635032416397</c:v>
                </c:pt>
                <c:pt idx="120">
                  <c:v>0.998125646634413</c:v>
                </c:pt>
                <c:pt idx="121">
                  <c:v>1.00021138699203</c:v>
                </c:pt>
                <c:pt idx="122">
                  <c:v>1.00125614913709</c:v>
                </c:pt>
                <c:pt idx="123">
                  <c:v>1.00223823400134</c:v>
                </c:pt>
                <c:pt idx="124">
                  <c:v>1.00021043828262</c:v>
                </c:pt>
                <c:pt idx="125">
                  <c:v>1.00365001947211</c:v>
                </c:pt>
                <c:pt idx="126">
                  <c:v>1.00309573479158</c:v>
                </c:pt>
                <c:pt idx="127">
                  <c:v>1.00281921229198</c:v>
                </c:pt>
                <c:pt idx="128">
                  <c:v>1.0037579900181</c:v>
                </c:pt>
                <c:pt idx="129">
                  <c:v>1.00351477974432</c:v>
                </c:pt>
                <c:pt idx="130">
                  <c:v>1.00382371646929</c:v>
                </c:pt>
                <c:pt idx="131">
                  <c:v>1.00368870242586</c:v>
                </c:pt>
                <c:pt idx="132">
                  <c:v>1.00401615142699</c:v>
                </c:pt>
                <c:pt idx="133">
                  <c:v>1.00392993812915</c:v>
                </c:pt>
                <c:pt idx="134">
                  <c:v>1.00266750122116</c:v>
                </c:pt>
                <c:pt idx="135">
                  <c:v>1.00382033495737</c:v>
                </c:pt>
                <c:pt idx="136">
                  <c:v>1.00292776509712</c:v>
                </c:pt>
                <c:pt idx="137">
                  <c:v>1.002794642807669</c:v>
                </c:pt>
                <c:pt idx="138">
                  <c:v>1.00249578112484</c:v>
                </c:pt>
                <c:pt idx="139">
                  <c:v>1.00126265221289</c:v>
                </c:pt>
                <c:pt idx="140">
                  <c:v>1.0027337174547</c:v>
                </c:pt>
                <c:pt idx="141">
                  <c:v>1.00137662943675</c:v>
                </c:pt>
                <c:pt idx="142">
                  <c:v>1.00103703356518</c:v>
                </c:pt>
                <c:pt idx="143">
                  <c:v>1.00086745335765</c:v>
                </c:pt>
                <c:pt idx="144">
                  <c:v>1.00075628005061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MD!$AI$1</c:f>
              <c:strCache>
                <c:ptCount val="1"/>
                <c:pt idx="0">
                  <c:v>C5H_MD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4.024999999999991</c:v>
                </c:pt>
                <c:pt idx="81">
                  <c:v>4.075</c:v>
                </c:pt>
                <c:pt idx="82">
                  <c:v>4.124999999999989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4.324999999999989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4.524999999999991</c:v>
                </c:pt>
                <c:pt idx="91">
                  <c:v>4.575</c:v>
                </c:pt>
                <c:pt idx="92">
                  <c:v>4.624999999999987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4.824999999999989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5.024999999999991</c:v>
                </c:pt>
                <c:pt idx="101">
                  <c:v>5.075</c:v>
                </c:pt>
                <c:pt idx="102">
                  <c:v>5.124999999999989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5.324999999999989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5.524999999999991</c:v>
                </c:pt>
                <c:pt idx="111">
                  <c:v>5.575</c:v>
                </c:pt>
                <c:pt idx="112">
                  <c:v>5.624999999999987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5.824999999999989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6.024999999999991</c:v>
                </c:pt>
                <c:pt idx="121">
                  <c:v>6.075</c:v>
                </c:pt>
                <c:pt idx="122">
                  <c:v>6.124999999999989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6.324999999999989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6.524999999999991</c:v>
                </c:pt>
                <c:pt idx="131">
                  <c:v>6.575</c:v>
                </c:pt>
                <c:pt idx="132">
                  <c:v>6.624999999999987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6.824999999999989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7.024999999999991</c:v>
                </c:pt>
                <c:pt idx="141">
                  <c:v>7.075</c:v>
                </c:pt>
                <c:pt idx="142">
                  <c:v>7.124999999999989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7.324999999999989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7.524999999999991</c:v>
                </c:pt>
                <c:pt idx="151">
                  <c:v>7.575</c:v>
                </c:pt>
                <c:pt idx="152">
                  <c:v>7.624999999999987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7.824999999999989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MD!$AI$2:$AI$492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9.99263200000007E-5</c:v>
                </c:pt>
                <c:pt idx="56">
                  <c:v>0.0004579974</c:v>
                </c:pt>
                <c:pt idx="57">
                  <c:v>0.002967435</c:v>
                </c:pt>
                <c:pt idx="58">
                  <c:v>0.01367096</c:v>
                </c:pt>
                <c:pt idx="59">
                  <c:v>0.03660291</c:v>
                </c:pt>
                <c:pt idx="60">
                  <c:v>0.08099154</c:v>
                </c:pt>
                <c:pt idx="61">
                  <c:v>0.1358233</c:v>
                </c:pt>
                <c:pt idx="62">
                  <c:v>0.2126527</c:v>
                </c:pt>
                <c:pt idx="63">
                  <c:v>0.3004337</c:v>
                </c:pt>
                <c:pt idx="64">
                  <c:v>0.424883</c:v>
                </c:pt>
                <c:pt idx="65">
                  <c:v>0.5422962</c:v>
                </c:pt>
                <c:pt idx="66">
                  <c:v>0.6283907</c:v>
                </c:pt>
                <c:pt idx="67">
                  <c:v>0.729188</c:v>
                </c:pt>
                <c:pt idx="68">
                  <c:v>0.7990213</c:v>
                </c:pt>
                <c:pt idx="69">
                  <c:v>0.8617586</c:v>
                </c:pt>
                <c:pt idx="70">
                  <c:v>0.9216232</c:v>
                </c:pt>
                <c:pt idx="71">
                  <c:v>0.9663328</c:v>
                </c:pt>
                <c:pt idx="72">
                  <c:v>1.025964</c:v>
                </c:pt>
                <c:pt idx="73">
                  <c:v>1.044544</c:v>
                </c:pt>
                <c:pt idx="74">
                  <c:v>1.070138</c:v>
                </c:pt>
                <c:pt idx="75">
                  <c:v>1.065238</c:v>
                </c:pt>
                <c:pt idx="76">
                  <c:v>1.088036</c:v>
                </c:pt>
                <c:pt idx="77">
                  <c:v>1.075571</c:v>
                </c:pt>
                <c:pt idx="78">
                  <c:v>1.095951</c:v>
                </c:pt>
                <c:pt idx="79">
                  <c:v>1.114144</c:v>
                </c:pt>
                <c:pt idx="80">
                  <c:v>1.122996</c:v>
                </c:pt>
                <c:pt idx="81">
                  <c:v>1.127414</c:v>
                </c:pt>
                <c:pt idx="82">
                  <c:v>1.134127</c:v>
                </c:pt>
                <c:pt idx="83">
                  <c:v>1.123476</c:v>
                </c:pt>
                <c:pt idx="84">
                  <c:v>1.133636</c:v>
                </c:pt>
                <c:pt idx="85">
                  <c:v>1.11961</c:v>
                </c:pt>
                <c:pt idx="86">
                  <c:v>1.117543</c:v>
                </c:pt>
                <c:pt idx="87">
                  <c:v>1.115925</c:v>
                </c:pt>
                <c:pt idx="88">
                  <c:v>1.118507</c:v>
                </c:pt>
                <c:pt idx="89">
                  <c:v>1.135373</c:v>
                </c:pt>
                <c:pt idx="90">
                  <c:v>1.113526</c:v>
                </c:pt>
                <c:pt idx="91">
                  <c:v>1.115202</c:v>
                </c:pt>
                <c:pt idx="92">
                  <c:v>1.118925</c:v>
                </c:pt>
                <c:pt idx="93">
                  <c:v>1.111513</c:v>
                </c:pt>
                <c:pt idx="94">
                  <c:v>1.108316</c:v>
                </c:pt>
                <c:pt idx="95">
                  <c:v>1.104409</c:v>
                </c:pt>
                <c:pt idx="96">
                  <c:v>1.109205</c:v>
                </c:pt>
                <c:pt idx="97">
                  <c:v>1.104629</c:v>
                </c:pt>
                <c:pt idx="98">
                  <c:v>1.096875</c:v>
                </c:pt>
                <c:pt idx="99">
                  <c:v>1.087227</c:v>
                </c:pt>
                <c:pt idx="100">
                  <c:v>1.098013</c:v>
                </c:pt>
                <c:pt idx="101">
                  <c:v>1.087621</c:v>
                </c:pt>
                <c:pt idx="102">
                  <c:v>1.067192</c:v>
                </c:pt>
                <c:pt idx="103">
                  <c:v>1.026268</c:v>
                </c:pt>
                <c:pt idx="104">
                  <c:v>1.013281</c:v>
                </c:pt>
                <c:pt idx="105">
                  <c:v>1.008381</c:v>
                </c:pt>
                <c:pt idx="106">
                  <c:v>0.9891673</c:v>
                </c:pt>
                <c:pt idx="107">
                  <c:v>0.9777352</c:v>
                </c:pt>
                <c:pt idx="108">
                  <c:v>0.9670709</c:v>
                </c:pt>
                <c:pt idx="109">
                  <c:v>0.974646</c:v>
                </c:pt>
                <c:pt idx="110">
                  <c:v>0.9624107</c:v>
                </c:pt>
                <c:pt idx="111">
                  <c:v>0.954293</c:v>
                </c:pt>
                <c:pt idx="112">
                  <c:v>0.9567228</c:v>
                </c:pt>
                <c:pt idx="113">
                  <c:v>0.9589849</c:v>
                </c:pt>
                <c:pt idx="114">
                  <c:v>0.9499553</c:v>
                </c:pt>
                <c:pt idx="115">
                  <c:v>0.9471472</c:v>
                </c:pt>
                <c:pt idx="116">
                  <c:v>0.9395382</c:v>
                </c:pt>
                <c:pt idx="117">
                  <c:v>0.9469427</c:v>
                </c:pt>
                <c:pt idx="118">
                  <c:v>0.9663438</c:v>
                </c:pt>
                <c:pt idx="119">
                  <c:v>0.9713242</c:v>
                </c:pt>
                <c:pt idx="120">
                  <c:v>0.9657415</c:v>
                </c:pt>
                <c:pt idx="121">
                  <c:v>0.9632989</c:v>
                </c:pt>
                <c:pt idx="122">
                  <c:v>0.9680425</c:v>
                </c:pt>
                <c:pt idx="123">
                  <c:v>0.9751656</c:v>
                </c:pt>
                <c:pt idx="124">
                  <c:v>0.984778</c:v>
                </c:pt>
                <c:pt idx="125">
                  <c:v>0.9871044</c:v>
                </c:pt>
                <c:pt idx="126">
                  <c:v>0.9849282</c:v>
                </c:pt>
                <c:pt idx="127">
                  <c:v>0.9868996</c:v>
                </c:pt>
                <c:pt idx="128">
                  <c:v>0.9810058</c:v>
                </c:pt>
                <c:pt idx="129">
                  <c:v>0.9824325</c:v>
                </c:pt>
                <c:pt idx="130">
                  <c:v>0.9892176</c:v>
                </c:pt>
                <c:pt idx="131">
                  <c:v>0.9849432</c:v>
                </c:pt>
                <c:pt idx="132">
                  <c:v>0.9953243</c:v>
                </c:pt>
                <c:pt idx="133">
                  <c:v>0.9961228</c:v>
                </c:pt>
                <c:pt idx="134">
                  <c:v>0.9982722</c:v>
                </c:pt>
                <c:pt idx="135">
                  <c:v>0.9960503</c:v>
                </c:pt>
                <c:pt idx="136">
                  <c:v>1.002633</c:v>
                </c:pt>
                <c:pt idx="137">
                  <c:v>0.9963338</c:v>
                </c:pt>
                <c:pt idx="138">
                  <c:v>0.9961793</c:v>
                </c:pt>
                <c:pt idx="139">
                  <c:v>0.9963815</c:v>
                </c:pt>
                <c:pt idx="140">
                  <c:v>1.01971</c:v>
                </c:pt>
                <c:pt idx="141">
                  <c:v>1.013481</c:v>
                </c:pt>
                <c:pt idx="142">
                  <c:v>1.021178</c:v>
                </c:pt>
                <c:pt idx="143">
                  <c:v>1.023045</c:v>
                </c:pt>
                <c:pt idx="144">
                  <c:v>1.01444</c:v>
                </c:pt>
                <c:pt idx="145">
                  <c:v>1.014344</c:v>
                </c:pt>
                <c:pt idx="146">
                  <c:v>1.027108</c:v>
                </c:pt>
                <c:pt idx="147">
                  <c:v>1.027687</c:v>
                </c:pt>
                <c:pt idx="148">
                  <c:v>1.034061</c:v>
                </c:pt>
                <c:pt idx="149">
                  <c:v>1.016173</c:v>
                </c:pt>
                <c:pt idx="150">
                  <c:v>1.015704</c:v>
                </c:pt>
                <c:pt idx="151">
                  <c:v>1.007439</c:v>
                </c:pt>
                <c:pt idx="152">
                  <c:v>1.002749</c:v>
                </c:pt>
                <c:pt idx="153">
                  <c:v>1.007081</c:v>
                </c:pt>
                <c:pt idx="154">
                  <c:v>1.009459</c:v>
                </c:pt>
                <c:pt idx="155">
                  <c:v>1.00873</c:v>
                </c:pt>
                <c:pt idx="156">
                  <c:v>1.007634</c:v>
                </c:pt>
                <c:pt idx="157">
                  <c:v>1.009482</c:v>
                </c:pt>
                <c:pt idx="158">
                  <c:v>1.005376</c:v>
                </c:pt>
                <c:pt idx="159">
                  <c:v>1.016462</c:v>
                </c:pt>
                <c:pt idx="160">
                  <c:v>1.020641</c:v>
                </c:pt>
                <c:pt idx="161">
                  <c:v>1.017097</c:v>
                </c:pt>
                <c:pt idx="162">
                  <c:v>1.013891</c:v>
                </c:pt>
                <c:pt idx="163">
                  <c:v>1.018416</c:v>
                </c:pt>
                <c:pt idx="164">
                  <c:v>1.015532</c:v>
                </c:pt>
                <c:pt idx="165">
                  <c:v>1.013303</c:v>
                </c:pt>
                <c:pt idx="166">
                  <c:v>1.012431</c:v>
                </c:pt>
                <c:pt idx="167">
                  <c:v>1.009295</c:v>
                </c:pt>
                <c:pt idx="168">
                  <c:v>1.015184</c:v>
                </c:pt>
                <c:pt idx="169">
                  <c:v>1.009043</c:v>
                </c:pt>
                <c:pt idx="170">
                  <c:v>1.01462</c:v>
                </c:pt>
                <c:pt idx="171">
                  <c:v>1.00755</c:v>
                </c:pt>
                <c:pt idx="172">
                  <c:v>1.00849</c:v>
                </c:pt>
                <c:pt idx="173">
                  <c:v>1.011043</c:v>
                </c:pt>
                <c:pt idx="174">
                  <c:v>1.01811</c:v>
                </c:pt>
                <c:pt idx="175">
                  <c:v>1.007703</c:v>
                </c:pt>
                <c:pt idx="176">
                  <c:v>1.001272</c:v>
                </c:pt>
                <c:pt idx="177">
                  <c:v>0.9963094</c:v>
                </c:pt>
                <c:pt idx="178">
                  <c:v>1.002025</c:v>
                </c:pt>
                <c:pt idx="179">
                  <c:v>0.9962967</c:v>
                </c:pt>
                <c:pt idx="180">
                  <c:v>0.9984214</c:v>
                </c:pt>
                <c:pt idx="181">
                  <c:v>1.000553</c:v>
                </c:pt>
                <c:pt idx="182">
                  <c:v>0.9999102</c:v>
                </c:pt>
                <c:pt idx="183">
                  <c:v>0.9973579</c:v>
                </c:pt>
                <c:pt idx="184">
                  <c:v>1.002063</c:v>
                </c:pt>
                <c:pt idx="185">
                  <c:v>0.9911978</c:v>
                </c:pt>
                <c:pt idx="186">
                  <c:v>0.9975525</c:v>
                </c:pt>
                <c:pt idx="187">
                  <c:v>0.986472</c:v>
                </c:pt>
                <c:pt idx="188">
                  <c:v>0.9945552</c:v>
                </c:pt>
                <c:pt idx="189">
                  <c:v>0.9865249</c:v>
                </c:pt>
                <c:pt idx="190">
                  <c:v>0.9996183</c:v>
                </c:pt>
                <c:pt idx="191">
                  <c:v>1.004701</c:v>
                </c:pt>
                <c:pt idx="192">
                  <c:v>1.00608</c:v>
                </c:pt>
                <c:pt idx="193">
                  <c:v>1.001719</c:v>
                </c:pt>
                <c:pt idx="194">
                  <c:v>1.000787</c:v>
                </c:pt>
                <c:pt idx="195">
                  <c:v>0.9963141</c:v>
                </c:pt>
                <c:pt idx="196">
                  <c:v>1.005961</c:v>
                </c:pt>
                <c:pt idx="197">
                  <c:v>0.9993304</c:v>
                </c:pt>
                <c:pt idx="198">
                  <c:v>0.9976154</c:v>
                </c:pt>
                <c:pt idx="199">
                  <c:v>1.00291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6011960"/>
        <c:axId val="-2045138376"/>
      </c:scatterChart>
      <c:valAx>
        <c:axId val="-214601196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45138376"/>
        <c:crosses val="autoZero"/>
        <c:crossBetween val="midCat"/>
        <c:majorUnit val="2.0"/>
      </c:valAx>
      <c:valAx>
        <c:axId val="-2045138376"/>
        <c:scaling>
          <c:orientation val="minMax"/>
          <c:max val="2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4601196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7"/>
          <c:order val="1"/>
          <c:tx>
            <c:strRef>
              <c:f>alles!$BE$1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alles!$BE$2:$BE$146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3.59687654125168E-7</c:v>
                </c:pt>
                <c:pt idx="31" formatCode="0.00E+00">
                  <c:v>0.000245086589000508</c:v>
                </c:pt>
                <c:pt idx="32" formatCode="0.00E+00">
                  <c:v>0.0055611006562256</c:v>
                </c:pt>
                <c:pt idx="33" formatCode="0.00E+00">
                  <c:v>0.0413447239000067</c:v>
                </c:pt>
                <c:pt idx="34">
                  <c:v>0.213279641552762</c:v>
                </c:pt>
                <c:pt idx="35">
                  <c:v>0.292925881545861</c:v>
                </c:pt>
                <c:pt idx="36">
                  <c:v>0.706706791359892</c:v>
                </c:pt>
                <c:pt idx="37">
                  <c:v>0.716793016686197</c:v>
                </c:pt>
                <c:pt idx="38">
                  <c:v>0.940841465265511</c:v>
                </c:pt>
                <c:pt idx="39">
                  <c:v>0.974021893782175</c:v>
                </c:pt>
                <c:pt idx="40">
                  <c:v>0.957184767158782</c:v>
                </c:pt>
                <c:pt idx="41">
                  <c:v>1.16655126414314</c:v>
                </c:pt>
                <c:pt idx="42">
                  <c:v>1.06835328228362</c:v>
                </c:pt>
                <c:pt idx="43">
                  <c:v>1.08562004549072</c:v>
                </c:pt>
                <c:pt idx="44">
                  <c:v>1.04152523314301</c:v>
                </c:pt>
                <c:pt idx="45">
                  <c:v>1.13090381081014</c:v>
                </c:pt>
                <c:pt idx="46">
                  <c:v>1.03323828947937</c:v>
                </c:pt>
                <c:pt idx="47">
                  <c:v>1.11520500202031</c:v>
                </c:pt>
                <c:pt idx="48">
                  <c:v>1.00439020608321</c:v>
                </c:pt>
                <c:pt idx="49">
                  <c:v>1.05384243716367</c:v>
                </c:pt>
                <c:pt idx="50">
                  <c:v>1.03172839678569</c:v>
                </c:pt>
                <c:pt idx="51">
                  <c:v>1.06770421274183</c:v>
                </c:pt>
                <c:pt idx="52">
                  <c:v>1.04734661388028</c:v>
                </c:pt>
                <c:pt idx="53">
                  <c:v>1.06810991624154</c:v>
                </c:pt>
                <c:pt idx="54">
                  <c:v>1.04517714715549</c:v>
                </c:pt>
                <c:pt idx="55">
                  <c:v>1.00580276204599</c:v>
                </c:pt>
                <c:pt idx="56">
                  <c:v>1.06547198942855</c:v>
                </c:pt>
                <c:pt idx="57">
                  <c:v>1.01153018381253</c:v>
                </c:pt>
                <c:pt idx="58">
                  <c:v>1.0317092211808</c:v>
                </c:pt>
                <c:pt idx="59">
                  <c:v>0.995989248758489</c:v>
                </c:pt>
                <c:pt idx="60">
                  <c:v>1.00910232011915</c:v>
                </c:pt>
                <c:pt idx="61">
                  <c:v>0.98112502204002</c:v>
                </c:pt>
                <c:pt idx="62">
                  <c:v>1.0421537017794</c:v>
                </c:pt>
                <c:pt idx="63">
                  <c:v>0.987056241651468</c:v>
                </c:pt>
                <c:pt idx="64">
                  <c:v>1.02762924255277</c:v>
                </c:pt>
                <c:pt idx="65">
                  <c:v>1.03210063252085</c:v>
                </c:pt>
                <c:pt idx="66">
                  <c:v>1.04503714325842</c:v>
                </c:pt>
                <c:pt idx="67">
                  <c:v>1.06842052528969</c:v>
                </c:pt>
                <c:pt idx="68">
                  <c:v>1.10196037207871</c:v>
                </c:pt>
                <c:pt idx="69">
                  <c:v>1.06509070557361</c:v>
                </c:pt>
                <c:pt idx="70">
                  <c:v>1.05359838624628</c:v>
                </c:pt>
                <c:pt idx="71">
                  <c:v>1.06554150990118</c:v>
                </c:pt>
                <c:pt idx="72">
                  <c:v>1.04014789014274</c:v>
                </c:pt>
                <c:pt idx="73">
                  <c:v>1.02682349705906</c:v>
                </c:pt>
                <c:pt idx="74">
                  <c:v>0.999526578957026</c:v>
                </c:pt>
                <c:pt idx="75">
                  <c:v>0.994061000043302</c:v>
                </c:pt>
                <c:pt idx="76">
                  <c:v>0.964946975847205</c:v>
                </c:pt>
                <c:pt idx="77">
                  <c:v>0.969596374507624</c:v>
                </c:pt>
                <c:pt idx="78">
                  <c:v>0.959445194581005</c:v>
                </c:pt>
                <c:pt idx="79">
                  <c:v>0.952393158234806</c:v>
                </c:pt>
                <c:pt idx="80">
                  <c:v>0.953342918593174</c:v>
                </c:pt>
                <c:pt idx="81">
                  <c:v>0.958877991294751</c:v>
                </c:pt>
                <c:pt idx="82">
                  <c:v>0.95572130435736</c:v>
                </c:pt>
                <c:pt idx="83">
                  <c:v>0.963252133573924</c:v>
                </c:pt>
                <c:pt idx="84">
                  <c:v>0.964458772425278</c:v>
                </c:pt>
                <c:pt idx="85">
                  <c:v>0.971129102616442</c:v>
                </c:pt>
                <c:pt idx="86">
                  <c:v>0.976185378966587</c:v>
                </c:pt>
                <c:pt idx="87">
                  <c:v>0.982206736132753</c:v>
                </c:pt>
                <c:pt idx="88">
                  <c:v>0.984669870124063</c:v>
                </c:pt>
                <c:pt idx="89">
                  <c:v>0.988442559664139</c:v>
                </c:pt>
                <c:pt idx="90">
                  <c:v>0.995392418443914</c:v>
                </c:pt>
                <c:pt idx="91">
                  <c:v>0.996039662757666</c:v>
                </c:pt>
                <c:pt idx="92">
                  <c:v>0.99752785579038</c:v>
                </c:pt>
                <c:pt idx="93">
                  <c:v>1.00439472193135</c:v>
                </c:pt>
                <c:pt idx="94">
                  <c:v>1.00481064077586</c:v>
                </c:pt>
                <c:pt idx="95">
                  <c:v>1.00684552002786</c:v>
                </c:pt>
                <c:pt idx="96">
                  <c:v>1.00695530498728</c:v>
                </c:pt>
                <c:pt idx="97">
                  <c:v>1.00990167021664</c:v>
                </c:pt>
                <c:pt idx="98">
                  <c:v>1.0119911810765</c:v>
                </c:pt>
                <c:pt idx="99">
                  <c:v>1.01104365038322</c:v>
                </c:pt>
                <c:pt idx="100">
                  <c:v>1.0120291426261</c:v>
                </c:pt>
                <c:pt idx="101">
                  <c:v>1.01051686482747</c:v>
                </c:pt>
                <c:pt idx="102">
                  <c:v>1.00947595301256</c:v>
                </c:pt>
                <c:pt idx="103">
                  <c:v>1.00848286690225</c:v>
                </c:pt>
                <c:pt idx="104">
                  <c:v>1.00679282721181</c:v>
                </c:pt>
                <c:pt idx="105">
                  <c:v>1.0044294992405</c:v>
                </c:pt>
                <c:pt idx="106">
                  <c:v>1.0033650891201</c:v>
                </c:pt>
                <c:pt idx="107">
                  <c:v>1.00164147565574</c:v>
                </c:pt>
                <c:pt idx="108">
                  <c:v>1.00060252199233</c:v>
                </c:pt>
                <c:pt idx="109">
                  <c:v>1.00015118855428</c:v>
                </c:pt>
                <c:pt idx="110">
                  <c:v>0.999600270007719</c:v>
                </c:pt>
                <c:pt idx="111">
                  <c:v>0.999552252438625</c:v>
                </c:pt>
                <c:pt idx="112">
                  <c:v>0.999785945830617</c:v>
                </c:pt>
                <c:pt idx="113">
                  <c:v>1.00011830307137</c:v>
                </c:pt>
                <c:pt idx="114">
                  <c:v>1.00084482554655</c:v>
                </c:pt>
                <c:pt idx="115">
                  <c:v>1.00109907047659</c:v>
                </c:pt>
                <c:pt idx="116">
                  <c:v>1.00174133860497</c:v>
                </c:pt>
                <c:pt idx="117">
                  <c:v>1.00219195012201</c:v>
                </c:pt>
                <c:pt idx="118">
                  <c:v>1.00256189092402</c:v>
                </c:pt>
                <c:pt idx="119">
                  <c:v>1.00302296142138</c:v>
                </c:pt>
                <c:pt idx="120">
                  <c:v>1.00308019808277</c:v>
                </c:pt>
                <c:pt idx="121">
                  <c:v>1.00323749444635</c:v>
                </c:pt>
                <c:pt idx="122">
                  <c:v>1.00323058533219</c:v>
                </c:pt>
                <c:pt idx="123">
                  <c:v>1.00323166409474</c:v>
                </c:pt>
                <c:pt idx="124">
                  <c:v>1.00292951060512</c:v>
                </c:pt>
                <c:pt idx="125">
                  <c:v>1.00280054153001</c:v>
                </c:pt>
                <c:pt idx="126">
                  <c:v>1.00262217950165</c:v>
                </c:pt>
                <c:pt idx="127">
                  <c:v>1.0019997175261</c:v>
                </c:pt>
                <c:pt idx="128">
                  <c:v>1.001794672257299</c:v>
                </c:pt>
                <c:pt idx="129">
                  <c:v>1.00181411263316</c:v>
                </c:pt>
                <c:pt idx="130">
                  <c:v>1.00089157277845</c:v>
                </c:pt>
                <c:pt idx="131">
                  <c:v>1.00113610665029</c:v>
                </c:pt>
                <c:pt idx="132">
                  <c:v>1.00068477175123</c:v>
                </c:pt>
                <c:pt idx="133">
                  <c:v>1.0005435619534</c:v>
                </c:pt>
                <c:pt idx="134">
                  <c:v>1.0006719898587</c:v>
                </c:pt>
                <c:pt idx="135">
                  <c:v>1.00048208894568</c:v>
                </c:pt>
                <c:pt idx="136">
                  <c:v>1.00054942632178</c:v>
                </c:pt>
                <c:pt idx="137">
                  <c:v>1.00043172984195</c:v>
                </c:pt>
                <c:pt idx="138">
                  <c:v>1.00078090118535</c:v>
                </c:pt>
                <c:pt idx="139">
                  <c:v>1.00077375345373</c:v>
                </c:pt>
                <c:pt idx="140">
                  <c:v>1.00078748830004</c:v>
                </c:pt>
                <c:pt idx="141">
                  <c:v>1.00069225786184</c:v>
                </c:pt>
                <c:pt idx="142">
                  <c:v>1.00088636485922</c:v>
                </c:pt>
                <c:pt idx="143">
                  <c:v>1.00082085877615</c:v>
                </c:pt>
                <c:pt idx="144">
                  <c:v>1.00135758898459</c:v>
                </c:pt>
              </c:numCache>
            </c:numRef>
          </c:yVal>
          <c:smooth val="1"/>
        </c:ser>
        <c:ser>
          <c:idx val="11"/>
          <c:order val="2"/>
          <c:tx>
            <c:strRef>
              <c:f>alles!$BI$1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4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4.124999999999989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4.624999999999987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5.124999999999989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5.624999999999987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6.124999999999989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6.624999999999987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7.124999999999989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7.624999999999987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8.208333333333318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8.708333333333318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9.208333333333318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9.708333333333318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alles!$BI$2:$BI$146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2.00581188972565E-6</c:v>
                </c:pt>
                <c:pt idx="31" formatCode="0.00E+00">
                  <c:v>0.000299810260081577</c:v>
                </c:pt>
                <c:pt idx="32" formatCode="0.00E+00">
                  <c:v>0.00928814264865146</c:v>
                </c:pt>
                <c:pt idx="33">
                  <c:v>0.1272353391889</c:v>
                </c:pt>
                <c:pt idx="34">
                  <c:v>0.543038263578131</c:v>
                </c:pt>
                <c:pt idx="35">
                  <c:v>0.549278130552801</c:v>
                </c:pt>
                <c:pt idx="36">
                  <c:v>1.51552918542735</c:v>
                </c:pt>
                <c:pt idx="37">
                  <c:v>1.09437118184753</c:v>
                </c:pt>
                <c:pt idx="38">
                  <c:v>1.15435586836934</c:v>
                </c:pt>
                <c:pt idx="39">
                  <c:v>1.09351421970851</c:v>
                </c:pt>
                <c:pt idx="40">
                  <c:v>0.890488316611106</c:v>
                </c:pt>
                <c:pt idx="41">
                  <c:v>1.11411072976346</c:v>
                </c:pt>
                <c:pt idx="42">
                  <c:v>0.960235604223858</c:v>
                </c:pt>
                <c:pt idx="43">
                  <c:v>0.975853167412614</c:v>
                </c:pt>
                <c:pt idx="44">
                  <c:v>0.898432718795725</c:v>
                </c:pt>
                <c:pt idx="45">
                  <c:v>1.08189307706553</c:v>
                </c:pt>
                <c:pt idx="46">
                  <c:v>0.959600908552211</c:v>
                </c:pt>
                <c:pt idx="47">
                  <c:v>1.05366762125947</c:v>
                </c:pt>
                <c:pt idx="48">
                  <c:v>0.968177737841433</c:v>
                </c:pt>
                <c:pt idx="49">
                  <c:v>1.04544908980493</c:v>
                </c:pt>
                <c:pt idx="50">
                  <c:v>1.01241590131469</c:v>
                </c:pt>
                <c:pt idx="51">
                  <c:v>1.06872685920449</c:v>
                </c:pt>
                <c:pt idx="52">
                  <c:v>1.08902406551319</c:v>
                </c:pt>
                <c:pt idx="53">
                  <c:v>1.05647194312292</c:v>
                </c:pt>
                <c:pt idx="54">
                  <c:v>1.05698996031846</c:v>
                </c:pt>
                <c:pt idx="55">
                  <c:v>1.04366472243958</c:v>
                </c:pt>
                <c:pt idx="56">
                  <c:v>1.05937971103222</c:v>
                </c:pt>
                <c:pt idx="57">
                  <c:v>1.00952259553382</c:v>
                </c:pt>
                <c:pt idx="58">
                  <c:v>1.05876477601886</c:v>
                </c:pt>
                <c:pt idx="59">
                  <c:v>1.00636820385336</c:v>
                </c:pt>
                <c:pt idx="60">
                  <c:v>1.06386589352572</c:v>
                </c:pt>
                <c:pt idx="61">
                  <c:v>0.979646457584245</c:v>
                </c:pt>
                <c:pt idx="62">
                  <c:v>1.0964865998314</c:v>
                </c:pt>
                <c:pt idx="63">
                  <c:v>0.975668719026434</c:v>
                </c:pt>
                <c:pt idx="64">
                  <c:v>1.06346602276815</c:v>
                </c:pt>
                <c:pt idx="65">
                  <c:v>1.05767737438073</c:v>
                </c:pt>
                <c:pt idx="66">
                  <c:v>1.04469453459674</c:v>
                </c:pt>
                <c:pt idx="67">
                  <c:v>1.09179609540144</c:v>
                </c:pt>
                <c:pt idx="68">
                  <c:v>1.12175013058745</c:v>
                </c:pt>
                <c:pt idx="69">
                  <c:v>1.05611372081059</c:v>
                </c:pt>
                <c:pt idx="70">
                  <c:v>1.0549713501297</c:v>
                </c:pt>
                <c:pt idx="71">
                  <c:v>1.0529921725343</c:v>
                </c:pt>
                <c:pt idx="72">
                  <c:v>1.01793105130232</c:v>
                </c:pt>
                <c:pt idx="73">
                  <c:v>1.00188669660455</c:v>
                </c:pt>
                <c:pt idx="74">
                  <c:v>0.979401832254792</c:v>
                </c:pt>
                <c:pt idx="75">
                  <c:v>0.978994169778889</c:v>
                </c:pt>
                <c:pt idx="76">
                  <c:v>0.953764395854217</c:v>
                </c:pt>
                <c:pt idx="77">
                  <c:v>0.965301633451416</c:v>
                </c:pt>
                <c:pt idx="78">
                  <c:v>0.964350255339544</c:v>
                </c:pt>
                <c:pt idx="79">
                  <c:v>0.955995290921344</c:v>
                </c:pt>
                <c:pt idx="80">
                  <c:v>0.961355506215874</c:v>
                </c:pt>
                <c:pt idx="81">
                  <c:v>0.975962794715188</c:v>
                </c:pt>
                <c:pt idx="82">
                  <c:v>0.972091725645249</c:v>
                </c:pt>
                <c:pt idx="83">
                  <c:v>0.98059050239292</c:v>
                </c:pt>
                <c:pt idx="84">
                  <c:v>0.983973783082417</c:v>
                </c:pt>
                <c:pt idx="85">
                  <c:v>0.9886315246764</c:v>
                </c:pt>
                <c:pt idx="86">
                  <c:v>0.998953748351261</c:v>
                </c:pt>
                <c:pt idx="87">
                  <c:v>1.00226957935692</c:v>
                </c:pt>
                <c:pt idx="88">
                  <c:v>1.0042121457127</c:v>
                </c:pt>
                <c:pt idx="89">
                  <c:v>1.01014663844715</c:v>
                </c:pt>
                <c:pt idx="90">
                  <c:v>1.01364385133673</c:v>
                </c:pt>
                <c:pt idx="91">
                  <c:v>1.01659621100367</c:v>
                </c:pt>
                <c:pt idx="92">
                  <c:v>1.01408102224482</c:v>
                </c:pt>
                <c:pt idx="93">
                  <c:v>1.02206318842966</c:v>
                </c:pt>
                <c:pt idx="94">
                  <c:v>1.01749485669722</c:v>
                </c:pt>
                <c:pt idx="95">
                  <c:v>1.01656902922153</c:v>
                </c:pt>
                <c:pt idx="96">
                  <c:v>1.01306418080178</c:v>
                </c:pt>
                <c:pt idx="97">
                  <c:v>1.01443129391736</c:v>
                </c:pt>
                <c:pt idx="98">
                  <c:v>1.01227201621212</c:v>
                </c:pt>
                <c:pt idx="99">
                  <c:v>1.01031072991854</c:v>
                </c:pt>
                <c:pt idx="100">
                  <c:v>1.01060789175072</c:v>
                </c:pt>
                <c:pt idx="101">
                  <c:v>1.00491270520308</c:v>
                </c:pt>
                <c:pt idx="102">
                  <c:v>1.00576993375307</c:v>
                </c:pt>
                <c:pt idx="103">
                  <c:v>1.00337268635394</c:v>
                </c:pt>
                <c:pt idx="104">
                  <c:v>1.00151729985644</c:v>
                </c:pt>
                <c:pt idx="105">
                  <c:v>0.9991468126414</c:v>
                </c:pt>
                <c:pt idx="106">
                  <c:v>0.99774369022207</c:v>
                </c:pt>
                <c:pt idx="107">
                  <c:v>0.998488640189977</c:v>
                </c:pt>
                <c:pt idx="108">
                  <c:v>0.99827018711742</c:v>
                </c:pt>
                <c:pt idx="109">
                  <c:v>0.996995379350617</c:v>
                </c:pt>
                <c:pt idx="110">
                  <c:v>0.997573286090935</c:v>
                </c:pt>
                <c:pt idx="111">
                  <c:v>0.998161373095243</c:v>
                </c:pt>
                <c:pt idx="112">
                  <c:v>0.999902726140696</c:v>
                </c:pt>
                <c:pt idx="113">
                  <c:v>0.998130174322879</c:v>
                </c:pt>
                <c:pt idx="114">
                  <c:v>0.999578352104802</c:v>
                </c:pt>
                <c:pt idx="115">
                  <c:v>1.000535773297</c:v>
                </c:pt>
                <c:pt idx="116">
                  <c:v>1.00030435058775</c:v>
                </c:pt>
                <c:pt idx="117">
                  <c:v>1.00073788569344</c:v>
                </c:pt>
                <c:pt idx="118">
                  <c:v>1.00064774494244</c:v>
                </c:pt>
                <c:pt idx="119">
                  <c:v>1.00142470220831</c:v>
                </c:pt>
                <c:pt idx="120">
                  <c:v>0.999831734413606</c:v>
                </c:pt>
                <c:pt idx="121">
                  <c:v>1.00061773026833</c:v>
                </c:pt>
                <c:pt idx="122">
                  <c:v>1.00069774849212</c:v>
                </c:pt>
                <c:pt idx="123">
                  <c:v>0.999803282197155</c:v>
                </c:pt>
                <c:pt idx="124">
                  <c:v>0.999776723992476</c:v>
                </c:pt>
                <c:pt idx="125">
                  <c:v>0.999675549259589</c:v>
                </c:pt>
                <c:pt idx="126">
                  <c:v>0.999504069207182</c:v>
                </c:pt>
                <c:pt idx="127">
                  <c:v>0.999119145695117</c:v>
                </c:pt>
                <c:pt idx="128">
                  <c:v>0.998923735947495</c:v>
                </c:pt>
                <c:pt idx="129">
                  <c:v>0.999764814758192</c:v>
                </c:pt>
                <c:pt idx="130">
                  <c:v>0.999055872380775</c:v>
                </c:pt>
                <c:pt idx="131">
                  <c:v>0.999894341643563</c:v>
                </c:pt>
                <c:pt idx="132">
                  <c:v>0.999884680322452</c:v>
                </c:pt>
                <c:pt idx="133">
                  <c:v>1.00025223047852</c:v>
                </c:pt>
                <c:pt idx="134">
                  <c:v>1.00087898512836</c:v>
                </c:pt>
                <c:pt idx="135">
                  <c:v>1.00093852134546</c:v>
                </c:pt>
                <c:pt idx="136">
                  <c:v>1.00118819046904</c:v>
                </c:pt>
                <c:pt idx="137">
                  <c:v>1.00154488829241</c:v>
                </c:pt>
                <c:pt idx="138">
                  <c:v>1.00208479052301</c:v>
                </c:pt>
                <c:pt idx="139">
                  <c:v>1.00213362457251</c:v>
                </c:pt>
                <c:pt idx="140">
                  <c:v>1.00217136954889</c:v>
                </c:pt>
                <c:pt idx="141">
                  <c:v>1.00245245495085</c:v>
                </c:pt>
                <c:pt idx="142">
                  <c:v>1.00218205921069</c:v>
                </c:pt>
                <c:pt idx="143">
                  <c:v>1.0024030335086</c:v>
                </c:pt>
                <c:pt idx="144">
                  <c:v>1.00228634368138</c:v>
                </c:pt>
              </c:numCache>
            </c:numRef>
          </c:yVal>
          <c:smooth val="1"/>
        </c:ser>
        <c:ser>
          <c:idx val="3"/>
          <c:order val="0"/>
          <c:tx>
            <c:strRef>
              <c:f>MD!$AJ$1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4.024999999999991</c:v>
                </c:pt>
                <c:pt idx="81">
                  <c:v>4.075</c:v>
                </c:pt>
                <c:pt idx="82">
                  <c:v>4.124999999999989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4.324999999999989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4.524999999999991</c:v>
                </c:pt>
                <c:pt idx="91">
                  <c:v>4.575</c:v>
                </c:pt>
                <c:pt idx="92">
                  <c:v>4.624999999999987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4.824999999999989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5.024999999999991</c:v>
                </c:pt>
                <c:pt idx="101">
                  <c:v>5.075</c:v>
                </c:pt>
                <c:pt idx="102">
                  <c:v>5.124999999999989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5.324999999999989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5.524999999999991</c:v>
                </c:pt>
                <c:pt idx="111">
                  <c:v>5.575</c:v>
                </c:pt>
                <c:pt idx="112">
                  <c:v>5.624999999999987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5.824999999999989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6.024999999999991</c:v>
                </c:pt>
                <c:pt idx="121">
                  <c:v>6.075</c:v>
                </c:pt>
                <c:pt idx="122">
                  <c:v>6.124999999999989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6.324999999999989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6.524999999999991</c:v>
                </c:pt>
                <c:pt idx="131">
                  <c:v>6.575</c:v>
                </c:pt>
                <c:pt idx="132">
                  <c:v>6.624999999999987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6.824999999999989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7.024999999999991</c:v>
                </c:pt>
                <c:pt idx="141">
                  <c:v>7.075</c:v>
                </c:pt>
                <c:pt idx="142">
                  <c:v>7.124999999999989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7.324999999999989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7.524999999999991</c:v>
                </c:pt>
                <c:pt idx="151">
                  <c:v>7.575</c:v>
                </c:pt>
                <c:pt idx="152">
                  <c:v>7.624999999999987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7.824999999999989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MD!$AJ$2:$AJ$492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0.0007543326</c:v>
                </c:pt>
                <c:pt idx="52">
                  <c:v>0.007844987</c:v>
                </c:pt>
                <c:pt idx="53">
                  <c:v>0.02963313</c:v>
                </c:pt>
                <c:pt idx="54">
                  <c:v>0.0797085</c:v>
                </c:pt>
                <c:pt idx="55">
                  <c:v>0.148503</c:v>
                </c:pt>
                <c:pt idx="56">
                  <c:v>0.2409789</c:v>
                </c:pt>
                <c:pt idx="57">
                  <c:v>0.3175737</c:v>
                </c:pt>
                <c:pt idx="58">
                  <c:v>0.4019329</c:v>
                </c:pt>
                <c:pt idx="59">
                  <c:v>0.4465381</c:v>
                </c:pt>
                <c:pt idx="60">
                  <c:v>0.4779972</c:v>
                </c:pt>
                <c:pt idx="61">
                  <c:v>0.4948719</c:v>
                </c:pt>
                <c:pt idx="62">
                  <c:v>0.5389008</c:v>
                </c:pt>
                <c:pt idx="63">
                  <c:v>0.5688165</c:v>
                </c:pt>
                <c:pt idx="64">
                  <c:v>0.592674</c:v>
                </c:pt>
                <c:pt idx="65">
                  <c:v>0.6267884</c:v>
                </c:pt>
                <c:pt idx="66">
                  <c:v>0.6715617</c:v>
                </c:pt>
                <c:pt idx="67">
                  <c:v>0.7018364</c:v>
                </c:pt>
                <c:pt idx="68">
                  <c:v>0.7299223</c:v>
                </c:pt>
                <c:pt idx="69">
                  <c:v>0.7636003</c:v>
                </c:pt>
                <c:pt idx="70">
                  <c:v>0.7969259</c:v>
                </c:pt>
                <c:pt idx="71">
                  <c:v>0.8188029</c:v>
                </c:pt>
                <c:pt idx="72">
                  <c:v>0.8592273</c:v>
                </c:pt>
                <c:pt idx="73">
                  <c:v>0.8936774</c:v>
                </c:pt>
                <c:pt idx="74">
                  <c:v>0.9125842</c:v>
                </c:pt>
                <c:pt idx="75">
                  <c:v>0.9364833</c:v>
                </c:pt>
                <c:pt idx="76">
                  <c:v>0.9492435</c:v>
                </c:pt>
                <c:pt idx="77">
                  <c:v>0.9785641</c:v>
                </c:pt>
                <c:pt idx="78">
                  <c:v>0.9857001</c:v>
                </c:pt>
                <c:pt idx="79">
                  <c:v>0.9965315</c:v>
                </c:pt>
                <c:pt idx="80">
                  <c:v>1.008667</c:v>
                </c:pt>
                <c:pt idx="81">
                  <c:v>1.024406</c:v>
                </c:pt>
                <c:pt idx="82">
                  <c:v>1.035525</c:v>
                </c:pt>
                <c:pt idx="83">
                  <c:v>1.057463</c:v>
                </c:pt>
                <c:pt idx="84">
                  <c:v>1.066056</c:v>
                </c:pt>
                <c:pt idx="85">
                  <c:v>1.08001</c:v>
                </c:pt>
                <c:pt idx="86">
                  <c:v>1.085903</c:v>
                </c:pt>
                <c:pt idx="87">
                  <c:v>1.080856</c:v>
                </c:pt>
                <c:pt idx="88">
                  <c:v>1.072423</c:v>
                </c:pt>
                <c:pt idx="89">
                  <c:v>1.073627</c:v>
                </c:pt>
                <c:pt idx="90">
                  <c:v>1.066305</c:v>
                </c:pt>
                <c:pt idx="91">
                  <c:v>1.060765</c:v>
                </c:pt>
                <c:pt idx="92">
                  <c:v>1.073825</c:v>
                </c:pt>
                <c:pt idx="93">
                  <c:v>1.074999</c:v>
                </c:pt>
                <c:pt idx="94">
                  <c:v>1.057713</c:v>
                </c:pt>
                <c:pt idx="95">
                  <c:v>1.060999</c:v>
                </c:pt>
                <c:pt idx="96">
                  <c:v>1.05666</c:v>
                </c:pt>
                <c:pt idx="97">
                  <c:v>1.052211</c:v>
                </c:pt>
                <c:pt idx="98">
                  <c:v>1.049457</c:v>
                </c:pt>
                <c:pt idx="99">
                  <c:v>1.033973</c:v>
                </c:pt>
                <c:pt idx="100">
                  <c:v>1.027632</c:v>
                </c:pt>
                <c:pt idx="101">
                  <c:v>1.032006</c:v>
                </c:pt>
                <c:pt idx="102">
                  <c:v>1.032734</c:v>
                </c:pt>
                <c:pt idx="103">
                  <c:v>1.032839</c:v>
                </c:pt>
                <c:pt idx="104">
                  <c:v>1.025752</c:v>
                </c:pt>
                <c:pt idx="105">
                  <c:v>1.021296</c:v>
                </c:pt>
                <c:pt idx="106">
                  <c:v>1.017041</c:v>
                </c:pt>
                <c:pt idx="107">
                  <c:v>1.015614</c:v>
                </c:pt>
                <c:pt idx="108">
                  <c:v>1.01354</c:v>
                </c:pt>
                <c:pt idx="109">
                  <c:v>1.011359</c:v>
                </c:pt>
                <c:pt idx="110">
                  <c:v>1.001917</c:v>
                </c:pt>
                <c:pt idx="111">
                  <c:v>1.009652</c:v>
                </c:pt>
                <c:pt idx="112">
                  <c:v>1.010661</c:v>
                </c:pt>
                <c:pt idx="113">
                  <c:v>1.018689</c:v>
                </c:pt>
                <c:pt idx="114">
                  <c:v>1.014605</c:v>
                </c:pt>
                <c:pt idx="115">
                  <c:v>1.014487</c:v>
                </c:pt>
                <c:pt idx="116">
                  <c:v>1.017616</c:v>
                </c:pt>
                <c:pt idx="117">
                  <c:v>1.023735</c:v>
                </c:pt>
                <c:pt idx="118">
                  <c:v>1.016384</c:v>
                </c:pt>
                <c:pt idx="119">
                  <c:v>1.016253</c:v>
                </c:pt>
                <c:pt idx="120">
                  <c:v>1.01503</c:v>
                </c:pt>
                <c:pt idx="121">
                  <c:v>1.001883</c:v>
                </c:pt>
                <c:pt idx="122">
                  <c:v>1.000165</c:v>
                </c:pt>
                <c:pt idx="123">
                  <c:v>0.9930635</c:v>
                </c:pt>
                <c:pt idx="124">
                  <c:v>0.9909464</c:v>
                </c:pt>
                <c:pt idx="125">
                  <c:v>0.9911962</c:v>
                </c:pt>
                <c:pt idx="126">
                  <c:v>0.9800869</c:v>
                </c:pt>
                <c:pt idx="127">
                  <c:v>0.9827482</c:v>
                </c:pt>
                <c:pt idx="128">
                  <c:v>0.9899081</c:v>
                </c:pt>
                <c:pt idx="129">
                  <c:v>0.9872551</c:v>
                </c:pt>
                <c:pt idx="130">
                  <c:v>0.9889487</c:v>
                </c:pt>
                <c:pt idx="131">
                  <c:v>0.9879047</c:v>
                </c:pt>
                <c:pt idx="132">
                  <c:v>0.9856869</c:v>
                </c:pt>
                <c:pt idx="133">
                  <c:v>0.9775696</c:v>
                </c:pt>
                <c:pt idx="134">
                  <c:v>0.9774682</c:v>
                </c:pt>
                <c:pt idx="135">
                  <c:v>0.9813916</c:v>
                </c:pt>
                <c:pt idx="136">
                  <c:v>0.9840889</c:v>
                </c:pt>
                <c:pt idx="137">
                  <c:v>0.9911942</c:v>
                </c:pt>
                <c:pt idx="138">
                  <c:v>0.9937824</c:v>
                </c:pt>
                <c:pt idx="139">
                  <c:v>0.9874587</c:v>
                </c:pt>
                <c:pt idx="140">
                  <c:v>0.9866225</c:v>
                </c:pt>
                <c:pt idx="141">
                  <c:v>0.9935572</c:v>
                </c:pt>
                <c:pt idx="142">
                  <c:v>0.9953095</c:v>
                </c:pt>
                <c:pt idx="143">
                  <c:v>0.9980816</c:v>
                </c:pt>
                <c:pt idx="144">
                  <c:v>0.991426</c:v>
                </c:pt>
                <c:pt idx="145">
                  <c:v>0.9991836</c:v>
                </c:pt>
                <c:pt idx="146">
                  <c:v>0.9991388</c:v>
                </c:pt>
                <c:pt idx="147">
                  <c:v>1.000452</c:v>
                </c:pt>
                <c:pt idx="148">
                  <c:v>1.000478</c:v>
                </c:pt>
                <c:pt idx="149">
                  <c:v>0.992214</c:v>
                </c:pt>
                <c:pt idx="150">
                  <c:v>0.9953907</c:v>
                </c:pt>
                <c:pt idx="151">
                  <c:v>0.9984385</c:v>
                </c:pt>
                <c:pt idx="152">
                  <c:v>0.9972105</c:v>
                </c:pt>
                <c:pt idx="153">
                  <c:v>1.002666</c:v>
                </c:pt>
                <c:pt idx="154">
                  <c:v>1.006673</c:v>
                </c:pt>
                <c:pt idx="155">
                  <c:v>1.010965</c:v>
                </c:pt>
                <c:pt idx="156">
                  <c:v>1.010227</c:v>
                </c:pt>
                <c:pt idx="157">
                  <c:v>1.005129</c:v>
                </c:pt>
                <c:pt idx="158">
                  <c:v>1.015328</c:v>
                </c:pt>
                <c:pt idx="159">
                  <c:v>1.008214</c:v>
                </c:pt>
                <c:pt idx="160">
                  <c:v>1.010439</c:v>
                </c:pt>
                <c:pt idx="161">
                  <c:v>1.006051</c:v>
                </c:pt>
                <c:pt idx="162">
                  <c:v>1.011022</c:v>
                </c:pt>
                <c:pt idx="163">
                  <c:v>1.014465</c:v>
                </c:pt>
                <c:pt idx="164">
                  <c:v>1.0158</c:v>
                </c:pt>
                <c:pt idx="165">
                  <c:v>1.011808</c:v>
                </c:pt>
                <c:pt idx="166">
                  <c:v>1.014522</c:v>
                </c:pt>
                <c:pt idx="167">
                  <c:v>1.011802</c:v>
                </c:pt>
                <c:pt idx="168">
                  <c:v>1.016237</c:v>
                </c:pt>
                <c:pt idx="169">
                  <c:v>1.014023</c:v>
                </c:pt>
                <c:pt idx="170">
                  <c:v>1.014012</c:v>
                </c:pt>
                <c:pt idx="171">
                  <c:v>1.018677</c:v>
                </c:pt>
                <c:pt idx="172">
                  <c:v>1.018348</c:v>
                </c:pt>
                <c:pt idx="173">
                  <c:v>1.015634</c:v>
                </c:pt>
                <c:pt idx="174">
                  <c:v>1.014064</c:v>
                </c:pt>
                <c:pt idx="175">
                  <c:v>1.009583</c:v>
                </c:pt>
                <c:pt idx="176">
                  <c:v>1.01281</c:v>
                </c:pt>
                <c:pt idx="177">
                  <c:v>1.007773</c:v>
                </c:pt>
                <c:pt idx="178">
                  <c:v>1.000757</c:v>
                </c:pt>
                <c:pt idx="179">
                  <c:v>1.004469</c:v>
                </c:pt>
                <c:pt idx="180">
                  <c:v>1.000604</c:v>
                </c:pt>
                <c:pt idx="181">
                  <c:v>0.9966827</c:v>
                </c:pt>
                <c:pt idx="182">
                  <c:v>0.9940862</c:v>
                </c:pt>
                <c:pt idx="183">
                  <c:v>0.9998689</c:v>
                </c:pt>
                <c:pt idx="184">
                  <c:v>0.9998173</c:v>
                </c:pt>
                <c:pt idx="185">
                  <c:v>1.000544</c:v>
                </c:pt>
                <c:pt idx="186">
                  <c:v>1.00424</c:v>
                </c:pt>
                <c:pt idx="187">
                  <c:v>1.006801</c:v>
                </c:pt>
                <c:pt idx="188">
                  <c:v>1.003789</c:v>
                </c:pt>
                <c:pt idx="189">
                  <c:v>1.001314</c:v>
                </c:pt>
                <c:pt idx="190">
                  <c:v>1.001359</c:v>
                </c:pt>
                <c:pt idx="191">
                  <c:v>0.9998549</c:v>
                </c:pt>
                <c:pt idx="192">
                  <c:v>0.9995165</c:v>
                </c:pt>
                <c:pt idx="193">
                  <c:v>1.004939</c:v>
                </c:pt>
                <c:pt idx="194">
                  <c:v>1.00817</c:v>
                </c:pt>
                <c:pt idx="195">
                  <c:v>1.004004</c:v>
                </c:pt>
                <c:pt idx="196">
                  <c:v>1.001323</c:v>
                </c:pt>
                <c:pt idx="197">
                  <c:v>0.996277</c:v>
                </c:pt>
                <c:pt idx="198">
                  <c:v>0.99379</c:v>
                </c:pt>
                <c:pt idx="199">
                  <c:v>1.001707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183448"/>
        <c:axId val="-2090994136"/>
      </c:scatterChart>
      <c:valAx>
        <c:axId val="-209118344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994136"/>
        <c:crosses val="autoZero"/>
        <c:crossBetween val="midCat"/>
        <c:majorUnit val="2.0"/>
      </c:valAx>
      <c:valAx>
        <c:axId val="-2090994136"/>
        <c:scaling>
          <c:orientation val="minMax"/>
          <c:max val="2.0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118344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322704"/>
              </p:ext>
            </p:extLst>
          </p:nvPr>
        </p:nvGraphicFramePr>
        <p:xfrm>
          <a:off x="-1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53278" y="1019"/>
            <a:ext cx="128753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Pyrimidine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403433"/>
              </p:ext>
            </p:extLst>
          </p:nvPr>
        </p:nvGraphicFramePr>
        <p:xfrm>
          <a:off x="-1" y="2038"/>
          <a:ext cx="21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126785"/>
              </p:ext>
            </p:extLst>
          </p:nvPr>
        </p:nvGraphicFramePr>
        <p:xfrm>
          <a:off x="1943999" y="-4076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00949"/>
              </p:ext>
            </p:extLst>
          </p:nvPr>
        </p:nvGraphicFramePr>
        <p:xfrm>
          <a:off x="3671999" y="-4076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616700"/>
              </p:ext>
            </p:extLst>
          </p:nvPr>
        </p:nvGraphicFramePr>
        <p:xfrm>
          <a:off x="5399999" y="2038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27</cp:revision>
  <dcterms:created xsi:type="dcterms:W3CDTF">2016-12-11T20:04:46Z</dcterms:created>
  <dcterms:modified xsi:type="dcterms:W3CDTF">2016-12-11T22:09:44Z</dcterms:modified>
</cp:coreProperties>
</file>