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640763" cy="3602038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4" d="100"/>
          <a:sy n="144" d="100"/>
        </p:scale>
        <p:origin x="-104" y="-648"/>
      </p:cViewPr>
      <p:guideLst>
        <p:guide orient="horz" pos="1135"/>
        <p:guide pos="27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2"/>
          <c:order val="2"/>
          <c:tx>
            <c:strRef>
              <c:f>alles!$BP$1</c:f>
              <c:strCache>
                <c:ptCount val="1"/>
                <c:pt idx="0">
                  <c:v>H_nmax4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alles!$BP$2:$BP$146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 formatCode="0.00E+00">
                  <c:v>0.000386337351685484</c:v>
                </c:pt>
                <c:pt idx="19" formatCode="0.00E+00">
                  <c:v>0.000237029948933323</c:v>
                </c:pt>
                <c:pt idx="20">
                  <c:v>0.224856876723279</c:v>
                </c:pt>
                <c:pt idx="21">
                  <c:v>0.584866260110493</c:v>
                </c:pt>
                <c:pt idx="22">
                  <c:v>0.518636341497368</c:v>
                </c:pt>
                <c:pt idx="23">
                  <c:v>0.686484287864702</c:v>
                </c:pt>
                <c:pt idx="24">
                  <c:v>0.869565253007687</c:v>
                </c:pt>
                <c:pt idx="25">
                  <c:v>0.47019936210529</c:v>
                </c:pt>
                <c:pt idx="26">
                  <c:v>0.456261793445954</c:v>
                </c:pt>
                <c:pt idx="27">
                  <c:v>0.469748095142048</c:v>
                </c:pt>
                <c:pt idx="28">
                  <c:v>0.494135595086254</c:v>
                </c:pt>
                <c:pt idx="29">
                  <c:v>0.498851106216763</c:v>
                </c:pt>
                <c:pt idx="30">
                  <c:v>0.477702015440206</c:v>
                </c:pt>
                <c:pt idx="31">
                  <c:v>0.615296156450304</c:v>
                </c:pt>
                <c:pt idx="32">
                  <c:v>0.625783183828019</c:v>
                </c:pt>
                <c:pt idx="33">
                  <c:v>0.837518143048201</c:v>
                </c:pt>
                <c:pt idx="34">
                  <c:v>1.06046129761805</c:v>
                </c:pt>
                <c:pt idx="35">
                  <c:v>0.941649061811107</c:v>
                </c:pt>
                <c:pt idx="36">
                  <c:v>1.18449846173343</c:v>
                </c:pt>
                <c:pt idx="37">
                  <c:v>1.43244553597047</c:v>
                </c:pt>
                <c:pt idx="38">
                  <c:v>1.27218584553994</c:v>
                </c:pt>
                <c:pt idx="39">
                  <c:v>1.45107304841529</c:v>
                </c:pt>
                <c:pt idx="40">
                  <c:v>1.437404640364889</c:v>
                </c:pt>
                <c:pt idx="41">
                  <c:v>1.32427944240687</c:v>
                </c:pt>
                <c:pt idx="42">
                  <c:v>1.38933659611338</c:v>
                </c:pt>
                <c:pt idx="43">
                  <c:v>1.34757481952426</c:v>
                </c:pt>
                <c:pt idx="44">
                  <c:v>1.29530514343161</c:v>
                </c:pt>
                <c:pt idx="45">
                  <c:v>1.26214470090491</c:v>
                </c:pt>
                <c:pt idx="46">
                  <c:v>1.21619806594802</c:v>
                </c:pt>
                <c:pt idx="47">
                  <c:v>1.19914091275834</c:v>
                </c:pt>
                <c:pt idx="48">
                  <c:v>1.11943056628444</c:v>
                </c:pt>
                <c:pt idx="49">
                  <c:v>1.08097863431371</c:v>
                </c:pt>
                <c:pt idx="50">
                  <c:v>1.05480416217851</c:v>
                </c:pt>
                <c:pt idx="51">
                  <c:v>0.987771316149979</c:v>
                </c:pt>
                <c:pt idx="52">
                  <c:v>1.00437203344391</c:v>
                </c:pt>
                <c:pt idx="53">
                  <c:v>0.948833315890037</c:v>
                </c:pt>
                <c:pt idx="54">
                  <c:v>0.930183200986617</c:v>
                </c:pt>
                <c:pt idx="55">
                  <c:v>0.925975351662354</c:v>
                </c:pt>
                <c:pt idx="56">
                  <c:v>0.905965129541825</c:v>
                </c:pt>
                <c:pt idx="57">
                  <c:v>0.89614823998083</c:v>
                </c:pt>
                <c:pt idx="58">
                  <c:v>0.886328961038019</c:v>
                </c:pt>
                <c:pt idx="59">
                  <c:v>0.890216628984396</c:v>
                </c:pt>
                <c:pt idx="60">
                  <c:v>0.889659912854138</c:v>
                </c:pt>
                <c:pt idx="61">
                  <c:v>0.901472166200954</c:v>
                </c:pt>
                <c:pt idx="62">
                  <c:v>0.910356757999632</c:v>
                </c:pt>
                <c:pt idx="63">
                  <c:v>0.924557681616424</c:v>
                </c:pt>
                <c:pt idx="64">
                  <c:v>0.938044405183156</c:v>
                </c:pt>
                <c:pt idx="65">
                  <c:v>0.959933416813543</c:v>
                </c:pt>
                <c:pt idx="66">
                  <c:v>0.967616600350618</c:v>
                </c:pt>
                <c:pt idx="67">
                  <c:v>0.984566953363334</c:v>
                </c:pt>
                <c:pt idx="68">
                  <c:v>0.996716143790993</c:v>
                </c:pt>
                <c:pt idx="69">
                  <c:v>1.01156676119074</c:v>
                </c:pt>
                <c:pt idx="70">
                  <c:v>1.01196596979585</c:v>
                </c:pt>
                <c:pt idx="71">
                  <c:v>1.01833113003633</c:v>
                </c:pt>
                <c:pt idx="72">
                  <c:v>1.02103553934494</c:v>
                </c:pt>
                <c:pt idx="73">
                  <c:v>1.0193004260452</c:v>
                </c:pt>
                <c:pt idx="74">
                  <c:v>1.02013256509779</c:v>
                </c:pt>
                <c:pt idx="75">
                  <c:v>1.01600872238558</c:v>
                </c:pt>
                <c:pt idx="76">
                  <c:v>1.01786405350006</c:v>
                </c:pt>
                <c:pt idx="77">
                  <c:v>1.01686062571227</c:v>
                </c:pt>
                <c:pt idx="78">
                  <c:v>1.01542923506251</c:v>
                </c:pt>
                <c:pt idx="79">
                  <c:v>1.01358358770083</c:v>
                </c:pt>
                <c:pt idx="80">
                  <c:v>1.01236806644577</c:v>
                </c:pt>
                <c:pt idx="81">
                  <c:v>1.0118510239405</c:v>
                </c:pt>
                <c:pt idx="82">
                  <c:v>1.00924500637763</c:v>
                </c:pt>
                <c:pt idx="83">
                  <c:v>1.00954033352082</c:v>
                </c:pt>
                <c:pt idx="84">
                  <c:v>1.00750880414767</c:v>
                </c:pt>
                <c:pt idx="85">
                  <c:v>1.00746168339316</c:v>
                </c:pt>
                <c:pt idx="86">
                  <c:v>1.00744390439535</c:v>
                </c:pt>
                <c:pt idx="87">
                  <c:v>1.00733759943152</c:v>
                </c:pt>
                <c:pt idx="88">
                  <c:v>1.00661565116303</c:v>
                </c:pt>
                <c:pt idx="89">
                  <c:v>1.00652994177066</c:v>
                </c:pt>
                <c:pt idx="90">
                  <c:v>1.00687093063458</c:v>
                </c:pt>
                <c:pt idx="91">
                  <c:v>1.00600871283067</c:v>
                </c:pt>
                <c:pt idx="92">
                  <c:v>1.00479398330605</c:v>
                </c:pt>
                <c:pt idx="93">
                  <c:v>1.003869397924589</c:v>
                </c:pt>
                <c:pt idx="94">
                  <c:v>1.00323269542864</c:v>
                </c:pt>
                <c:pt idx="95">
                  <c:v>1.00099190293618</c:v>
                </c:pt>
                <c:pt idx="96">
                  <c:v>1.00012852011708</c:v>
                </c:pt>
                <c:pt idx="97">
                  <c:v>0.998281007275368</c:v>
                </c:pt>
                <c:pt idx="98">
                  <c:v>0.996911419205913</c:v>
                </c:pt>
                <c:pt idx="99">
                  <c:v>0.994785852289106</c:v>
                </c:pt>
                <c:pt idx="100">
                  <c:v>0.994894437281487</c:v>
                </c:pt>
                <c:pt idx="101">
                  <c:v>0.993300787155714</c:v>
                </c:pt>
                <c:pt idx="102">
                  <c:v>0.9923375162171</c:v>
                </c:pt>
                <c:pt idx="103">
                  <c:v>0.992598348512097</c:v>
                </c:pt>
                <c:pt idx="104">
                  <c:v>0.992303942202886</c:v>
                </c:pt>
                <c:pt idx="105">
                  <c:v>0.992655123481989</c:v>
                </c:pt>
                <c:pt idx="106">
                  <c:v>0.993147921446939</c:v>
                </c:pt>
                <c:pt idx="107">
                  <c:v>0.993832832481212</c:v>
                </c:pt>
                <c:pt idx="108">
                  <c:v>0.994624186398109</c:v>
                </c:pt>
                <c:pt idx="109">
                  <c:v>0.996021209760947</c:v>
                </c:pt>
                <c:pt idx="110">
                  <c:v>0.997208335371486</c:v>
                </c:pt>
                <c:pt idx="111">
                  <c:v>0.998296818212589</c:v>
                </c:pt>
                <c:pt idx="112">
                  <c:v>0.999128344430662</c:v>
                </c:pt>
                <c:pt idx="113">
                  <c:v>1.00099484773354</c:v>
                </c:pt>
                <c:pt idx="114">
                  <c:v>1.0016414340723</c:v>
                </c:pt>
                <c:pt idx="115">
                  <c:v>1.0025220844115</c:v>
                </c:pt>
                <c:pt idx="116">
                  <c:v>1.0033250687675</c:v>
                </c:pt>
                <c:pt idx="117">
                  <c:v>1.00404949549691</c:v>
                </c:pt>
                <c:pt idx="118">
                  <c:v>1.0047236535185</c:v>
                </c:pt>
                <c:pt idx="119">
                  <c:v>1.00479154872098</c:v>
                </c:pt>
                <c:pt idx="120">
                  <c:v>1.00475451208548</c:v>
                </c:pt>
                <c:pt idx="121">
                  <c:v>1.00485463903593</c:v>
                </c:pt>
                <c:pt idx="122">
                  <c:v>1.00462079279019</c:v>
                </c:pt>
                <c:pt idx="123">
                  <c:v>1.00420102386339</c:v>
                </c:pt>
                <c:pt idx="124">
                  <c:v>1.00372974477007</c:v>
                </c:pt>
                <c:pt idx="125">
                  <c:v>1.00317058170989</c:v>
                </c:pt>
                <c:pt idx="126">
                  <c:v>1.00265377571103</c:v>
                </c:pt>
                <c:pt idx="127">
                  <c:v>1.0020950396881</c:v>
                </c:pt>
                <c:pt idx="128">
                  <c:v>1.00162172338383</c:v>
                </c:pt>
                <c:pt idx="129">
                  <c:v>1.00092786940152</c:v>
                </c:pt>
                <c:pt idx="130">
                  <c:v>1.00052243720472</c:v>
                </c:pt>
                <c:pt idx="131">
                  <c:v>1.00038712669368</c:v>
                </c:pt>
                <c:pt idx="132">
                  <c:v>1.00008366024764</c:v>
                </c:pt>
                <c:pt idx="133">
                  <c:v>0.999755276885114</c:v>
                </c:pt>
                <c:pt idx="134">
                  <c:v>0.999667608743007</c:v>
                </c:pt>
                <c:pt idx="135">
                  <c:v>0.999935420920195</c:v>
                </c:pt>
                <c:pt idx="136">
                  <c:v>0.999872951693084</c:v>
                </c:pt>
                <c:pt idx="137">
                  <c:v>0.999872219889114</c:v>
                </c:pt>
                <c:pt idx="138">
                  <c:v>1.00007109457167</c:v>
                </c:pt>
                <c:pt idx="139">
                  <c:v>1.00023740810511</c:v>
                </c:pt>
                <c:pt idx="140">
                  <c:v>1.00040521732377</c:v>
                </c:pt>
                <c:pt idx="141">
                  <c:v>1.00026391561053</c:v>
                </c:pt>
                <c:pt idx="142">
                  <c:v>1.00046112040735</c:v>
                </c:pt>
                <c:pt idx="143">
                  <c:v>1.00052927674451</c:v>
                </c:pt>
                <c:pt idx="144">
                  <c:v>1.00046561186762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alles!$BQ$1</c:f>
              <c:strCache>
                <c:ptCount val="1"/>
                <c:pt idx="0">
                  <c:v>O_nmax4</c:v>
                </c:pt>
              </c:strCache>
            </c:strRef>
          </c:tx>
          <c:spPr>
            <a:ln w="12700" cmpd="sng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alles!$BQ$2:$BQ$146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 formatCode="0.00E+00">
                  <c:v>0.00527603566189041</c:v>
                </c:pt>
                <c:pt idx="31">
                  <c:v>0.123263504096265</c:v>
                </c:pt>
                <c:pt idx="32">
                  <c:v>0.927355300455947</c:v>
                </c:pt>
                <c:pt idx="33">
                  <c:v>1.39890949424077</c:v>
                </c:pt>
                <c:pt idx="34">
                  <c:v>1.68243385613187</c:v>
                </c:pt>
                <c:pt idx="35">
                  <c:v>2.03541888357736</c:v>
                </c:pt>
                <c:pt idx="36">
                  <c:v>1.98628373142116</c:v>
                </c:pt>
                <c:pt idx="37">
                  <c:v>2.01974740288586</c:v>
                </c:pt>
                <c:pt idx="38">
                  <c:v>1.90128138243692</c:v>
                </c:pt>
                <c:pt idx="39">
                  <c:v>1.79522816862854</c:v>
                </c:pt>
                <c:pt idx="40">
                  <c:v>1.63621189580554</c:v>
                </c:pt>
                <c:pt idx="41">
                  <c:v>1.52526438703087</c:v>
                </c:pt>
                <c:pt idx="42">
                  <c:v>1.37572618725962</c:v>
                </c:pt>
                <c:pt idx="43">
                  <c:v>1.27858932558469</c:v>
                </c:pt>
                <c:pt idx="44">
                  <c:v>1.21807127484587</c:v>
                </c:pt>
                <c:pt idx="45">
                  <c:v>1.12652188734609</c:v>
                </c:pt>
                <c:pt idx="46">
                  <c:v>1.07744029182656</c:v>
                </c:pt>
                <c:pt idx="47">
                  <c:v>1.0228259127656</c:v>
                </c:pt>
                <c:pt idx="48">
                  <c:v>0.987236285106733</c:v>
                </c:pt>
                <c:pt idx="49">
                  <c:v>0.962025139419617</c:v>
                </c:pt>
                <c:pt idx="50">
                  <c:v>0.937633071672045</c:v>
                </c:pt>
                <c:pt idx="51">
                  <c:v>0.911148600661914</c:v>
                </c:pt>
                <c:pt idx="52">
                  <c:v>0.902263720933122</c:v>
                </c:pt>
                <c:pt idx="53">
                  <c:v>0.888920078588751</c:v>
                </c:pt>
                <c:pt idx="54">
                  <c:v>0.874493838396261</c:v>
                </c:pt>
                <c:pt idx="55">
                  <c:v>0.862159071856914</c:v>
                </c:pt>
                <c:pt idx="56">
                  <c:v>0.860351339953106</c:v>
                </c:pt>
                <c:pt idx="57">
                  <c:v>0.852331693810489</c:v>
                </c:pt>
                <c:pt idx="58">
                  <c:v>0.850987016020069</c:v>
                </c:pt>
                <c:pt idx="59">
                  <c:v>0.853656129988565</c:v>
                </c:pt>
                <c:pt idx="60">
                  <c:v>0.856081961260657</c:v>
                </c:pt>
                <c:pt idx="61">
                  <c:v>0.863009319653531</c:v>
                </c:pt>
                <c:pt idx="62">
                  <c:v>0.879094737784283</c:v>
                </c:pt>
                <c:pt idx="63">
                  <c:v>0.911194968274852</c:v>
                </c:pt>
                <c:pt idx="64">
                  <c:v>0.93732420107479</c:v>
                </c:pt>
                <c:pt idx="65">
                  <c:v>0.961358745770549</c:v>
                </c:pt>
                <c:pt idx="66">
                  <c:v>0.998187692269343</c:v>
                </c:pt>
                <c:pt idx="67">
                  <c:v>1.01965686770745</c:v>
                </c:pt>
                <c:pt idx="68">
                  <c:v>1.02607436908593</c:v>
                </c:pt>
                <c:pt idx="69">
                  <c:v>1.03842412941018</c:v>
                </c:pt>
                <c:pt idx="70">
                  <c:v>1.03918346900176</c:v>
                </c:pt>
                <c:pt idx="71">
                  <c:v>1.03610597004701</c:v>
                </c:pt>
                <c:pt idx="72">
                  <c:v>1.03068309516264</c:v>
                </c:pt>
                <c:pt idx="73">
                  <c:v>1.02837263644604</c:v>
                </c:pt>
                <c:pt idx="74">
                  <c:v>1.02215295230857</c:v>
                </c:pt>
                <c:pt idx="75">
                  <c:v>1.01972297363476</c:v>
                </c:pt>
                <c:pt idx="76">
                  <c:v>1.01865945357359</c:v>
                </c:pt>
                <c:pt idx="77">
                  <c:v>1.01747799523071</c:v>
                </c:pt>
                <c:pt idx="78">
                  <c:v>1.01677472051085</c:v>
                </c:pt>
                <c:pt idx="79">
                  <c:v>1.01888057942476</c:v>
                </c:pt>
                <c:pt idx="80">
                  <c:v>1.0175765090812</c:v>
                </c:pt>
                <c:pt idx="81">
                  <c:v>1.01886356503316</c:v>
                </c:pt>
                <c:pt idx="82">
                  <c:v>1.02115922686483</c:v>
                </c:pt>
                <c:pt idx="83">
                  <c:v>1.01918841050293</c:v>
                </c:pt>
                <c:pt idx="84">
                  <c:v>1.0209201025579</c:v>
                </c:pt>
                <c:pt idx="85">
                  <c:v>1.01865283447284</c:v>
                </c:pt>
                <c:pt idx="86">
                  <c:v>1.0173173066779</c:v>
                </c:pt>
                <c:pt idx="87">
                  <c:v>1.01520844516431</c:v>
                </c:pt>
                <c:pt idx="88">
                  <c:v>1.01295990300834</c:v>
                </c:pt>
                <c:pt idx="89">
                  <c:v>1.0099123228113</c:v>
                </c:pt>
                <c:pt idx="90">
                  <c:v>1.00663831068761</c:v>
                </c:pt>
                <c:pt idx="91">
                  <c:v>1.00375969846118</c:v>
                </c:pt>
                <c:pt idx="92">
                  <c:v>1.00055653828535</c:v>
                </c:pt>
                <c:pt idx="93">
                  <c:v>0.9975291150577</c:v>
                </c:pt>
                <c:pt idx="94">
                  <c:v>0.994242695551341</c:v>
                </c:pt>
                <c:pt idx="95">
                  <c:v>0.992704570693829</c:v>
                </c:pt>
                <c:pt idx="96">
                  <c:v>0.989510440688347</c:v>
                </c:pt>
                <c:pt idx="97">
                  <c:v>0.988309030900247</c:v>
                </c:pt>
                <c:pt idx="98">
                  <c:v>0.987148146331183</c:v>
                </c:pt>
                <c:pt idx="99">
                  <c:v>0.985727829773663</c:v>
                </c:pt>
                <c:pt idx="100">
                  <c:v>0.986050418182612</c:v>
                </c:pt>
                <c:pt idx="101">
                  <c:v>0.985974923089185</c:v>
                </c:pt>
                <c:pt idx="102">
                  <c:v>0.986925060956475</c:v>
                </c:pt>
                <c:pt idx="103">
                  <c:v>0.986582168470739</c:v>
                </c:pt>
                <c:pt idx="104">
                  <c:v>0.988645560835183</c:v>
                </c:pt>
                <c:pt idx="105">
                  <c:v>0.990919498235921</c:v>
                </c:pt>
                <c:pt idx="106">
                  <c:v>0.992233266587828</c:v>
                </c:pt>
                <c:pt idx="107">
                  <c:v>0.994069171323771</c:v>
                </c:pt>
                <c:pt idx="108">
                  <c:v>0.995690361713596</c:v>
                </c:pt>
                <c:pt idx="109">
                  <c:v>0.999141907222807</c:v>
                </c:pt>
                <c:pt idx="110">
                  <c:v>0.999786641739362</c:v>
                </c:pt>
                <c:pt idx="111">
                  <c:v>1.00202149912336</c:v>
                </c:pt>
                <c:pt idx="112">
                  <c:v>1.00267524200876</c:v>
                </c:pt>
                <c:pt idx="113">
                  <c:v>1.0047582434515</c:v>
                </c:pt>
                <c:pt idx="114">
                  <c:v>1.00622713628116</c:v>
                </c:pt>
                <c:pt idx="115">
                  <c:v>1.00597456795385</c:v>
                </c:pt>
                <c:pt idx="116">
                  <c:v>1.00608479637421</c:v>
                </c:pt>
                <c:pt idx="117">
                  <c:v>1.00721205302053</c:v>
                </c:pt>
                <c:pt idx="118">
                  <c:v>1.00700610662471</c:v>
                </c:pt>
                <c:pt idx="119">
                  <c:v>1.0061917330482</c:v>
                </c:pt>
                <c:pt idx="120">
                  <c:v>1.00594360611224</c:v>
                </c:pt>
                <c:pt idx="121">
                  <c:v>1.005394618156179</c:v>
                </c:pt>
                <c:pt idx="122">
                  <c:v>1.00490458383318</c:v>
                </c:pt>
                <c:pt idx="123">
                  <c:v>1.00414070431791</c:v>
                </c:pt>
                <c:pt idx="124">
                  <c:v>1.00357050024734</c:v>
                </c:pt>
                <c:pt idx="125">
                  <c:v>1.00309304526141</c:v>
                </c:pt>
                <c:pt idx="126">
                  <c:v>1.00210529641435</c:v>
                </c:pt>
                <c:pt idx="127">
                  <c:v>1.00193176804997</c:v>
                </c:pt>
                <c:pt idx="128">
                  <c:v>1.00177277704026</c:v>
                </c:pt>
                <c:pt idx="129">
                  <c:v>1.00078005387595</c:v>
                </c:pt>
                <c:pt idx="130">
                  <c:v>1.00115790805775</c:v>
                </c:pt>
                <c:pt idx="131">
                  <c:v>1.00036355852696</c:v>
                </c:pt>
                <c:pt idx="132">
                  <c:v>1.00058266823732</c:v>
                </c:pt>
                <c:pt idx="133">
                  <c:v>1.00062347670016</c:v>
                </c:pt>
                <c:pt idx="134">
                  <c:v>0.999753263093787</c:v>
                </c:pt>
                <c:pt idx="135">
                  <c:v>1.00041610748622</c:v>
                </c:pt>
                <c:pt idx="136">
                  <c:v>1.00027956638127</c:v>
                </c:pt>
                <c:pt idx="137">
                  <c:v>0.99956409772675</c:v>
                </c:pt>
                <c:pt idx="138">
                  <c:v>1.00018122868339</c:v>
                </c:pt>
                <c:pt idx="139">
                  <c:v>0.999615883088638</c:v>
                </c:pt>
                <c:pt idx="140">
                  <c:v>0.999618559489557</c:v>
                </c:pt>
                <c:pt idx="141">
                  <c:v>0.999612879982657</c:v>
                </c:pt>
                <c:pt idx="142">
                  <c:v>0.999028734383847</c:v>
                </c:pt>
                <c:pt idx="143">
                  <c:v>0.999368698853476</c:v>
                </c:pt>
                <c:pt idx="144">
                  <c:v>0.999782808090639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alles!$BR$1</c:f>
              <c:strCache>
                <c:ptCount val="1"/>
                <c:pt idx="0">
                  <c:v>H_dipole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alles!$BR$2:$BR$146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 formatCode="0.00E+00">
                  <c:v>0.000211211399816205</c:v>
                </c:pt>
                <c:pt idx="19" formatCode="0.00E+00">
                  <c:v>0.000105010198610405</c:v>
                </c:pt>
                <c:pt idx="20">
                  <c:v>1.18560854143229</c:v>
                </c:pt>
                <c:pt idx="21">
                  <c:v>3.87503064828151</c:v>
                </c:pt>
                <c:pt idx="22">
                  <c:v>1.57282299463293</c:v>
                </c:pt>
                <c:pt idx="23">
                  <c:v>2.77328886647081</c:v>
                </c:pt>
                <c:pt idx="24">
                  <c:v>2.50956482760536</c:v>
                </c:pt>
                <c:pt idx="25">
                  <c:v>0.781169365990929</c:v>
                </c:pt>
                <c:pt idx="26">
                  <c:v>0.458859423041104</c:v>
                </c:pt>
                <c:pt idx="27">
                  <c:v>0.372834936567389</c:v>
                </c:pt>
                <c:pt idx="28">
                  <c:v>0.313418376865634</c:v>
                </c:pt>
                <c:pt idx="29">
                  <c:v>0.393315659492883</c:v>
                </c:pt>
                <c:pt idx="30">
                  <c:v>0.572718087601568</c:v>
                </c:pt>
                <c:pt idx="31">
                  <c:v>1.17033930972447</c:v>
                </c:pt>
                <c:pt idx="32">
                  <c:v>0.766176682869675</c:v>
                </c:pt>
                <c:pt idx="33">
                  <c:v>1.6042244550624</c:v>
                </c:pt>
                <c:pt idx="34">
                  <c:v>1.29763804725197</c:v>
                </c:pt>
                <c:pt idx="35">
                  <c:v>0.82162570307553</c:v>
                </c:pt>
                <c:pt idx="36">
                  <c:v>1.62936484703787</c:v>
                </c:pt>
                <c:pt idx="37">
                  <c:v>1.18790185093825</c:v>
                </c:pt>
                <c:pt idx="38">
                  <c:v>1.39257553957661</c:v>
                </c:pt>
                <c:pt idx="39">
                  <c:v>2.26012415137104</c:v>
                </c:pt>
                <c:pt idx="40">
                  <c:v>2.22603552602824</c:v>
                </c:pt>
                <c:pt idx="41">
                  <c:v>1.72239509848919</c:v>
                </c:pt>
                <c:pt idx="42">
                  <c:v>1.84427461559853</c:v>
                </c:pt>
                <c:pt idx="43">
                  <c:v>1.5071558343266</c:v>
                </c:pt>
                <c:pt idx="44">
                  <c:v>1.36223030245117</c:v>
                </c:pt>
                <c:pt idx="45">
                  <c:v>1.05667951480014</c:v>
                </c:pt>
                <c:pt idx="46">
                  <c:v>0.916281908153208</c:v>
                </c:pt>
                <c:pt idx="47">
                  <c:v>0.871615202677059</c:v>
                </c:pt>
                <c:pt idx="48">
                  <c:v>0.774815256665013</c:v>
                </c:pt>
                <c:pt idx="49">
                  <c:v>0.82854651455319</c:v>
                </c:pt>
                <c:pt idx="50">
                  <c:v>0.828703251905134</c:v>
                </c:pt>
                <c:pt idx="51">
                  <c:v>0.782310104661768</c:v>
                </c:pt>
                <c:pt idx="52">
                  <c:v>0.880471384518491</c:v>
                </c:pt>
                <c:pt idx="53">
                  <c:v>0.950144061378521</c:v>
                </c:pt>
                <c:pt idx="54">
                  <c:v>1.00707455880319</c:v>
                </c:pt>
                <c:pt idx="55">
                  <c:v>0.999530420956093</c:v>
                </c:pt>
                <c:pt idx="56">
                  <c:v>0.891522959318657</c:v>
                </c:pt>
                <c:pt idx="57">
                  <c:v>0.851756176639168</c:v>
                </c:pt>
                <c:pt idx="58">
                  <c:v>0.811904998255429</c:v>
                </c:pt>
                <c:pt idx="59">
                  <c:v>0.808911048657967</c:v>
                </c:pt>
                <c:pt idx="60">
                  <c:v>0.870840947649929</c:v>
                </c:pt>
                <c:pt idx="61">
                  <c:v>0.883565067432525</c:v>
                </c:pt>
                <c:pt idx="62">
                  <c:v>0.912300222910705</c:v>
                </c:pt>
                <c:pt idx="63">
                  <c:v>0.940306775806215</c:v>
                </c:pt>
                <c:pt idx="64">
                  <c:v>1.01191305838196</c:v>
                </c:pt>
                <c:pt idx="65">
                  <c:v>1.01824270225639</c:v>
                </c:pt>
                <c:pt idx="66">
                  <c:v>1.00495399740214</c:v>
                </c:pt>
                <c:pt idx="67">
                  <c:v>1.03489313616565</c:v>
                </c:pt>
                <c:pt idx="68">
                  <c:v>1.08686776835863</c:v>
                </c:pt>
                <c:pt idx="69">
                  <c:v>1.10909329202427</c:v>
                </c:pt>
                <c:pt idx="70">
                  <c:v>1.14626544766534</c:v>
                </c:pt>
                <c:pt idx="71">
                  <c:v>1.14062293421221</c:v>
                </c:pt>
                <c:pt idx="72">
                  <c:v>1.15977453429269</c:v>
                </c:pt>
                <c:pt idx="73">
                  <c:v>1.10953065834175</c:v>
                </c:pt>
                <c:pt idx="74">
                  <c:v>1.08510778087349</c:v>
                </c:pt>
                <c:pt idx="75">
                  <c:v>1.05797086999165</c:v>
                </c:pt>
                <c:pt idx="76">
                  <c:v>1.01375975959611</c:v>
                </c:pt>
                <c:pt idx="77">
                  <c:v>0.996427986127493</c:v>
                </c:pt>
                <c:pt idx="78">
                  <c:v>0.988296266092758</c:v>
                </c:pt>
                <c:pt idx="79">
                  <c:v>0.97795014077776</c:v>
                </c:pt>
                <c:pt idx="80">
                  <c:v>0.979981269355416</c:v>
                </c:pt>
                <c:pt idx="81">
                  <c:v>0.987292635315366</c:v>
                </c:pt>
                <c:pt idx="82">
                  <c:v>0.981561048623688</c:v>
                </c:pt>
                <c:pt idx="83">
                  <c:v>0.997637898072574</c:v>
                </c:pt>
                <c:pt idx="84">
                  <c:v>0.991633548996323</c:v>
                </c:pt>
                <c:pt idx="85">
                  <c:v>0.996339034360302</c:v>
                </c:pt>
                <c:pt idx="86">
                  <c:v>1.00167562323881</c:v>
                </c:pt>
                <c:pt idx="87">
                  <c:v>0.996417367207441</c:v>
                </c:pt>
                <c:pt idx="88">
                  <c:v>0.995841704548612</c:v>
                </c:pt>
                <c:pt idx="89">
                  <c:v>0.994083315222114</c:v>
                </c:pt>
                <c:pt idx="90">
                  <c:v>0.995905019493551</c:v>
                </c:pt>
                <c:pt idx="91">
                  <c:v>0.995887060325046</c:v>
                </c:pt>
                <c:pt idx="92">
                  <c:v>0.994657396530121</c:v>
                </c:pt>
                <c:pt idx="93">
                  <c:v>0.997408595095731</c:v>
                </c:pt>
                <c:pt idx="94">
                  <c:v>0.997537334589795</c:v>
                </c:pt>
                <c:pt idx="95">
                  <c:v>0.997206283913123</c:v>
                </c:pt>
                <c:pt idx="96">
                  <c:v>1.00119915558685</c:v>
                </c:pt>
                <c:pt idx="97">
                  <c:v>0.996087840793461</c:v>
                </c:pt>
                <c:pt idx="98">
                  <c:v>1.00022258487291</c:v>
                </c:pt>
                <c:pt idx="99">
                  <c:v>0.997206999655767</c:v>
                </c:pt>
                <c:pt idx="100">
                  <c:v>1.00049132465541</c:v>
                </c:pt>
                <c:pt idx="101">
                  <c:v>1.0005621368054</c:v>
                </c:pt>
                <c:pt idx="102">
                  <c:v>0.998444970515538</c:v>
                </c:pt>
                <c:pt idx="103">
                  <c:v>0.998569604698249</c:v>
                </c:pt>
                <c:pt idx="104">
                  <c:v>0.996629486142438</c:v>
                </c:pt>
                <c:pt idx="105">
                  <c:v>0.996221692781119</c:v>
                </c:pt>
                <c:pt idx="106">
                  <c:v>0.995418960987746</c:v>
                </c:pt>
                <c:pt idx="107">
                  <c:v>0.994196329240465</c:v>
                </c:pt>
                <c:pt idx="108">
                  <c:v>0.995630863314942</c:v>
                </c:pt>
                <c:pt idx="109">
                  <c:v>0.99773237369192</c:v>
                </c:pt>
                <c:pt idx="110">
                  <c:v>0.997843554854234</c:v>
                </c:pt>
                <c:pt idx="111">
                  <c:v>1.00112336575346</c:v>
                </c:pt>
                <c:pt idx="112">
                  <c:v>1.00145007240671</c:v>
                </c:pt>
                <c:pt idx="113">
                  <c:v>1.00540114937046</c:v>
                </c:pt>
                <c:pt idx="114">
                  <c:v>1.00553425207354</c:v>
                </c:pt>
                <c:pt idx="115">
                  <c:v>1.00718721944623</c:v>
                </c:pt>
                <c:pt idx="116">
                  <c:v>1.00798259444912</c:v>
                </c:pt>
                <c:pt idx="117">
                  <c:v>1.00799650782468</c:v>
                </c:pt>
                <c:pt idx="118">
                  <c:v>1.00821639399628</c:v>
                </c:pt>
                <c:pt idx="119">
                  <c:v>1.0087337998646</c:v>
                </c:pt>
                <c:pt idx="120">
                  <c:v>1.00731083736749</c:v>
                </c:pt>
                <c:pt idx="121">
                  <c:v>1.00648059495895</c:v>
                </c:pt>
                <c:pt idx="122">
                  <c:v>1.00602616291585</c:v>
                </c:pt>
                <c:pt idx="123">
                  <c:v>1.00481282713362</c:v>
                </c:pt>
                <c:pt idx="124">
                  <c:v>1.00366737130433</c:v>
                </c:pt>
                <c:pt idx="125">
                  <c:v>1.0023977911323</c:v>
                </c:pt>
                <c:pt idx="126">
                  <c:v>1.0015703450142</c:v>
                </c:pt>
                <c:pt idx="127">
                  <c:v>1.00035731996571</c:v>
                </c:pt>
                <c:pt idx="128">
                  <c:v>0.9994419887191</c:v>
                </c:pt>
                <c:pt idx="129">
                  <c:v>0.998963414742789</c:v>
                </c:pt>
                <c:pt idx="130">
                  <c:v>0.998027241280566</c:v>
                </c:pt>
                <c:pt idx="131">
                  <c:v>0.997850034835967</c:v>
                </c:pt>
                <c:pt idx="132">
                  <c:v>0.997369191744544</c:v>
                </c:pt>
                <c:pt idx="133">
                  <c:v>0.997130139410242</c:v>
                </c:pt>
                <c:pt idx="134">
                  <c:v>0.997652687951889</c:v>
                </c:pt>
                <c:pt idx="135">
                  <c:v>0.99726711146962</c:v>
                </c:pt>
                <c:pt idx="136">
                  <c:v>0.997633578366867</c:v>
                </c:pt>
                <c:pt idx="137">
                  <c:v>0.998147046480381</c:v>
                </c:pt>
                <c:pt idx="138">
                  <c:v>0.998420544489728</c:v>
                </c:pt>
                <c:pt idx="139">
                  <c:v>0.998818432973652</c:v>
                </c:pt>
                <c:pt idx="140">
                  <c:v>0.999414787969836</c:v>
                </c:pt>
                <c:pt idx="141">
                  <c:v>0.99972964865741</c:v>
                </c:pt>
                <c:pt idx="142">
                  <c:v>1.00015110082843</c:v>
                </c:pt>
                <c:pt idx="143">
                  <c:v>1.00051211120131</c:v>
                </c:pt>
                <c:pt idx="144">
                  <c:v>1.00105693003814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alles!$BS$1</c:f>
              <c:strCache>
                <c:ptCount val="1"/>
                <c:pt idx="0">
                  <c:v>O_dipole</c:v>
                </c:pt>
              </c:strCache>
            </c:strRef>
          </c:tx>
          <c:spPr>
            <a:ln w="12700" cmpd="sng">
              <a:solidFill>
                <a:srgbClr val="80000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alles!$BS$2:$BS$146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 formatCode="0.00E+00">
                  <c:v>0.00275630048881779</c:v>
                </c:pt>
                <c:pt idx="31">
                  <c:v>0.143206486070947</c:v>
                </c:pt>
                <c:pt idx="32">
                  <c:v>4.20191934834954</c:v>
                </c:pt>
                <c:pt idx="33">
                  <c:v>4.687334364523239</c:v>
                </c:pt>
                <c:pt idx="34">
                  <c:v>3.58268996406511</c:v>
                </c:pt>
                <c:pt idx="35">
                  <c:v>7.79910345831587</c:v>
                </c:pt>
                <c:pt idx="36">
                  <c:v>3.01192961642871</c:v>
                </c:pt>
                <c:pt idx="37">
                  <c:v>2.146478575088859</c:v>
                </c:pt>
                <c:pt idx="38">
                  <c:v>1.59476880207441</c:v>
                </c:pt>
                <c:pt idx="39">
                  <c:v>1.12279923798306</c:v>
                </c:pt>
                <c:pt idx="40">
                  <c:v>0.912500837065256</c:v>
                </c:pt>
                <c:pt idx="41">
                  <c:v>0.821468122140006</c:v>
                </c:pt>
                <c:pt idx="42">
                  <c:v>0.659518724568854</c:v>
                </c:pt>
                <c:pt idx="43">
                  <c:v>0.609062396114062</c:v>
                </c:pt>
                <c:pt idx="44">
                  <c:v>0.606393005243103</c:v>
                </c:pt>
                <c:pt idx="45">
                  <c:v>0.593057688119204</c:v>
                </c:pt>
                <c:pt idx="46">
                  <c:v>0.589463832833489</c:v>
                </c:pt>
                <c:pt idx="47">
                  <c:v>0.558819222021833</c:v>
                </c:pt>
                <c:pt idx="48">
                  <c:v>0.530333201816446</c:v>
                </c:pt>
                <c:pt idx="49">
                  <c:v>0.611707212288636</c:v>
                </c:pt>
                <c:pt idx="50">
                  <c:v>0.60172675676647</c:v>
                </c:pt>
                <c:pt idx="51">
                  <c:v>0.619614547328329</c:v>
                </c:pt>
                <c:pt idx="52">
                  <c:v>0.591571666644035</c:v>
                </c:pt>
                <c:pt idx="53">
                  <c:v>0.687034262562474</c:v>
                </c:pt>
                <c:pt idx="54">
                  <c:v>0.705787761754481</c:v>
                </c:pt>
                <c:pt idx="55">
                  <c:v>0.707137111814761</c:v>
                </c:pt>
                <c:pt idx="56">
                  <c:v>0.764879559247009</c:v>
                </c:pt>
                <c:pt idx="57">
                  <c:v>0.79537889221495</c:v>
                </c:pt>
                <c:pt idx="58">
                  <c:v>0.840096931358869</c:v>
                </c:pt>
                <c:pt idx="59">
                  <c:v>0.907708252779159</c:v>
                </c:pt>
                <c:pt idx="60">
                  <c:v>0.939879370472519</c:v>
                </c:pt>
                <c:pt idx="61">
                  <c:v>0.995350982169741</c:v>
                </c:pt>
                <c:pt idx="62">
                  <c:v>1.09348079169228</c:v>
                </c:pt>
                <c:pt idx="63">
                  <c:v>1.23146200870598</c:v>
                </c:pt>
                <c:pt idx="64">
                  <c:v>1.38251887551015</c:v>
                </c:pt>
                <c:pt idx="65">
                  <c:v>1.3825279401443</c:v>
                </c:pt>
                <c:pt idx="66">
                  <c:v>1.56961835718457</c:v>
                </c:pt>
                <c:pt idx="67">
                  <c:v>1.43783981051676</c:v>
                </c:pt>
                <c:pt idx="68">
                  <c:v>1.12658653015017</c:v>
                </c:pt>
                <c:pt idx="69">
                  <c:v>1.08882217012992</c:v>
                </c:pt>
                <c:pt idx="70">
                  <c:v>0.985724109003255</c:v>
                </c:pt>
                <c:pt idx="71">
                  <c:v>0.947870669243144</c:v>
                </c:pt>
                <c:pt idx="72">
                  <c:v>0.923294992474641</c:v>
                </c:pt>
                <c:pt idx="73">
                  <c:v>0.962143994038386</c:v>
                </c:pt>
                <c:pt idx="74">
                  <c:v>0.94473670273478</c:v>
                </c:pt>
                <c:pt idx="75">
                  <c:v>0.954007397193912</c:v>
                </c:pt>
                <c:pt idx="76">
                  <c:v>0.959675614896171</c:v>
                </c:pt>
                <c:pt idx="77">
                  <c:v>0.982155916979478</c:v>
                </c:pt>
                <c:pt idx="78">
                  <c:v>0.981424352585131</c:v>
                </c:pt>
                <c:pt idx="79">
                  <c:v>1.00610643722718</c:v>
                </c:pt>
                <c:pt idx="80">
                  <c:v>0.981184055489908</c:v>
                </c:pt>
                <c:pt idx="81">
                  <c:v>1.00370732547022</c:v>
                </c:pt>
                <c:pt idx="82">
                  <c:v>1.02431870308507</c:v>
                </c:pt>
                <c:pt idx="83">
                  <c:v>0.997071844585606</c:v>
                </c:pt>
                <c:pt idx="84">
                  <c:v>1.0188041033902</c:v>
                </c:pt>
                <c:pt idx="85">
                  <c:v>1.01032298181777</c:v>
                </c:pt>
                <c:pt idx="86">
                  <c:v>1.00533336699984</c:v>
                </c:pt>
                <c:pt idx="87">
                  <c:v>1.00828256874339</c:v>
                </c:pt>
                <c:pt idx="88">
                  <c:v>1.00587214447091</c:v>
                </c:pt>
                <c:pt idx="89">
                  <c:v>0.997193036717733</c:v>
                </c:pt>
                <c:pt idx="90">
                  <c:v>0.99741016614839</c:v>
                </c:pt>
                <c:pt idx="91">
                  <c:v>0.993323765523016</c:v>
                </c:pt>
                <c:pt idx="92">
                  <c:v>0.995458571535037</c:v>
                </c:pt>
                <c:pt idx="93">
                  <c:v>0.987575453711008</c:v>
                </c:pt>
                <c:pt idx="94">
                  <c:v>0.990489833114862</c:v>
                </c:pt>
                <c:pt idx="95">
                  <c:v>0.993172989058719</c:v>
                </c:pt>
                <c:pt idx="96">
                  <c:v>0.988448357101873</c:v>
                </c:pt>
                <c:pt idx="97">
                  <c:v>0.990087713841665</c:v>
                </c:pt>
                <c:pt idx="98">
                  <c:v>0.982317921571023</c:v>
                </c:pt>
                <c:pt idx="99">
                  <c:v>0.973137308559834</c:v>
                </c:pt>
                <c:pt idx="100">
                  <c:v>0.976149421799914</c:v>
                </c:pt>
                <c:pt idx="101">
                  <c:v>0.97485167056019</c:v>
                </c:pt>
                <c:pt idx="102">
                  <c:v>0.977622595948246</c:v>
                </c:pt>
                <c:pt idx="103">
                  <c:v>0.980853961694923</c:v>
                </c:pt>
                <c:pt idx="104">
                  <c:v>0.986605713019198</c:v>
                </c:pt>
                <c:pt idx="105">
                  <c:v>0.997019138528381</c:v>
                </c:pt>
                <c:pt idx="106">
                  <c:v>1.00148696178988</c:v>
                </c:pt>
                <c:pt idx="107">
                  <c:v>1.00854784738349</c:v>
                </c:pt>
                <c:pt idx="108">
                  <c:v>1.01233841283955</c:v>
                </c:pt>
                <c:pt idx="109">
                  <c:v>1.01666246676502</c:v>
                </c:pt>
                <c:pt idx="110">
                  <c:v>1.02012723219428</c:v>
                </c:pt>
                <c:pt idx="111">
                  <c:v>1.02153077011039</c:v>
                </c:pt>
                <c:pt idx="112">
                  <c:v>1.02276459975796</c:v>
                </c:pt>
                <c:pt idx="113">
                  <c:v>1.02176212162642</c:v>
                </c:pt>
                <c:pt idx="114">
                  <c:v>1.02106821857909</c:v>
                </c:pt>
                <c:pt idx="115">
                  <c:v>1.01886512406135</c:v>
                </c:pt>
                <c:pt idx="116">
                  <c:v>1.0166435907149</c:v>
                </c:pt>
                <c:pt idx="117">
                  <c:v>1.01382682458549</c:v>
                </c:pt>
                <c:pt idx="118">
                  <c:v>1.01015162999785</c:v>
                </c:pt>
                <c:pt idx="119">
                  <c:v>1.00698062484539</c:v>
                </c:pt>
                <c:pt idx="120">
                  <c:v>1.00478616135849</c:v>
                </c:pt>
                <c:pt idx="121">
                  <c:v>1.0010197861512</c:v>
                </c:pt>
                <c:pt idx="122">
                  <c:v>0.99871799061532</c:v>
                </c:pt>
                <c:pt idx="123">
                  <c:v>0.996658948619511</c:v>
                </c:pt>
                <c:pt idx="124">
                  <c:v>0.994885935014889</c:v>
                </c:pt>
                <c:pt idx="125">
                  <c:v>0.99391101791687</c:v>
                </c:pt>
                <c:pt idx="126">
                  <c:v>0.992896004238205</c:v>
                </c:pt>
                <c:pt idx="127">
                  <c:v>0.992389927129112</c:v>
                </c:pt>
                <c:pt idx="128">
                  <c:v>0.992169961343115</c:v>
                </c:pt>
                <c:pt idx="129">
                  <c:v>0.992781020839084</c:v>
                </c:pt>
                <c:pt idx="130">
                  <c:v>0.993816449334828</c:v>
                </c:pt>
                <c:pt idx="131">
                  <c:v>0.993847783699452</c:v>
                </c:pt>
                <c:pt idx="132">
                  <c:v>0.99470944019804</c:v>
                </c:pt>
                <c:pt idx="133">
                  <c:v>0.996843466996516</c:v>
                </c:pt>
                <c:pt idx="134">
                  <c:v>0.997151669794344</c:v>
                </c:pt>
                <c:pt idx="135">
                  <c:v>0.998958316385485</c:v>
                </c:pt>
                <c:pt idx="136">
                  <c:v>0.999922828546178</c:v>
                </c:pt>
                <c:pt idx="137">
                  <c:v>1.00033248417377</c:v>
                </c:pt>
                <c:pt idx="138">
                  <c:v>1.00142638202129</c:v>
                </c:pt>
                <c:pt idx="139">
                  <c:v>1.00189573516607</c:v>
                </c:pt>
                <c:pt idx="140">
                  <c:v>1.00225213011695</c:v>
                </c:pt>
                <c:pt idx="141">
                  <c:v>1.00197638617599</c:v>
                </c:pt>
                <c:pt idx="142">
                  <c:v>1.0021202852119</c:v>
                </c:pt>
                <c:pt idx="143">
                  <c:v>1.00234572295677</c:v>
                </c:pt>
                <c:pt idx="144">
                  <c:v>1.00206776064811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MD!$AO$1</c:f>
              <c:strCache>
                <c:ptCount val="1"/>
                <c:pt idx="0">
                  <c:v>H_MD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4.024999999999999</c:v>
                </c:pt>
                <c:pt idx="81">
                  <c:v>4.075</c:v>
                </c:pt>
                <c:pt idx="82">
                  <c:v>4.124999999999999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4.324999999999999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4.524999999999999</c:v>
                </c:pt>
                <c:pt idx="91">
                  <c:v>4.575</c:v>
                </c:pt>
                <c:pt idx="92">
                  <c:v>4.624999999999999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4.824999999999999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5.024999999999999</c:v>
                </c:pt>
                <c:pt idx="101">
                  <c:v>5.075</c:v>
                </c:pt>
                <c:pt idx="102">
                  <c:v>5.124999999999999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5.324999999999999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5.524999999999999</c:v>
                </c:pt>
                <c:pt idx="111">
                  <c:v>5.575</c:v>
                </c:pt>
                <c:pt idx="112">
                  <c:v>5.624999999999999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5.824999999999999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6.024999999999999</c:v>
                </c:pt>
                <c:pt idx="121">
                  <c:v>6.075</c:v>
                </c:pt>
                <c:pt idx="122">
                  <c:v>6.124999999999999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6.324999999999999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6.524999999999999</c:v>
                </c:pt>
                <c:pt idx="131">
                  <c:v>6.575</c:v>
                </c:pt>
                <c:pt idx="132">
                  <c:v>6.624999999999999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6.824999999999999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7.024999999999999</c:v>
                </c:pt>
                <c:pt idx="141">
                  <c:v>7.075</c:v>
                </c:pt>
                <c:pt idx="142">
                  <c:v>7.124999999999999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7.324999999999999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7.524999999999999</c:v>
                </c:pt>
                <c:pt idx="151">
                  <c:v>7.575</c:v>
                </c:pt>
                <c:pt idx="152">
                  <c:v>7.624999999999999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7.824999999999999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MD!$AO$2:$AO$492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0.00087723</c:v>
                </c:pt>
                <c:pt idx="30">
                  <c:v>0.01597712</c:v>
                </c:pt>
                <c:pt idx="31">
                  <c:v>0.1082663</c:v>
                </c:pt>
                <c:pt idx="32">
                  <c:v>0.3989446</c:v>
                </c:pt>
                <c:pt idx="33">
                  <c:v>0.9113832</c:v>
                </c:pt>
                <c:pt idx="34">
                  <c:v>1.414212</c:v>
                </c:pt>
                <c:pt idx="35">
                  <c:v>1.707651</c:v>
                </c:pt>
                <c:pt idx="36">
                  <c:v>1.739253</c:v>
                </c:pt>
                <c:pt idx="37">
                  <c:v>1.526043</c:v>
                </c:pt>
                <c:pt idx="38">
                  <c:v>1.254174</c:v>
                </c:pt>
                <c:pt idx="39">
                  <c:v>0.9685685</c:v>
                </c:pt>
                <c:pt idx="40">
                  <c:v>0.7202011</c:v>
                </c:pt>
                <c:pt idx="41">
                  <c:v>0.5366366</c:v>
                </c:pt>
                <c:pt idx="42">
                  <c:v>0.3944566</c:v>
                </c:pt>
                <c:pt idx="43">
                  <c:v>0.2992797</c:v>
                </c:pt>
                <c:pt idx="44">
                  <c:v>0.2352229</c:v>
                </c:pt>
                <c:pt idx="45">
                  <c:v>0.1851354</c:v>
                </c:pt>
                <c:pt idx="46">
                  <c:v>0.1519911</c:v>
                </c:pt>
                <c:pt idx="47">
                  <c:v>0.1361423</c:v>
                </c:pt>
                <c:pt idx="48">
                  <c:v>0.1389032</c:v>
                </c:pt>
                <c:pt idx="49">
                  <c:v>0.1378561</c:v>
                </c:pt>
                <c:pt idx="50">
                  <c:v>0.1526204</c:v>
                </c:pt>
                <c:pt idx="51">
                  <c:v>0.1890835</c:v>
                </c:pt>
                <c:pt idx="52">
                  <c:v>0.2401002</c:v>
                </c:pt>
                <c:pt idx="53">
                  <c:v>0.3026267</c:v>
                </c:pt>
                <c:pt idx="54">
                  <c:v>0.4057393</c:v>
                </c:pt>
                <c:pt idx="55">
                  <c:v>0.5199655</c:v>
                </c:pt>
                <c:pt idx="56">
                  <c:v>0.6741657</c:v>
                </c:pt>
                <c:pt idx="57">
                  <c:v>0.8367861</c:v>
                </c:pt>
                <c:pt idx="58">
                  <c:v>1.025377</c:v>
                </c:pt>
                <c:pt idx="59">
                  <c:v>1.213539</c:v>
                </c:pt>
                <c:pt idx="60">
                  <c:v>1.371686</c:v>
                </c:pt>
                <c:pt idx="61">
                  <c:v>1.481003</c:v>
                </c:pt>
                <c:pt idx="62">
                  <c:v>1.534585</c:v>
                </c:pt>
                <c:pt idx="63">
                  <c:v>1.56818</c:v>
                </c:pt>
                <c:pt idx="64">
                  <c:v>1.535233</c:v>
                </c:pt>
                <c:pt idx="65">
                  <c:v>1.485783</c:v>
                </c:pt>
                <c:pt idx="66">
                  <c:v>1.422239</c:v>
                </c:pt>
                <c:pt idx="67">
                  <c:v>1.349025</c:v>
                </c:pt>
                <c:pt idx="68">
                  <c:v>1.278889</c:v>
                </c:pt>
                <c:pt idx="69">
                  <c:v>1.220342</c:v>
                </c:pt>
                <c:pt idx="70">
                  <c:v>1.194594</c:v>
                </c:pt>
                <c:pt idx="71">
                  <c:v>1.137057</c:v>
                </c:pt>
                <c:pt idx="72">
                  <c:v>1.093442</c:v>
                </c:pt>
                <c:pt idx="73">
                  <c:v>1.054149</c:v>
                </c:pt>
                <c:pt idx="74">
                  <c:v>1.028641</c:v>
                </c:pt>
                <c:pt idx="75">
                  <c:v>0.9967385</c:v>
                </c:pt>
                <c:pt idx="76">
                  <c:v>0.9787474</c:v>
                </c:pt>
                <c:pt idx="77">
                  <c:v>0.9780981</c:v>
                </c:pt>
                <c:pt idx="78">
                  <c:v>0.9737221</c:v>
                </c:pt>
                <c:pt idx="79">
                  <c:v>0.9630078</c:v>
                </c:pt>
                <c:pt idx="80">
                  <c:v>0.9611557</c:v>
                </c:pt>
                <c:pt idx="81">
                  <c:v>0.9671177</c:v>
                </c:pt>
                <c:pt idx="82">
                  <c:v>0.9702629</c:v>
                </c:pt>
                <c:pt idx="83">
                  <c:v>0.9779599</c:v>
                </c:pt>
                <c:pt idx="84">
                  <c:v>0.9803048</c:v>
                </c:pt>
                <c:pt idx="85">
                  <c:v>0.9784415</c:v>
                </c:pt>
                <c:pt idx="86">
                  <c:v>0.9737489</c:v>
                </c:pt>
                <c:pt idx="87">
                  <c:v>0.9775835</c:v>
                </c:pt>
                <c:pt idx="88">
                  <c:v>0.9791664</c:v>
                </c:pt>
                <c:pt idx="89">
                  <c:v>0.9722947</c:v>
                </c:pt>
                <c:pt idx="90">
                  <c:v>0.9767506</c:v>
                </c:pt>
                <c:pt idx="91">
                  <c:v>0.9836245</c:v>
                </c:pt>
                <c:pt idx="92">
                  <c:v>0.9817124</c:v>
                </c:pt>
                <c:pt idx="93">
                  <c:v>0.9821756</c:v>
                </c:pt>
                <c:pt idx="94">
                  <c:v>0.9866233</c:v>
                </c:pt>
                <c:pt idx="95">
                  <c:v>0.9936656</c:v>
                </c:pt>
                <c:pt idx="96">
                  <c:v>0.9986889</c:v>
                </c:pt>
                <c:pt idx="97">
                  <c:v>1.004129</c:v>
                </c:pt>
                <c:pt idx="98">
                  <c:v>1.003659</c:v>
                </c:pt>
                <c:pt idx="99">
                  <c:v>1.007112</c:v>
                </c:pt>
                <c:pt idx="100">
                  <c:v>1.014101</c:v>
                </c:pt>
                <c:pt idx="101">
                  <c:v>1.010415</c:v>
                </c:pt>
                <c:pt idx="102">
                  <c:v>1.019427</c:v>
                </c:pt>
                <c:pt idx="103">
                  <c:v>1.016624</c:v>
                </c:pt>
                <c:pt idx="104">
                  <c:v>1.02769</c:v>
                </c:pt>
                <c:pt idx="105">
                  <c:v>1.029071</c:v>
                </c:pt>
                <c:pt idx="106">
                  <c:v>1.026108</c:v>
                </c:pt>
                <c:pt idx="107">
                  <c:v>1.027327</c:v>
                </c:pt>
                <c:pt idx="108">
                  <c:v>1.031018</c:v>
                </c:pt>
                <c:pt idx="109">
                  <c:v>1.031111</c:v>
                </c:pt>
                <c:pt idx="110">
                  <c:v>1.024303</c:v>
                </c:pt>
                <c:pt idx="111">
                  <c:v>1.018276</c:v>
                </c:pt>
                <c:pt idx="112">
                  <c:v>1.008284</c:v>
                </c:pt>
                <c:pt idx="113">
                  <c:v>1.003621</c:v>
                </c:pt>
                <c:pt idx="114">
                  <c:v>1.003194</c:v>
                </c:pt>
                <c:pt idx="115">
                  <c:v>0.9987425</c:v>
                </c:pt>
                <c:pt idx="116">
                  <c:v>0.9922441</c:v>
                </c:pt>
                <c:pt idx="117">
                  <c:v>0.9863295</c:v>
                </c:pt>
                <c:pt idx="118">
                  <c:v>0.9757438</c:v>
                </c:pt>
                <c:pt idx="119">
                  <c:v>0.9696065</c:v>
                </c:pt>
                <c:pt idx="120">
                  <c:v>0.9649672</c:v>
                </c:pt>
                <c:pt idx="121">
                  <c:v>0.959505</c:v>
                </c:pt>
                <c:pt idx="122">
                  <c:v>0.9645662</c:v>
                </c:pt>
                <c:pt idx="123">
                  <c:v>0.9655341</c:v>
                </c:pt>
                <c:pt idx="124">
                  <c:v>0.9649888</c:v>
                </c:pt>
                <c:pt idx="125">
                  <c:v>0.9743224</c:v>
                </c:pt>
                <c:pt idx="126">
                  <c:v>0.9800195</c:v>
                </c:pt>
                <c:pt idx="127">
                  <c:v>0.9810876</c:v>
                </c:pt>
                <c:pt idx="128">
                  <c:v>0.9881953</c:v>
                </c:pt>
                <c:pt idx="129">
                  <c:v>0.990005</c:v>
                </c:pt>
                <c:pt idx="130">
                  <c:v>0.9869614</c:v>
                </c:pt>
                <c:pt idx="131">
                  <c:v>0.9957985</c:v>
                </c:pt>
                <c:pt idx="132">
                  <c:v>0.9993229</c:v>
                </c:pt>
                <c:pt idx="133">
                  <c:v>1.005353</c:v>
                </c:pt>
                <c:pt idx="134">
                  <c:v>1.006501</c:v>
                </c:pt>
                <c:pt idx="135">
                  <c:v>1.013389</c:v>
                </c:pt>
                <c:pt idx="136">
                  <c:v>1.011757</c:v>
                </c:pt>
                <c:pt idx="137">
                  <c:v>1.019761</c:v>
                </c:pt>
                <c:pt idx="138">
                  <c:v>1.019376</c:v>
                </c:pt>
                <c:pt idx="139">
                  <c:v>1.020453</c:v>
                </c:pt>
                <c:pt idx="140">
                  <c:v>1.024602</c:v>
                </c:pt>
                <c:pt idx="141">
                  <c:v>1.029383</c:v>
                </c:pt>
                <c:pt idx="142">
                  <c:v>1.025025</c:v>
                </c:pt>
                <c:pt idx="143">
                  <c:v>1.021738</c:v>
                </c:pt>
                <c:pt idx="144">
                  <c:v>1.023399</c:v>
                </c:pt>
                <c:pt idx="145">
                  <c:v>1.017837</c:v>
                </c:pt>
                <c:pt idx="146">
                  <c:v>1.018452</c:v>
                </c:pt>
                <c:pt idx="147">
                  <c:v>1.021185</c:v>
                </c:pt>
                <c:pt idx="148">
                  <c:v>1.024701</c:v>
                </c:pt>
                <c:pt idx="149">
                  <c:v>1.022554</c:v>
                </c:pt>
                <c:pt idx="150">
                  <c:v>1.016392</c:v>
                </c:pt>
                <c:pt idx="151">
                  <c:v>1.018404</c:v>
                </c:pt>
                <c:pt idx="152">
                  <c:v>1.017792</c:v>
                </c:pt>
                <c:pt idx="153">
                  <c:v>1.01768</c:v>
                </c:pt>
                <c:pt idx="154">
                  <c:v>1.01261</c:v>
                </c:pt>
                <c:pt idx="155">
                  <c:v>1.018012</c:v>
                </c:pt>
                <c:pt idx="156">
                  <c:v>1.011306</c:v>
                </c:pt>
                <c:pt idx="157">
                  <c:v>1.005427</c:v>
                </c:pt>
                <c:pt idx="158">
                  <c:v>1.004448</c:v>
                </c:pt>
                <c:pt idx="159">
                  <c:v>1.002942</c:v>
                </c:pt>
                <c:pt idx="160">
                  <c:v>0.9993237</c:v>
                </c:pt>
                <c:pt idx="161">
                  <c:v>0.9982444</c:v>
                </c:pt>
                <c:pt idx="162">
                  <c:v>0.9944107</c:v>
                </c:pt>
                <c:pt idx="163">
                  <c:v>0.9944354</c:v>
                </c:pt>
                <c:pt idx="164">
                  <c:v>0.9982954</c:v>
                </c:pt>
                <c:pt idx="165">
                  <c:v>0.9976083</c:v>
                </c:pt>
                <c:pt idx="166">
                  <c:v>0.9956582</c:v>
                </c:pt>
                <c:pt idx="167">
                  <c:v>0.9931715</c:v>
                </c:pt>
                <c:pt idx="168">
                  <c:v>0.9953616</c:v>
                </c:pt>
                <c:pt idx="169">
                  <c:v>0.9949049</c:v>
                </c:pt>
                <c:pt idx="170">
                  <c:v>0.9962814</c:v>
                </c:pt>
                <c:pt idx="171">
                  <c:v>0.9926132</c:v>
                </c:pt>
                <c:pt idx="172">
                  <c:v>0.9903869</c:v>
                </c:pt>
                <c:pt idx="173">
                  <c:v>0.9933515</c:v>
                </c:pt>
                <c:pt idx="174">
                  <c:v>0.9976767</c:v>
                </c:pt>
                <c:pt idx="175">
                  <c:v>0.9946669</c:v>
                </c:pt>
                <c:pt idx="176">
                  <c:v>0.9975345</c:v>
                </c:pt>
                <c:pt idx="177">
                  <c:v>0.9936303</c:v>
                </c:pt>
                <c:pt idx="178">
                  <c:v>0.9884994</c:v>
                </c:pt>
                <c:pt idx="179">
                  <c:v>0.9890189</c:v>
                </c:pt>
                <c:pt idx="180">
                  <c:v>0.9906131</c:v>
                </c:pt>
                <c:pt idx="181">
                  <c:v>0.9876711</c:v>
                </c:pt>
                <c:pt idx="182">
                  <c:v>0.9889223</c:v>
                </c:pt>
                <c:pt idx="183">
                  <c:v>0.9923565</c:v>
                </c:pt>
                <c:pt idx="184">
                  <c:v>0.9976664</c:v>
                </c:pt>
                <c:pt idx="185">
                  <c:v>0.9979293</c:v>
                </c:pt>
                <c:pt idx="186">
                  <c:v>0.9958047</c:v>
                </c:pt>
                <c:pt idx="187">
                  <c:v>0.99874</c:v>
                </c:pt>
                <c:pt idx="188">
                  <c:v>0.9981219</c:v>
                </c:pt>
                <c:pt idx="189">
                  <c:v>0.998396</c:v>
                </c:pt>
                <c:pt idx="190">
                  <c:v>0.9960651</c:v>
                </c:pt>
                <c:pt idx="191">
                  <c:v>0.9943723</c:v>
                </c:pt>
                <c:pt idx="192">
                  <c:v>0.9928251</c:v>
                </c:pt>
                <c:pt idx="193">
                  <c:v>0.9972675</c:v>
                </c:pt>
                <c:pt idx="194">
                  <c:v>1.002362</c:v>
                </c:pt>
                <c:pt idx="195">
                  <c:v>1.001074</c:v>
                </c:pt>
                <c:pt idx="196">
                  <c:v>0.9997085</c:v>
                </c:pt>
                <c:pt idx="197">
                  <c:v>0.9986803</c:v>
                </c:pt>
                <c:pt idx="198">
                  <c:v>0.9998601</c:v>
                </c:pt>
                <c:pt idx="199">
                  <c:v>0.9992</c:v>
                </c:pt>
                <c:pt idx="200">
                  <c:v>0.9982671</c:v>
                </c:pt>
                <c:pt idx="201">
                  <c:v>1.000075</c:v>
                </c:pt>
                <c:pt idx="202">
                  <c:v>1.000943</c:v>
                </c:pt>
                <c:pt idx="203">
                  <c:v>0.9981883</c:v>
                </c:pt>
                <c:pt idx="204">
                  <c:v>1.000863</c:v>
                </c:pt>
                <c:pt idx="205">
                  <c:v>1.004391</c:v>
                </c:pt>
                <c:pt idx="206">
                  <c:v>1.002432</c:v>
                </c:pt>
                <c:pt idx="207">
                  <c:v>1.004771</c:v>
                </c:pt>
                <c:pt idx="208">
                  <c:v>1.000104</c:v>
                </c:pt>
                <c:pt idx="209">
                  <c:v>1.003212</c:v>
                </c:pt>
                <c:pt idx="210">
                  <c:v>0.9988546</c:v>
                </c:pt>
                <c:pt idx="211">
                  <c:v>0.9954026</c:v>
                </c:pt>
                <c:pt idx="212">
                  <c:v>0.9979802</c:v>
                </c:pt>
                <c:pt idx="213">
                  <c:v>1.000305</c:v>
                </c:pt>
                <c:pt idx="214">
                  <c:v>0.9998618</c:v>
                </c:pt>
                <c:pt idx="215">
                  <c:v>1.001113</c:v>
                </c:pt>
                <c:pt idx="216">
                  <c:v>0.9993771</c:v>
                </c:pt>
                <c:pt idx="217">
                  <c:v>1.000945</c:v>
                </c:pt>
                <c:pt idx="218">
                  <c:v>1.002345</c:v>
                </c:pt>
                <c:pt idx="219">
                  <c:v>1.005447</c:v>
                </c:pt>
                <c:pt idx="220">
                  <c:v>1.005757</c:v>
                </c:pt>
                <c:pt idx="221">
                  <c:v>1.008614</c:v>
                </c:pt>
                <c:pt idx="222">
                  <c:v>1.006052</c:v>
                </c:pt>
                <c:pt idx="223">
                  <c:v>1.006399</c:v>
                </c:pt>
                <c:pt idx="224">
                  <c:v>1.006535</c:v>
                </c:pt>
                <c:pt idx="225">
                  <c:v>1.006411</c:v>
                </c:pt>
                <c:pt idx="226">
                  <c:v>1.01197</c:v>
                </c:pt>
                <c:pt idx="227">
                  <c:v>1.008881</c:v>
                </c:pt>
                <c:pt idx="228">
                  <c:v>1.007648</c:v>
                </c:pt>
                <c:pt idx="229">
                  <c:v>1.01113</c:v>
                </c:pt>
                <c:pt idx="230">
                  <c:v>1.008632</c:v>
                </c:pt>
                <c:pt idx="231">
                  <c:v>1.007936</c:v>
                </c:pt>
                <c:pt idx="232">
                  <c:v>1.006665</c:v>
                </c:pt>
                <c:pt idx="233">
                  <c:v>1.007937</c:v>
                </c:pt>
                <c:pt idx="234">
                  <c:v>1.009476</c:v>
                </c:pt>
                <c:pt idx="235">
                  <c:v>1.00678</c:v>
                </c:pt>
                <c:pt idx="236">
                  <c:v>1.005607</c:v>
                </c:pt>
                <c:pt idx="237">
                  <c:v>1.005264</c:v>
                </c:pt>
                <c:pt idx="238">
                  <c:v>1.006923</c:v>
                </c:pt>
                <c:pt idx="239">
                  <c:v>1.004004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MD!$AP$1</c:f>
              <c:strCache>
                <c:ptCount val="1"/>
                <c:pt idx="0">
                  <c:v>O_MD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4.024999999999999</c:v>
                </c:pt>
                <c:pt idx="81">
                  <c:v>4.075</c:v>
                </c:pt>
                <c:pt idx="82">
                  <c:v>4.124999999999999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4.324999999999999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4.524999999999999</c:v>
                </c:pt>
                <c:pt idx="91">
                  <c:v>4.575</c:v>
                </c:pt>
                <c:pt idx="92">
                  <c:v>4.624999999999999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4.824999999999999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5.024999999999999</c:v>
                </c:pt>
                <c:pt idx="101">
                  <c:v>5.075</c:v>
                </c:pt>
                <c:pt idx="102">
                  <c:v>5.124999999999999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5.324999999999999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5.524999999999999</c:v>
                </c:pt>
                <c:pt idx="111">
                  <c:v>5.575</c:v>
                </c:pt>
                <c:pt idx="112">
                  <c:v>5.624999999999999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5.824999999999999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6.024999999999999</c:v>
                </c:pt>
                <c:pt idx="121">
                  <c:v>6.075</c:v>
                </c:pt>
                <c:pt idx="122">
                  <c:v>6.124999999999999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6.324999999999999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6.524999999999999</c:v>
                </c:pt>
                <c:pt idx="131">
                  <c:v>6.575</c:v>
                </c:pt>
                <c:pt idx="132">
                  <c:v>6.624999999999999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6.824999999999999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7.024999999999999</c:v>
                </c:pt>
                <c:pt idx="141">
                  <c:v>7.075</c:v>
                </c:pt>
                <c:pt idx="142">
                  <c:v>7.124999999999999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7.324999999999999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7.524999999999999</c:v>
                </c:pt>
                <c:pt idx="151">
                  <c:v>7.575</c:v>
                </c:pt>
                <c:pt idx="152">
                  <c:v>7.624999999999999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7.824999999999999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MD!$AP$2:$AP$492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8.459328E-5</c:v>
                </c:pt>
                <c:pt idx="48">
                  <c:v>0.000993977</c:v>
                </c:pt>
                <c:pt idx="49">
                  <c:v>0.02035027</c:v>
                </c:pt>
                <c:pt idx="50">
                  <c:v>0.1547347</c:v>
                </c:pt>
                <c:pt idx="51">
                  <c:v>0.6475077</c:v>
                </c:pt>
                <c:pt idx="52">
                  <c:v>1.53213</c:v>
                </c:pt>
                <c:pt idx="53">
                  <c:v>2.506802</c:v>
                </c:pt>
                <c:pt idx="54">
                  <c:v>3.144803</c:v>
                </c:pt>
                <c:pt idx="55">
                  <c:v>3.236812</c:v>
                </c:pt>
                <c:pt idx="56">
                  <c:v>2.884494</c:v>
                </c:pt>
                <c:pt idx="57">
                  <c:v>2.433976</c:v>
                </c:pt>
                <c:pt idx="58">
                  <c:v>1.928863</c:v>
                </c:pt>
                <c:pt idx="59">
                  <c:v>1.551527</c:v>
                </c:pt>
                <c:pt idx="60">
                  <c:v>1.236075</c:v>
                </c:pt>
                <c:pt idx="61">
                  <c:v>1.017424</c:v>
                </c:pt>
                <c:pt idx="62">
                  <c:v>0.8615075</c:v>
                </c:pt>
                <c:pt idx="63">
                  <c:v>0.7887555</c:v>
                </c:pt>
                <c:pt idx="64">
                  <c:v>0.753523</c:v>
                </c:pt>
                <c:pt idx="65">
                  <c:v>0.7163877</c:v>
                </c:pt>
                <c:pt idx="66">
                  <c:v>0.7201996</c:v>
                </c:pt>
                <c:pt idx="67">
                  <c:v>0.7264576</c:v>
                </c:pt>
                <c:pt idx="68">
                  <c:v>0.7424999</c:v>
                </c:pt>
                <c:pt idx="69">
                  <c:v>0.735957</c:v>
                </c:pt>
                <c:pt idx="70">
                  <c:v>0.7492418</c:v>
                </c:pt>
                <c:pt idx="71">
                  <c:v>0.7713012</c:v>
                </c:pt>
                <c:pt idx="72">
                  <c:v>0.782017</c:v>
                </c:pt>
                <c:pt idx="73">
                  <c:v>0.8216523</c:v>
                </c:pt>
                <c:pt idx="74">
                  <c:v>0.8656151</c:v>
                </c:pt>
                <c:pt idx="75">
                  <c:v>0.8756934</c:v>
                </c:pt>
                <c:pt idx="76">
                  <c:v>0.8863221</c:v>
                </c:pt>
                <c:pt idx="77">
                  <c:v>0.9162458</c:v>
                </c:pt>
                <c:pt idx="78">
                  <c:v>0.9669078</c:v>
                </c:pt>
                <c:pt idx="79">
                  <c:v>0.9840795</c:v>
                </c:pt>
                <c:pt idx="80">
                  <c:v>0.9931684</c:v>
                </c:pt>
                <c:pt idx="81">
                  <c:v>1.001</c:v>
                </c:pt>
                <c:pt idx="82">
                  <c:v>1.037174</c:v>
                </c:pt>
                <c:pt idx="83">
                  <c:v>1.062105</c:v>
                </c:pt>
                <c:pt idx="84">
                  <c:v>1.084497</c:v>
                </c:pt>
                <c:pt idx="85">
                  <c:v>1.091607</c:v>
                </c:pt>
                <c:pt idx="86">
                  <c:v>1.105595</c:v>
                </c:pt>
                <c:pt idx="87">
                  <c:v>1.1005</c:v>
                </c:pt>
                <c:pt idx="88">
                  <c:v>1.095254</c:v>
                </c:pt>
                <c:pt idx="89">
                  <c:v>1.110518</c:v>
                </c:pt>
                <c:pt idx="90">
                  <c:v>1.105659</c:v>
                </c:pt>
                <c:pt idx="91">
                  <c:v>1.122996</c:v>
                </c:pt>
                <c:pt idx="92">
                  <c:v>1.129229</c:v>
                </c:pt>
                <c:pt idx="93">
                  <c:v>1.134608</c:v>
                </c:pt>
                <c:pt idx="94">
                  <c:v>1.101168</c:v>
                </c:pt>
                <c:pt idx="95">
                  <c:v>1.091721</c:v>
                </c:pt>
                <c:pt idx="96">
                  <c:v>1.098123</c:v>
                </c:pt>
                <c:pt idx="97">
                  <c:v>1.09546</c:v>
                </c:pt>
                <c:pt idx="98">
                  <c:v>1.07662</c:v>
                </c:pt>
                <c:pt idx="99">
                  <c:v>1.056612</c:v>
                </c:pt>
                <c:pt idx="100">
                  <c:v>1.050718</c:v>
                </c:pt>
                <c:pt idx="101">
                  <c:v>1.040611</c:v>
                </c:pt>
                <c:pt idx="102">
                  <c:v>1.030471</c:v>
                </c:pt>
                <c:pt idx="103">
                  <c:v>1.004953</c:v>
                </c:pt>
                <c:pt idx="104">
                  <c:v>0.9887347</c:v>
                </c:pt>
                <c:pt idx="105">
                  <c:v>0.9841804</c:v>
                </c:pt>
                <c:pt idx="106">
                  <c:v>0.968486</c:v>
                </c:pt>
                <c:pt idx="107">
                  <c:v>0.9644172</c:v>
                </c:pt>
                <c:pt idx="108">
                  <c:v>0.9481447</c:v>
                </c:pt>
                <c:pt idx="109">
                  <c:v>0.933294</c:v>
                </c:pt>
                <c:pt idx="110">
                  <c:v>0.930973</c:v>
                </c:pt>
                <c:pt idx="111">
                  <c:v>0.9275984</c:v>
                </c:pt>
                <c:pt idx="112">
                  <c:v>0.9098578</c:v>
                </c:pt>
                <c:pt idx="113">
                  <c:v>0.9126571</c:v>
                </c:pt>
                <c:pt idx="114">
                  <c:v>0.9154751</c:v>
                </c:pt>
                <c:pt idx="115">
                  <c:v>0.9139956</c:v>
                </c:pt>
                <c:pt idx="116">
                  <c:v>0.9332314</c:v>
                </c:pt>
                <c:pt idx="117">
                  <c:v>0.9349615</c:v>
                </c:pt>
                <c:pt idx="118">
                  <c:v>0.9289635</c:v>
                </c:pt>
                <c:pt idx="119">
                  <c:v>0.9461409</c:v>
                </c:pt>
                <c:pt idx="120">
                  <c:v>0.9442687</c:v>
                </c:pt>
                <c:pt idx="121">
                  <c:v>0.956827</c:v>
                </c:pt>
                <c:pt idx="122">
                  <c:v>0.9668986</c:v>
                </c:pt>
                <c:pt idx="123">
                  <c:v>0.9647285</c:v>
                </c:pt>
                <c:pt idx="124">
                  <c:v>0.9826086</c:v>
                </c:pt>
                <c:pt idx="125">
                  <c:v>1.006839</c:v>
                </c:pt>
                <c:pt idx="126">
                  <c:v>1.008935</c:v>
                </c:pt>
                <c:pt idx="127">
                  <c:v>1.007014</c:v>
                </c:pt>
                <c:pt idx="128">
                  <c:v>1.017566</c:v>
                </c:pt>
                <c:pt idx="129">
                  <c:v>1.014713</c:v>
                </c:pt>
                <c:pt idx="130">
                  <c:v>1.029305</c:v>
                </c:pt>
                <c:pt idx="131">
                  <c:v>1.040441</c:v>
                </c:pt>
                <c:pt idx="132">
                  <c:v>1.039255</c:v>
                </c:pt>
                <c:pt idx="133">
                  <c:v>1.041118</c:v>
                </c:pt>
                <c:pt idx="134">
                  <c:v>1.043518</c:v>
                </c:pt>
                <c:pt idx="135">
                  <c:v>1.046809</c:v>
                </c:pt>
                <c:pt idx="136">
                  <c:v>1.05691</c:v>
                </c:pt>
                <c:pt idx="137">
                  <c:v>1.050212</c:v>
                </c:pt>
                <c:pt idx="138">
                  <c:v>1.045798</c:v>
                </c:pt>
                <c:pt idx="139">
                  <c:v>1.038891</c:v>
                </c:pt>
                <c:pt idx="140">
                  <c:v>1.036299</c:v>
                </c:pt>
                <c:pt idx="141">
                  <c:v>1.025517</c:v>
                </c:pt>
                <c:pt idx="142">
                  <c:v>1.025722</c:v>
                </c:pt>
                <c:pt idx="143">
                  <c:v>1.02389</c:v>
                </c:pt>
                <c:pt idx="144">
                  <c:v>1.028258</c:v>
                </c:pt>
                <c:pt idx="145">
                  <c:v>1.01257</c:v>
                </c:pt>
                <c:pt idx="146">
                  <c:v>1.011231</c:v>
                </c:pt>
                <c:pt idx="147">
                  <c:v>1.007146</c:v>
                </c:pt>
                <c:pt idx="148">
                  <c:v>1.004155</c:v>
                </c:pt>
                <c:pt idx="149">
                  <c:v>1.009989</c:v>
                </c:pt>
                <c:pt idx="150">
                  <c:v>1.014597</c:v>
                </c:pt>
                <c:pt idx="151">
                  <c:v>1.008753</c:v>
                </c:pt>
                <c:pt idx="152">
                  <c:v>1.007461</c:v>
                </c:pt>
                <c:pt idx="153">
                  <c:v>1.004082</c:v>
                </c:pt>
                <c:pt idx="154">
                  <c:v>1.005263</c:v>
                </c:pt>
                <c:pt idx="155">
                  <c:v>1.007555</c:v>
                </c:pt>
                <c:pt idx="156">
                  <c:v>1.004561</c:v>
                </c:pt>
                <c:pt idx="157">
                  <c:v>0.9962403</c:v>
                </c:pt>
                <c:pt idx="158">
                  <c:v>0.9947391</c:v>
                </c:pt>
                <c:pt idx="159">
                  <c:v>0.9915896</c:v>
                </c:pt>
                <c:pt idx="160">
                  <c:v>0.9934406</c:v>
                </c:pt>
                <c:pt idx="161">
                  <c:v>0.9917799</c:v>
                </c:pt>
                <c:pt idx="162">
                  <c:v>0.9878222</c:v>
                </c:pt>
                <c:pt idx="163">
                  <c:v>0.9862288</c:v>
                </c:pt>
                <c:pt idx="164">
                  <c:v>0.9918961</c:v>
                </c:pt>
                <c:pt idx="165">
                  <c:v>0.9965604</c:v>
                </c:pt>
                <c:pt idx="166">
                  <c:v>1.002937</c:v>
                </c:pt>
                <c:pt idx="167">
                  <c:v>0.9969021</c:v>
                </c:pt>
                <c:pt idx="168">
                  <c:v>0.9892592</c:v>
                </c:pt>
                <c:pt idx="169">
                  <c:v>0.9828411</c:v>
                </c:pt>
                <c:pt idx="170">
                  <c:v>0.9878985</c:v>
                </c:pt>
                <c:pt idx="171">
                  <c:v>0.9936929</c:v>
                </c:pt>
                <c:pt idx="172">
                  <c:v>0.9956355</c:v>
                </c:pt>
                <c:pt idx="173">
                  <c:v>0.9981823</c:v>
                </c:pt>
                <c:pt idx="174">
                  <c:v>1.00607</c:v>
                </c:pt>
                <c:pt idx="175">
                  <c:v>1.00074</c:v>
                </c:pt>
                <c:pt idx="176">
                  <c:v>0.9989751</c:v>
                </c:pt>
                <c:pt idx="177">
                  <c:v>1.003516</c:v>
                </c:pt>
                <c:pt idx="178">
                  <c:v>1.004464</c:v>
                </c:pt>
                <c:pt idx="179">
                  <c:v>0.9963424</c:v>
                </c:pt>
                <c:pt idx="180">
                  <c:v>1.000234</c:v>
                </c:pt>
                <c:pt idx="181">
                  <c:v>0.9983409</c:v>
                </c:pt>
                <c:pt idx="182">
                  <c:v>0.9987097</c:v>
                </c:pt>
                <c:pt idx="183">
                  <c:v>0.9862799</c:v>
                </c:pt>
                <c:pt idx="184">
                  <c:v>0.9941577</c:v>
                </c:pt>
                <c:pt idx="185">
                  <c:v>1.001505</c:v>
                </c:pt>
                <c:pt idx="186">
                  <c:v>0.9980388</c:v>
                </c:pt>
                <c:pt idx="187">
                  <c:v>0.9963349</c:v>
                </c:pt>
                <c:pt idx="188">
                  <c:v>0.9920512</c:v>
                </c:pt>
                <c:pt idx="189">
                  <c:v>0.9915427</c:v>
                </c:pt>
                <c:pt idx="190">
                  <c:v>0.9910928</c:v>
                </c:pt>
                <c:pt idx="191">
                  <c:v>0.9909508</c:v>
                </c:pt>
                <c:pt idx="192">
                  <c:v>0.9918194</c:v>
                </c:pt>
                <c:pt idx="193">
                  <c:v>0.9880368</c:v>
                </c:pt>
                <c:pt idx="194">
                  <c:v>0.9889363</c:v>
                </c:pt>
                <c:pt idx="195">
                  <c:v>1.000781</c:v>
                </c:pt>
                <c:pt idx="196">
                  <c:v>1.003999</c:v>
                </c:pt>
                <c:pt idx="197">
                  <c:v>1.007309</c:v>
                </c:pt>
                <c:pt idx="198">
                  <c:v>0.9977365</c:v>
                </c:pt>
                <c:pt idx="199">
                  <c:v>1.003157</c:v>
                </c:pt>
                <c:pt idx="200">
                  <c:v>1.002243</c:v>
                </c:pt>
                <c:pt idx="201">
                  <c:v>0.9919155</c:v>
                </c:pt>
                <c:pt idx="202">
                  <c:v>0.9918841</c:v>
                </c:pt>
                <c:pt idx="203">
                  <c:v>0.9938725</c:v>
                </c:pt>
                <c:pt idx="204">
                  <c:v>0.9981651</c:v>
                </c:pt>
                <c:pt idx="205">
                  <c:v>1.000937</c:v>
                </c:pt>
                <c:pt idx="206">
                  <c:v>0.9965719</c:v>
                </c:pt>
                <c:pt idx="207">
                  <c:v>1.000533</c:v>
                </c:pt>
                <c:pt idx="208">
                  <c:v>1.006346</c:v>
                </c:pt>
                <c:pt idx="209">
                  <c:v>1.006958</c:v>
                </c:pt>
                <c:pt idx="210">
                  <c:v>1.003647</c:v>
                </c:pt>
                <c:pt idx="211">
                  <c:v>1.004905</c:v>
                </c:pt>
                <c:pt idx="212">
                  <c:v>1.002492</c:v>
                </c:pt>
                <c:pt idx="213">
                  <c:v>1.004642</c:v>
                </c:pt>
                <c:pt idx="214">
                  <c:v>1.009259</c:v>
                </c:pt>
                <c:pt idx="215">
                  <c:v>0.9993407</c:v>
                </c:pt>
                <c:pt idx="216">
                  <c:v>1.00644</c:v>
                </c:pt>
                <c:pt idx="217">
                  <c:v>1.005275</c:v>
                </c:pt>
                <c:pt idx="218">
                  <c:v>1.001119</c:v>
                </c:pt>
                <c:pt idx="219">
                  <c:v>1.005807</c:v>
                </c:pt>
                <c:pt idx="220">
                  <c:v>1.007437</c:v>
                </c:pt>
                <c:pt idx="221">
                  <c:v>1.01157</c:v>
                </c:pt>
                <c:pt idx="222">
                  <c:v>1.014882</c:v>
                </c:pt>
                <c:pt idx="223">
                  <c:v>1.009873</c:v>
                </c:pt>
                <c:pt idx="224">
                  <c:v>1.016995</c:v>
                </c:pt>
                <c:pt idx="225">
                  <c:v>1.015155</c:v>
                </c:pt>
                <c:pt idx="226">
                  <c:v>1.012991</c:v>
                </c:pt>
                <c:pt idx="227">
                  <c:v>1.009233</c:v>
                </c:pt>
                <c:pt idx="228">
                  <c:v>1.011151</c:v>
                </c:pt>
                <c:pt idx="229">
                  <c:v>1.01325</c:v>
                </c:pt>
                <c:pt idx="230">
                  <c:v>1.009951</c:v>
                </c:pt>
                <c:pt idx="231">
                  <c:v>1.002671</c:v>
                </c:pt>
                <c:pt idx="232">
                  <c:v>0.9997527</c:v>
                </c:pt>
                <c:pt idx="233">
                  <c:v>1.005417</c:v>
                </c:pt>
                <c:pt idx="234">
                  <c:v>1.004546</c:v>
                </c:pt>
                <c:pt idx="235">
                  <c:v>1.002212</c:v>
                </c:pt>
                <c:pt idx="236">
                  <c:v>1.006343</c:v>
                </c:pt>
                <c:pt idx="237">
                  <c:v>1.008701</c:v>
                </c:pt>
                <c:pt idx="238">
                  <c:v>1.003397</c:v>
                </c:pt>
                <c:pt idx="239">
                  <c:v>1.002874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7272120"/>
        <c:axId val="-2087114552"/>
      </c:scatterChart>
      <c:valAx>
        <c:axId val="-2087272120"/>
        <c:scaling>
          <c:orientation val="minMax"/>
          <c:max val="10.0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87114552"/>
        <c:crosses val="autoZero"/>
        <c:crossBetween val="midCat"/>
      </c:valAx>
      <c:valAx>
        <c:axId val="-2087114552"/>
        <c:scaling>
          <c:orientation val="minMax"/>
          <c:max val="4.0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87272120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2"/>
          <c:order val="1"/>
          <c:tx>
            <c:strRef>
              <c:f>alles!$BP$1</c:f>
              <c:strCache>
                <c:ptCount val="1"/>
                <c:pt idx="0">
                  <c:v>H_nmax4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alles!$BP$2:$BP$146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 formatCode="0.00E+00">
                  <c:v>0.000386337351685484</c:v>
                </c:pt>
                <c:pt idx="19" formatCode="0.00E+00">
                  <c:v>0.000237029948933323</c:v>
                </c:pt>
                <c:pt idx="20">
                  <c:v>0.224856876723279</c:v>
                </c:pt>
                <c:pt idx="21">
                  <c:v>0.584866260110493</c:v>
                </c:pt>
                <c:pt idx="22">
                  <c:v>0.518636341497368</c:v>
                </c:pt>
                <c:pt idx="23">
                  <c:v>0.686484287864702</c:v>
                </c:pt>
                <c:pt idx="24">
                  <c:v>0.869565253007687</c:v>
                </c:pt>
                <c:pt idx="25">
                  <c:v>0.47019936210529</c:v>
                </c:pt>
                <c:pt idx="26">
                  <c:v>0.456261793445954</c:v>
                </c:pt>
                <c:pt idx="27">
                  <c:v>0.469748095142048</c:v>
                </c:pt>
                <c:pt idx="28">
                  <c:v>0.494135595086254</c:v>
                </c:pt>
                <c:pt idx="29">
                  <c:v>0.498851106216763</c:v>
                </c:pt>
                <c:pt idx="30">
                  <c:v>0.477702015440206</c:v>
                </c:pt>
                <c:pt idx="31">
                  <c:v>0.615296156450304</c:v>
                </c:pt>
                <c:pt idx="32">
                  <c:v>0.625783183828019</c:v>
                </c:pt>
                <c:pt idx="33">
                  <c:v>0.837518143048201</c:v>
                </c:pt>
                <c:pt idx="34">
                  <c:v>1.06046129761805</c:v>
                </c:pt>
                <c:pt idx="35">
                  <c:v>0.941649061811107</c:v>
                </c:pt>
                <c:pt idx="36">
                  <c:v>1.18449846173343</c:v>
                </c:pt>
                <c:pt idx="37">
                  <c:v>1.43244553597047</c:v>
                </c:pt>
                <c:pt idx="38">
                  <c:v>1.27218584553994</c:v>
                </c:pt>
                <c:pt idx="39">
                  <c:v>1.45107304841529</c:v>
                </c:pt>
                <c:pt idx="40">
                  <c:v>1.437404640364889</c:v>
                </c:pt>
                <c:pt idx="41">
                  <c:v>1.32427944240687</c:v>
                </c:pt>
                <c:pt idx="42">
                  <c:v>1.38933659611338</c:v>
                </c:pt>
                <c:pt idx="43">
                  <c:v>1.34757481952426</c:v>
                </c:pt>
                <c:pt idx="44">
                  <c:v>1.29530514343161</c:v>
                </c:pt>
                <c:pt idx="45">
                  <c:v>1.26214470090491</c:v>
                </c:pt>
                <c:pt idx="46">
                  <c:v>1.21619806594802</c:v>
                </c:pt>
                <c:pt idx="47">
                  <c:v>1.19914091275834</c:v>
                </c:pt>
                <c:pt idx="48">
                  <c:v>1.11943056628444</c:v>
                </c:pt>
                <c:pt idx="49">
                  <c:v>1.08097863431371</c:v>
                </c:pt>
                <c:pt idx="50">
                  <c:v>1.05480416217851</c:v>
                </c:pt>
                <c:pt idx="51">
                  <c:v>0.987771316149979</c:v>
                </c:pt>
                <c:pt idx="52">
                  <c:v>1.00437203344391</c:v>
                </c:pt>
                <c:pt idx="53">
                  <c:v>0.948833315890037</c:v>
                </c:pt>
                <c:pt idx="54">
                  <c:v>0.930183200986617</c:v>
                </c:pt>
                <c:pt idx="55">
                  <c:v>0.925975351662354</c:v>
                </c:pt>
                <c:pt idx="56">
                  <c:v>0.905965129541825</c:v>
                </c:pt>
                <c:pt idx="57">
                  <c:v>0.89614823998083</c:v>
                </c:pt>
                <c:pt idx="58">
                  <c:v>0.886328961038019</c:v>
                </c:pt>
                <c:pt idx="59">
                  <c:v>0.890216628984396</c:v>
                </c:pt>
                <c:pt idx="60">
                  <c:v>0.889659912854138</c:v>
                </c:pt>
                <c:pt idx="61">
                  <c:v>0.901472166200954</c:v>
                </c:pt>
                <c:pt idx="62">
                  <c:v>0.910356757999632</c:v>
                </c:pt>
                <c:pt idx="63">
                  <c:v>0.924557681616424</c:v>
                </c:pt>
                <c:pt idx="64">
                  <c:v>0.938044405183156</c:v>
                </c:pt>
                <c:pt idx="65">
                  <c:v>0.959933416813543</c:v>
                </c:pt>
                <c:pt idx="66">
                  <c:v>0.967616600350618</c:v>
                </c:pt>
                <c:pt idx="67">
                  <c:v>0.984566953363334</c:v>
                </c:pt>
                <c:pt idx="68">
                  <c:v>0.996716143790993</c:v>
                </c:pt>
                <c:pt idx="69">
                  <c:v>1.01156676119074</c:v>
                </c:pt>
                <c:pt idx="70">
                  <c:v>1.01196596979585</c:v>
                </c:pt>
                <c:pt idx="71">
                  <c:v>1.01833113003633</c:v>
                </c:pt>
                <c:pt idx="72">
                  <c:v>1.02103553934494</c:v>
                </c:pt>
                <c:pt idx="73">
                  <c:v>1.0193004260452</c:v>
                </c:pt>
                <c:pt idx="74">
                  <c:v>1.02013256509779</c:v>
                </c:pt>
                <c:pt idx="75">
                  <c:v>1.01600872238558</c:v>
                </c:pt>
                <c:pt idx="76">
                  <c:v>1.01786405350006</c:v>
                </c:pt>
                <c:pt idx="77">
                  <c:v>1.01686062571227</c:v>
                </c:pt>
                <c:pt idx="78">
                  <c:v>1.01542923506251</c:v>
                </c:pt>
                <c:pt idx="79">
                  <c:v>1.01358358770083</c:v>
                </c:pt>
                <c:pt idx="80">
                  <c:v>1.01236806644577</c:v>
                </c:pt>
                <c:pt idx="81">
                  <c:v>1.0118510239405</c:v>
                </c:pt>
                <c:pt idx="82">
                  <c:v>1.00924500637763</c:v>
                </c:pt>
                <c:pt idx="83">
                  <c:v>1.00954033352082</c:v>
                </c:pt>
                <c:pt idx="84">
                  <c:v>1.00750880414767</c:v>
                </c:pt>
                <c:pt idx="85">
                  <c:v>1.00746168339316</c:v>
                </c:pt>
                <c:pt idx="86">
                  <c:v>1.00744390439535</c:v>
                </c:pt>
                <c:pt idx="87">
                  <c:v>1.00733759943152</c:v>
                </c:pt>
                <c:pt idx="88">
                  <c:v>1.00661565116303</c:v>
                </c:pt>
                <c:pt idx="89">
                  <c:v>1.00652994177066</c:v>
                </c:pt>
                <c:pt idx="90">
                  <c:v>1.00687093063458</c:v>
                </c:pt>
                <c:pt idx="91">
                  <c:v>1.00600871283067</c:v>
                </c:pt>
                <c:pt idx="92">
                  <c:v>1.00479398330605</c:v>
                </c:pt>
                <c:pt idx="93">
                  <c:v>1.003869397924589</c:v>
                </c:pt>
                <c:pt idx="94">
                  <c:v>1.00323269542864</c:v>
                </c:pt>
                <c:pt idx="95">
                  <c:v>1.00099190293618</c:v>
                </c:pt>
                <c:pt idx="96">
                  <c:v>1.00012852011708</c:v>
                </c:pt>
                <c:pt idx="97">
                  <c:v>0.998281007275368</c:v>
                </c:pt>
                <c:pt idx="98">
                  <c:v>0.996911419205913</c:v>
                </c:pt>
                <c:pt idx="99">
                  <c:v>0.994785852289106</c:v>
                </c:pt>
                <c:pt idx="100">
                  <c:v>0.994894437281487</c:v>
                </c:pt>
                <c:pt idx="101">
                  <c:v>0.993300787155714</c:v>
                </c:pt>
                <c:pt idx="102">
                  <c:v>0.9923375162171</c:v>
                </c:pt>
                <c:pt idx="103">
                  <c:v>0.992598348512097</c:v>
                </c:pt>
                <c:pt idx="104">
                  <c:v>0.992303942202886</c:v>
                </c:pt>
                <c:pt idx="105">
                  <c:v>0.992655123481989</c:v>
                </c:pt>
                <c:pt idx="106">
                  <c:v>0.993147921446939</c:v>
                </c:pt>
                <c:pt idx="107">
                  <c:v>0.993832832481212</c:v>
                </c:pt>
                <c:pt idx="108">
                  <c:v>0.994624186398109</c:v>
                </c:pt>
                <c:pt idx="109">
                  <c:v>0.996021209760947</c:v>
                </c:pt>
                <c:pt idx="110">
                  <c:v>0.997208335371486</c:v>
                </c:pt>
                <c:pt idx="111">
                  <c:v>0.998296818212589</c:v>
                </c:pt>
                <c:pt idx="112">
                  <c:v>0.999128344430662</c:v>
                </c:pt>
                <c:pt idx="113">
                  <c:v>1.00099484773354</c:v>
                </c:pt>
                <c:pt idx="114">
                  <c:v>1.0016414340723</c:v>
                </c:pt>
                <c:pt idx="115">
                  <c:v>1.0025220844115</c:v>
                </c:pt>
                <c:pt idx="116">
                  <c:v>1.0033250687675</c:v>
                </c:pt>
                <c:pt idx="117">
                  <c:v>1.00404949549691</c:v>
                </c:pt>
                <c:pt idx="118">
                  <c:v>1.0047236535185</c:v>
                </c:pt>
                <c:pt idx="119">
                  <c:v>1.00479154872098</c:v>
                </c:pt>
                <c:pt idx="120">
                  <c:v>1.00475451208548</c:v>
                </c:pt>
                <c:pt idx="121">
                  <c:v>1.00485463903593</c:v>
                </c:pt>
                <c:pt idx="122">
                  <c:v>1.00462079279019</c:v>
                </c:pt>
                <c:pt idx="123">
                  <c:v>1.00420102386339</c:v>
                </c:pt>
                <c:pt idx="124">
                  <c:v>1.00372974477007</c:v>
                </c:pt>
                <c:pt idx="125">
                  <c:v>1.00317058170989</c:v>
                </c:pt>
                <c:pt idx="126">
                  <c:v>1.00265377571103</c:v>
                </c:pt>
                <c:pt idx="127">
                  <c:v>1.0020950396881</c:v>
                </c:pt>
                <c:pt idx="128">
                  <c:v>1.00162172338383</c:v>
                </c:pt>
                <c:pt idx="129">
                  <c:v>1.00092786940152</c:v>
                </c:pt>
                <c:pt idx="130">
                  <c:v>1.00052243720472</c:v>
                </c:pt>
                <c:pt idx="131">
                  <c:v>1.00038712669368</c:v>
                </c:pt>
                <c:pt idx="132">
                  <c:v>1.00008366024764</c:v>
                </c:pt>
                <c:pt idx="133">
                  <c:v>0.999755276885114</c:v>
                </c:pt>
                <c:pt idx="134">
                  <c:v>0.999667608743007</c:v>
                </c:pt>
                <c:pt idx="135">
                  <c:v>0.999935420920195</c:v>
                </c:pt>
                <c:pt idx="136">
                  <c:v>0.999872951693084</c:v>
                </c:pt>
                <c:pt idx="137">
                  <c:v>0.999872219889114</c:v>
                </c:pt>
                <c:pt idx="138">
                  <c:v>1.00007109457167</c:v>
                </c:pt>
                <c:pt idx="139">
                  <c:v>1.00023740810511</c:v>
                </c:pt>
                <c:pt idx="140">
                  <c:v>1.00040521732377</c:v>
                </c:pt>
                <c:pt idx="141">
                  <c:v>1.00026391561053</c:v>
                </c:pt>
                <c:pt idx="142">
                  <c:v>1.00046112040735</c:v>
                </c:pt>
                <c:pt idx="143">
                  <c:v>1.00052927674451</c:v>
                </c:pt>
                <c:pt idx="144">
                  <c:v>1.00046561186762</c:v>
                </c:pt>
              </c:numCache>
            </c:numRef>
          </c:yVal>
          <c:smooth val="1"/>
        </c:ser>
        <c:ser>
          <c:idx val="4"/>
          <c:order val="2"/>
          <c:tx>
            <c:strRef>
              <c:f>alles!$BR$1</c:f>
              <c:strCache>
                <c:ptCount val="1"/>
                <c:pt idx="0">
                  <c:v>H_dipole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alles!$BR$2:$BR$146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 formatCode="0.00E+00">
                  <c:v>0.000211211399816205</c:v>
                </c:pt>
                <c:pt idx="19" formatCode="0.00E+00">
                  <c:v>0.000105010198610405</c:v>
                </c:pt>
                <c:pt idx="20">
                  <c:v>1.18560854143229</c:v>
                </c:pt>
                <c:pt idx="21">
                  <c:v>3.87503064828151</c:v>
                </c:pt>
                <c:pt idx="22">
                  <c:v>1.57282299463293</c:v>
                </c:pt>
                <c:pt idx="23">
                  <c:v>2.77328886647081</c:v>
                </c:pt>
                <c:pt idx="24">
                  <c:v>2.50956482760536</c:v>
                </c:pt>
                <c:pt idx="25">
                  <c:v>0.781169365990929</c:v>
                </c:pt>
                <c:pt idx="26">
                  <c:v>0.458859423041104</c:v>
                </c:pt>
                <c:pt idx="27">
                  <c:v>0.372834936567389</c:v>
                </c:pt>
                <c:pt idx="28">
                  <c:v>0.313418376865634</c:v>
                </c:pt>
                <c:pt idx="29">
                  <c:v>0.393315659492883</c:v>
                </c:pt>
                <c:pt idx="30">
                  <c:v>0.572718087601568</c:v>
                </c:pt>
                <c:pt idx="31">
                  <c:v>1.17033930972447</c:v>
                </c:pt>
                <c:pt idx="32">
                  <c:v>0.766176682869675</c:v>
                </c:pt>
                <c:pt idx="33">
                  <c:v>1.6042244550624</c:v>
                </c:pt>
                <c:pt idx="34">
                  <c:v>1.29763804725197</c:v>
                </c:pt>
                <c:pt idx="35">
                  <c:v>0.82162570307553</c:v>
                </c:pt>
                <c:pt idx="36">
                  <c:v>1.62936484703787</c:v>
                </c:pt>
                <c:pt idx="37">
                  <c:v>1.18790185093825</c:v>
                </c:pt>
                <c:pt idx="38">
                  <c:v>1.39257553957661</c:v>
                </c:pt>
                <c:pt idx="39">
                  <c:v>2.26012415137104</c:v>
                </c:pt>
                <c:pt idx="40">
                  <c:v>2.22603552602824</c:v>
                </c:pt>
                <c:pt idx="41">
                  <c:v>1.72239509848919</c:v>
                </c:pt>
                <c:pt idx="42">
                  <c:v>1.84427461559853</c:v>
                </c:pt>
                <c:pt idx="43">
                  <c:v>1.5071558343266</c:v>
                </c:pt>
                <c:pt idx="44">
                  <c:v>1.36223030245117</c:v>
                </c:pt>
                <c:pt idx="45">
                  <c:v>1.05667951480014</c:v>
                </c:pt>
                <c:pt idx="46">
                  <c:v>0.916281908153208</c:v>
                </c:pt>
                <c:pt idx="47">
                  <c:v>0.871615202677059</c:v>
                </c:pt>
                <c:pt idx="48">
                  <c:v>0.774815256665013</c:v>
                </c:pt>
                <c:pt idx="49">
                  <c:v>0.82854651455319</c:v>
                </c:pt>
                <c:pt idx="50">
                  <c:v>0.828703251905134</c:v>
                </c:pt>
                <c:pt idx="51">
                  <c:v>0.782310104661768</c:v>
                </c:pt>
                <c:pt idx="52">
                  <c:v>0.880471384518491</c:v>
                </c:pt>
                <c:pt idx="53">
                  <c:v>0.950144061378521</c:v>
                </c:pt>
                <c:pt idx="54">
                  <c:v>1.00707455880319</c:v>
                </c:pt>
                <c:pt idx="55">
                  <c:v>0.999530420956093</c:v>
                </c:pt>
                <c:pt idx="56">
                  <c:v>0.891522959318657</c:v>
                </c:pt>
                <c:pt idx="57">
                  <c:v>0.851756176639168</c:v>
                </c:pt>
                <c:pt idx="58">
                  <c:v>0.811904998255429</c:v>
                </c:pt>
                <c:pt idx="59">
                  <c:v>0.808911048657967</c:v>
                </c:pt>
                <c:pt idx="60">
                  <c:v>0.870840947649929</c:v>
                </c:pt>
                <c:pt idx="61">
                  <c:v>0.883565067432525</c:v>
                </c:pt>
                <c:pt idx="62">
                  <c:v>0.912300222910705</c:v>
                </c:pt>
                <c:pt idx="63">
                  <c:v>0.940306775806215</c:v>
                </c:pt>
                <c:pt idx="64">
                  <c:v>1.01191305838196</c:v>
                </c:pt>
                <c:pt idx="65">
                  <c:v>1.01824270225639</c:v>
                </c:pt>
                <c:pt idx="66">
                  <c:v>1.00495399740214</c:v>
                </c:pt>
                <c:pt idx="67">
                  <c:v>1.03489313616565</c:v>
                </c:pt>
                <c:pt idx="68">
                  <c:v>1.08686776835863</c:v>
                </c:pt>
                <c:pt idx="69">
                  <c:v>1.10909329202427</c:v>
                </c:pt>
                <c:pt idx="70">
                  <c:v>1.14626544766534</c:v>
                </c:pt>
                <c:pt idx="71">
                  <c:v>1.14062293421221</c:v>
                </c:pt>
                <c:pt idx="72">
                  <c:v>1.15977453429269</c:v>
                </c:pt>
                <c:pt idx="73">
                  <c:v>1.10953065834175</c:v>
                </c:pt>
                <c:pt idx="74">
                  <c:v>1.08510778087349</c:v>
                </c:pt>
                <c:pt idx="75">
                  <c:v>1.05797086999165</c:v>
                </c:pt>
                <c:pt idx="76">
                  <c:v>1.01375975959611</c:v>
                </c:pt>
                <c:pt idx="77">
                  <c:v>0.996427986127493</c:v>
                </c:pt>
                <c:pt idx="78">
                  <c:v>0.988296266092758</c:v>
                </c:pt>
                <c:pt idx="79">
                  <c:v>0.97795014077776</c:v>
                </c:pt>
                <c:pt idx="80">
                  <c:v>0.979981269355416</c:v>
                </c:pt>
                <c:pt idx="81">
                  <c:v>0.987292635315366</c:v>
                </c:pt>
                <c:pt idx="82">
                  <c:v>0.981561048623688</c:v>
                </c:pt>
                <c:pt idx="83">
                  <c:v>0.997637898072574</c:v>
                </c:pt>
                <c:pt idx="84">
                  <c:v>0.991633548996323</c:v>
                </c:pt>
                <c:pt idx="85">
                  <c:v>0.996339034360302</c:v>
                </c:pt>
                <c:pt idx="86">
                  <c:v>1.00167562323881</c:v>
                </c:pt>
                <c:pt idx="87">
                  <c:v>0.996417367207441</c:v>
                </c:pt>
                <c:pt idx="88">
                  <c:v>0.995841704548612</c:v>
                </c:pt>
                <c:pt idx="89">
                  <c:v>0.994083315222114</c:v>
                </c:pt>
                <c:pt idx="90">
                  <c:v>0.995905019493551</c:v>
                </c:pt>
                <c:pt idx="91">
                  <c:v>0.995887060325046</c:v>
                </c:pt>
                <c:pt idx="92">
                  <c:v>0.994657396530121</c:v>
                </c:pt>
                <c:pt idx="93">
                  <c:v>0.997408595095731</c:v>
                </c:pt>
                <c:pt idx="94">
                  <c:v>0.997537334589795</c:v>
                </c:pt>
                <c:pt idx="95">
                  <c:v>0.997206283913123</c:v>
                </c:pt>
                <c:pt idx="96">
                  <c:v>1.00119915558685</c:v>
                </c:pt>
                <c:pt idx="97">
                  <c:v>0.996087840793461</c:v>
                </c:pt>
                <c:pt idx="98">
                  <c:v>1.00022258487291</c:v>
                </c:pt>
                <c:pt idx="99">
                  <c:v>0.997206999655767</c:v>
                </c:pt>
                <c:pt idx="100">
                  <c:v>1.00049132465541</c:v>
                </c:pt>
                <c:pt idx="101">
                  <c:v>1.0005621368054</c:v>
                </c:pt>
                <c:pt idx="102">
                  <c:v>0.998444970515538</c:v>
                </c:pt>
                <c:pt idx="103">
                  <c:v>0.998569604698249</c:v>
                </c:pt>
                <c:pt idx="104">
                  <c:v>0.996629486142438</c:v>
                </c:pt>
                <c:pt idx="105">
                  <c:v>0.996221692781119</c:v>
                </c:pt>
                <c:pt idx="106">
                  <c:v>0.995418960987746</c:v>
                </c:pt>
                <c:pt idx="107">
                  <c:v>0.994196329240465</c:v>
                </c:pt>
                <c:pt idx="108">
                  <c:v>0.995630863314942</c:v>
                </c:pt>
                <c:pt idx="109">
                  <c:v>0.99773237369192</c:v>
                </c:pt>
                <c:pt idx="110">
                  <c:v>0.997843554854234</c:v>
                </c:pt>
                <c:pt idx="111">
                  <c:v>1.00112336575346</c:v>
                </c:pt>
                <c:pt idx="112">
                  <c:v>1.00145007240671</c:v>
                </c:pt>
                <c:pt idx="113">
                  <c:v>1.00540114937046</c:v>
                </c:pt>
                <c:pt idx="114">
                  <c:v>1.00553425207354</c:v>
                </c:pt>
                <c:pt idx="115">
                  <c:v>1.00718721944623</c:v>
                </c:pt>
                <c:pt idx="116">
                  <c:v>1.00798259444912</c:v>
                </c:pt>
                <c:pt idx="117">
                  <c:v>1.00799650782468</c:v>
                </c:pt>
                <c:pt idx="118">
                  <c:v>1.00821639399628</c:v>
                </c:pt>
                <c:pt idx="119">
                  <c:v>1.0087337998646</c:v>
                </c:pt>
                <c:pt idx="120">
                  <c:v>1.00731083736749</c:v>
                </c:pt>
                <c:pt idx="121">
                  <c:v>1.00648059495895</c:v>
                </c:pt>
                <c:pt idx="122">
                  <c:v>1.00602616291585</c:v>
                </c:pt>
                <c:pt idx="123">
                  <c:v>1.00481282713362</c:v>
                </c:pt>
                <c:pt idx="124">
                  <c:v>1.00366737130433</c:v>
                </c:pt>
                <c:pt idx="125">
                  <c:v>1.0023977911323</c:v>
                </c:pt>
                <c:pt idx="126">
                  <c:v>1.0015703450142</c:v>
                </c:pt>
                <c:pt idx="127">
                  <c:v>1.00035731996571</c:v>
                </c:pt>
                <c:pt idx="128">
                  <c:v>0.9994419887191</c:v>
                </c:pt>
                <c:pt idx="129">
                  <c:v>0.998963414742789</c:v>
                </c:pt>
                <c:pt idx="130">
                  <c:v>0.998027241280566</c:v>
                </c:pt>
                <c:pt idx="131">
                  <c:v>0.997850034835967</c:v>
                </c:pt>
                <c:pt idx="132">
                  <c:v>0.997369191744544</c:v>
                </c:pt>
                <c:pt idx="133">
                  <c:v>0.997130139410242</c:v>
                </c:pt>
                <c:pt idx="134">
                  <c:v>0.997652687951889</c:v>
                </c:pt>
                <c:pt idx="135">
                  <c:v>0.99726711146962</c:v>
                </c:pt>
                <c:pt idx="136">
                  <c:v>0.997633578366867</c:v>
                </c:pt>
                <c:pt idx="137">
                  <c:v>0.998147046480381</c:v>
                </c:pt>
                <c:pt idx="138">
                  <c:v>0.998420544489728</c:v>
                </c:pt>
                <c:pt idx="139">
                  <c:v>0.998818432973652</c:v>
                </c:pt>
                <c:pt idx="140">
                  <c:v>0.999414787969836</c:v>
                </c:pt>
                <c:pt idx="141">
                  <c:v>0.99972964865741</c:v>
                </c:pt>
                <c:pt idx="142">
                  <c:v>1.00015110082843</c:v>
                </c:pt>
                <c:pt idx="143">
                  <c:v>1.00051211120131</c:v>
                </c:pt>
                <c:pt idx="144">
                  <c:v>1.00105693003814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MD!$AO$1</c:f>
              <c:strCache>
                <c:ptCount val="1"/>
                <c:pt idx="0">
                  <c:v>H_MD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4.024999999999997</c:v>
                </c:pt>
                <c:pt idx="81">
                  <c:v>4.075</c:v>
                </c:pt>
                <c:pt idx="82">
                  <c:v>4.124999999999996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4.324999999999996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4.524999999999997</c:v>
                </c:pt>
                <c:pt idx="91">
                  <c:v>4.575</c:v>
                </c:pt>
                <c:pt idx="92">
                  <c:v>4.624999999999995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4.824999999999996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5.024999999999997</c:v>
                </c:pt>
                <c:pt idx="101">
                  <c:v>5.075</c:v>
                </c:pt>
                <c:pt idx="102">
                  <c:v>5.124999999999996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5.324999999999996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5.524999999999997</c:v>
                </c:pt>
                <c:pt idx="111">
                  <c:v>5.575</c:v>
                </c:pt>
                <c:pt idx="112">
                  <c:v>5.624999999999995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5.824999999999996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6.024999999999997</c:v>
                </c:pt>
                <c:pt idx="121">
                  <c:v>6.075</c:v>
                </c:pt>
                <c:pt idx="122">
                  <c:v>6.124999999999996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6.324999999999996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6.524999999999997</c:v>
                </c:pt>
                <c:pt idx="131">
                  <c:v>6.575</c:v>
                </c:pt>
                <c:pt idx="132">
                  <c:v>6.624999999999995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6.824999999999996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7.024999999999997</c:v>
                </c:pt>
                <c:pt idx="141">
                  <c:v>7.075</c:v>
                </c:pt>
                <c:pt idx="142">
                  <c:v>7.124999999999996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7.324999999999996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7.524999999999997</c:v>
                </c:pt>
                <c:pt idx="151">
                  <c:v>7.575</c:v>
                </c:pt>
                <c:pt idx="152">
                  <c:v>7.624999999999995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7.824999999999996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MD!$AO$2:$AO$492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0.00087723</c:v>
                </c:pt>
                <c:pt idx="30">
                  <c:v>0.01597712</c:v>
                </c:pt>
                <c:pt idx="31">
                  <c:v>0.1082663</c:v>
                </c:pt>
                <c:pt idx="32">
                  <c:v>0.3989446</c:v>
                </c:pt>
                <c:pt idx="33">
                  <c:v>0.9113832</c:v>
                </c:pt>
                <c:pt idx="34">
                  <c:v>1.414212</c:v>
                </c:pt>
                <c:pt idx="35">
                  <c:v>1.707651</c:v>
                </c:pt>
                <c:pt idx="36">
                  <c:v>1.739253</c:v>
                </c:pt>
                <c:pt idx="37">
                  <c:v>1.526043</c:v>
                </c:pt>
                <c:pt idx="38">
                  <c:v>1.254174</c:v>
                </c:pt>
                <c:pt idx="39">
                  <c:v>0.9685685</c:v>
                </c:pt>
                <c:pt idx="40">
                  <c:v>0.7202011</c:v>
                </c:pt>
                <c:pt idx="41">
                  <c:v>0.5366366</c:v>
                </c:pt>
                <c:pt idx="42">
                  <c:v>0.3944566</c:v>
                </c:pt>
                <c:pt idx="43">
                  <c:v>0.2992797</c:v>
                </c:pt>
                <c:pt idx="44">
                  <c:v>0.2352229</c:v>
                </c:pt>
                <c:pt idx="45">
                  <c:v>0.1851354</c:v>
                </c:pt>
                <c:pt idx="46">
                  <c:v>0.1519911</c:v>
                </c:pt>
                <c:pt idx="47">
                  <c:v>0.1361423</c:v>
                </c:pt>
                <c:pt idx="48">
                  <c:v>0.1389032</c:v>
                </c:pt>
                <c:pt idx="49">
                  <c:v>0.1378561</c:v>
                </c:pt>
                <c:pt idx="50">
                  <c:v>0.1526204</c:v>
                </c:pt>
                <c:pt idx="51">
                  <c:v>0.1890835</c:v>
                </c:pt>
                <c:pt idx="52">
                  <c:v>0.2401002</c:v>
                </c:pt>
                <c:pt idx="53">
                  <c:v>0.3026267</c:v>
                </c:pt>
                <c:pt idx="54">
                  <c:v>0.4057393</c:v>
                </c:pt>
                <c:pt idx="55">
                  <c:v>0.5199655</c:v>
                </c:pt>
                <c:pt idx="56">
                  <c:v>0.6741657</c:v>
                </c:pt>
                <c:pt idx="57">
                  <c:v>0.8367861</c:v>
                </c:pt>
                <c:pt idx="58">
                  <c:v>1.025377</c:v>
                </c:pt>
                <c:pt idx="59">
                  <c:v>1.213539</c:v>
                </c:pt>
                <c:pt idx="60">
                  <c:v>1.371686</c:v>
                </c:pt>
                <c:pt idx="61">
                  <c:v>1.481003</c:v>
                </c:pt>
                <c:pt idx="62">
                  <c:v>1.534585</c:v>
                </c:pt>
                <c:pt idx="63">
                  <c:v>1.56818</c:v>
                </c:pt>
                <c:pt idx="64">
                  <c:v>1.535233</c:v>
                </c:pt>
                <c:pt idx="65">
                  <c:v>1.485783</c:v>
                </c:pt>
                <c:pt idx="66">
                  <c:v>1.422239</c:v>
                </c:pt>
                <c:pt idx="67">
                  <c:v>1.349025</c:v>
                </c:pt>
                <c:pt idx="68">
                  <c:v>1.278889</c:v>
                </c:pt>
                <c:pt idx="69">
                  <c:v>1.220342</c:v>
                </c:pt>
                <c:pt idx="70">
                  <c:v>1.194594</c:v>
                </c:pt>
                <c:pt idx="71">
                  <c:v>1.137057</c:v>
                </c:pt>
                <c:pt idx="72">
                  <c:v>1.093442</c:v>
                </c:pt>
                <c:pt idx="73">
                  <c:v>1.054149</c:v>
                </c:pt>
                <c:pt idx="74">
                  <c:v>1.028641</c:v>
                </c:pt>
                <c:pt idx="75">
                  <c:v>0.9967385</c:v>
                </c:pt>
                <c:pt idx="76">
                  <c:v>0.9787474</c:v>
                </c:pt>
                <c:pt idx="77">
                  <c:v>0.9780981</c:v>
                </c:pt>
                <c:pt idx="78">
                  <c:v>0.9737221</c:v>
                </c:pt>
                <c:pt idx="79">
                  <c:v>0.9630078</c:v>
                </c:pt>
                <c:pt idx="80">
                  <c:v>0.9611557</c:v>
                </c:pt>
                <c:pt idx="81">
                  <c:v>0.9671177</c:v>
                </c:pt>
                <c:pt idx="82">
                  <c:v>0.9702629</c:v>
                </c:pt>
                <c:pt idx="83">
                  <c:v>0.9779599</c:v>
                </c:pt>
                <c:pt idx="84">
                  <c:v>0.9803048</c:v>
                </c:pt>
                <c:pt idx="85">
                  <c:v>0.9784415</c:v>
                </c:pt>
                <c:pt idx="86">
                  <c:v>0.9737489</c:v>
                </c:pt>
                <c:pt idx="87">
                  <c:v>0.9775835</c:v>
                </c:pt>
                <c:pt idx="88">
                  <c:v>0.9791664</c:v>
                </c:pt>
                <c:pt idx="89">
                  <c:v>0.9722947</c:v>
                </c:pt>
                <c:pt idx="90">
                  <c:v>0.9767506</c:v>
                </c:pt>
                <c:pt idx="91">
                  <c:v>0.9836245</c:v>
                </c:pt>
                <c:pt idx="92">
                  <c:v>0.9817124</c:v>
                </c:pt>
                <c:pt idx="93">
                  <c:v>0.9821756</c:v>
                </c:pt>
                <c:pt idx="94">
                  <c:v>0.9866233</c:v>
                </c:pt>
                <c:pt idx="95">
                  <c:v>0.9936656</c:v>
                </c:pt>
                <c:pt idx="96">
                  <c:v>0.9986889</c:v>
                </c:pt>
                <c:pt idx="97">
                  <c:v>1.004129</c:v>
                </c:pt>
                <c:pt idx="98">
                  <c:v>1.003659</c:v>
                </c:pt>
                <c:pt idx="99">
                  <c:v>1.007112</c:v>
                </c:pt>
                <c:pt idx="100">
                  <c:v>1.014101</c:v>
                </c:pt>
                <c:pt idx="101">
                  <c:v>1.010415</c:v>
                </c:pt>
                <c:pt idx="102">
                  <c:v>1.019427</c:v>
                </c:pt>
                <c:pt idx="103">
                  <c:v>1.016624</c:v>
                </c:pt>
                <c:pt idx="104">
                  <c:v>1.02769</c:v>
                </c:pt>
                <c:pt idx="105">
                  <c:v>1.029071</c:v>
                </c:pt>
                <c:pt idx="106">
                  <c:v>1.026108</c:v>
                </c:pt>
                <c:pt idx="107">
                  <c:v>1.027327</c:v>
                </c:pt>
                <c:pt idx="108">
                  <c:v>1.031018</c:v>
                </c:pt>
                <c:pt idx="109">
                  <c:v>1.031111</c:v>
                </c:pt>
                <c:pt idx="110">
                  <c:v>1.024303</c:v>
                </c:pt>
                <c:pt idx="111">
                  <c:v>1.018276</c:v>
                </c:pt>
                <c:pt idx="112">
                  <c:v>1.008284</c:v>
                </c:pt>
                <c:pt idx="113">
                  <c:v>1.003621</c:v>
                </c:pt>
                <c:pt idx="114">
                  <c:v>1.003194</c:v>
                </c:pt>
                <c:pt idx="115">
                  <c:v>0.9987425</c:v>
                </c:pt>
                <c:pt idx="116">
                  <c:v>0.9922441</c:v>
                </c:pt>
                <c:pt idx="117">
                  <c:v>0.9863295</c:v>
                </c:pt>
                <c:pt idx="118">
                  <c:v>0.9757438</c:v>
                </c:pt>
                <c:pt idx="119">
                  <c:v>0.9696065</c:v>
                </c:pt>
                <c:pt idx="120">
                  <c:v>0.9649672</c:v>
                </c:pt>
                <c:pt idx="121">
                  <c:v>0.959505</c:v>
                </c:pt>
                <c:pt idx="122">
                  <c:v>0.9645662</c:v>
                </c:pt>
                <c:pt idx="123">
                  <c:v>0.9655341</c:v>
                </c:pt>
                <c:pt idx="124">
                  <c:v>0.9649888</c:v>
                </c:pt>
                <c:pt idx="125">
                  <c:v>0.9743224</c:v>
                </c:pt>
                <c:pt idx="126">
                  <c:v>0.9800195</c:v>
                </c:pt>
                <c:pt idx="127">
                  <c:v>0.9810876</c:v>
                </c:pt>
                <c:pt idx="128">
                  <c:v>0.9881953</c:v>
                </c:pt>
                <c:pt idx="129">
                  <c:v>0.990005</c:v>
                </c:pt>
                <c:pt idx="130">
                  <c:v>0.9869614</c:v>
                </c:pt>
                <c:pt idx="131">
                  <c:v>0.9957985</c:v>
                </c:pt>
                <c:pt idx="132">
                  <c:v>0.9993229</c:v>
                </c:pt>
                <c:pt idx="133">
                  <c:v>1.005353</c:v>
                </c:pt>
                <c:pt idx="134">
                  <c:v>1.006501</c:v>
                </c:pt>
                <c:pt idx="135">
                  <c:v>1.013389</c:v>
                </c:pt>
                <c:pt idx="136">
                  <c:v>1.011757</c:v>
                </c:pt>
                <c:pt idx="137">
                  <c:v>1.019761</c:v>
                </c:pt>
                <c:pt idx="138">
                  <c:v>1.019376</c:v>
                </c:pt>
                <c:pt idx="139">
                  <c:v>1.020453</c:v>
                </c:pt>
                <c:pt idx="140">
                  <c:v>1.024602</c:v>
                </c:pt>
                <c:pt idx="141">
                  <c:v>1.029383</c:v>
                </c:pt>
                <c:pt idx="142">
                  <c:v>1.025025</c:v>
                </c:pt>
                <c:pt idx="143">
                  <c:v>1.021738</c:v>
                </c:pt>
                <c:pt idx="144">
                  <c:v>1.023399</c:v>
                </c:pt>
                <c:pt idx="145">
                  <c:v>1.017837</c:v>
                </c:pt>
                <c:pt idx="146">
                  <c:v>1.018452</c:v>
                </c:pt>
                <c:pt idx="147">
                  <c:v>1.021185</c:v>
                </c:pt>
                <c:pt idx="148">
                  <c:v>1.024701</c:v>
                </c:pt>
                <c:pt idx="149">
                  <c:v>1.022554</c:v>
                </c:pt>
                <c:pt idx="150">
                  <c:v>1.016392</c:v>
                </c:pt>
                <c:pt idx="151">
                  <c:v>1.018404</c:v>
                </c:pt>
                <c:pt idx="152">
                  <c:v>1.017792</c:v>
                </c:pt>
                <c:pt idx="153">
                  <c:v>1.01768</c:v>
                </c:pt>
                <c:pt idx="154">
                  <c:v>1.01261</c:v>
                </c:pt>
                <c:pt idx="155">
                  <c:v>1.018012</c:v>
                </c:pt>
                <c:pt idx="156">
                  <c:v>1.011306</c:v>
                </c:pt>
                <c:pt idx="157">
                  <c:v>1.005427</c:v>
                </c:pt>
                <c:pt idx="158">
                  <c:v>1.004448</c:v>
                </c:pt>
                <c:pt idx="159">
                  <c:v>1.002942</c:v>
                </c:pt>
                <c:pt idx="160">
                  <c:v>0.9993237</c:v>
                </c:pt>
                <c:pt idx="161">
                  <c:v>0.9982444</c:v>
                </c:pt>
                <c:pt idx="162">
                  <c:v>0.9944107</c:v>
                </c:pt>
                <c:pt idx="163">
                  <c:v>0.9944354</c:v>
                </c:pt>
                <c:pt idx="164">
                  <c:v>0.9982954</c:v>
                </c:pt>
                <c:pt idx="165">
                  <c:v>0.9976083</c:v>
                </c:pt>
                <c:pt idx="166">
                  <c:v>0.9956582</c:v>
                </c:pt>
                <c:pt idx="167">
                  <c:v>0.9931715</c:v>
                </c:pt>
                <c:pt idx="168">
                  <c:v>0.9953616</c:v>
                </c:pt>
                <c:pt idx="169">
                  <c:v>0.9949049</c:v>
                </c:pt>
                <c:pt idx="170">
                  <c:v>0.9962814</c:v>
                </c:pt>
                <c:pt idx="171">
                  <c:v>0.9926132</c:v>
                </c:pt>
                <c:pt idx="172">
                  <c:v>0.9903869</c:v>
                </c:pt>
                <c:pt idx="173">
                  <c:v>0.9933515</c:v>
                </c:pt>
                <c:pt idx="174">
                  <c:v>0.9976767</c:v>
                </c:pt>
                <c:pt idx="175">
                  <c:v>0.9946669</c:v>
                </c:pt>
                <c:pt idx="176">
                  <c:v>0.9975345</c:v>
                </c:pt>
                <c:pt idx="177">
                  <c:v>0.9936303</c:v>
                </c:pt>
                <c:pt idx="178">
                  <c:v>0.9884994</c:v>
                </c:pt>
                <c:pt idx="179">
                  <c:v>0.9890189</c:v>
                </c:pt>
                <c:pt idx="180">
                  <c:v>0.9906131</c:v>
                </c:pt>
                <c:pt idx="181">
                  <c:v>0.9876711</c:v>
                </c:pt>
                <c:pt idx="182">
                  <c:v>0.9889223</c:v>
                </c:pt>
                <c:pt idx="183">
                  <c:v>0.9923565</c:v>
                </c:pt>
                <c:pt idx="184">
                  <c:v>0.9976664</c:v>
                </c:pt>
                <c:pt idx="185">
                  <c:v>0.9979293</c:v>
                </c:pt>
                <c:pt idx="186">
                  <c:v>0.9958047</c:v>
                </c:pt>
                <c:pt idx="187">
                  <c:v>0.99874</c:v>
                </c:pt>
                <c:pt idx="188">
                  <c:v>0.9981219</c:v>
                </c:pt>
                <c:pt idx="189">
                  <c:v>0.998396</c:v>
                </c:pt>
                <c:pt idx="190">
                  <c:v>0.9960651</c:v>
                </c:pt>
                <c:pt idx="191">
                  <c:v>0.9943723</c:v>
                </c:pt>
                <c:pt idx="192">
                  <c:v>0.9928251</c:v>
                </c:pt>
                <c:pt idx="193">
                  <c:v>0.9972675</c:v>
                </c:pt>
                <c:pt idx="194">
                  <c:v>1.002362</c:v>
                </c:pt>
                <c:pt idx="195">
                  <c:v>1.001074</c:v>
                </c:pt>
                <c:pt idx="196">
                  <c:v>0.9997085</c:v>
                </c:pt>
                <c:pt idx="197">
                  <c:v>0.9986803</c:v>
                </c:pt>
                <c:pt idx="198">
                  <c:v>0.9998601</c:v>
                </c:pt>
                <c:pt idx="199">
                  <c:v>0.9992</c:v>
                </c:pt>
                <c:pt idx="200">
                  <c:v>0.9982671</c:v>
                </c:pt>
                <c:pt idx="201">
                  <c:v>1.000075</c:v>
                </c:pt>
                <c:pt idx="202">
                  <c:v>1.000943</c:v>
                </c:pt>
                <c:pt idx="203">
                  <c:v>0.9981883</c:v>
                </c:pt>
                <c:pt idx="204">
                  <c:v>1.000863</c:v>
                </c:pt>
                <c:pt idx="205">
                  <c:v>1.004391</c:v>
                </c:pt>
                <c:pt idx="206">
                  <c:v>1.002432</c:v>
                </c:pt>
                <c:pt idx="207">
                  <c:v>1.004771</c:v>
                </c:pt>
                <c:pt idx="208">
                  <c:v>1.000104</c:v>
                </c:pt>
                <c:pt idx="209">
                  <c:v>1.003212</c:v>
                </c:pt>
                <c:pt idx="210">
                  <c:v>0.9988546</c:v>
                </c:pt>
                <c:pt idx="211">
                  <c:v>0.9954026</c:v>
                </c:pt>
                <c:pt idx="212">
                  <c:v>0.9979802</c:v>
                </c:pt>
                <c:pt idx="213">
                  <c:v>1.000305</c:v>
                </c:pt>
                <c:pt idx="214">
                  <c:v>0.9998618</c:v>
                </c:pt>
                <c:pt idx="215">
                  <c:v>1.001113</c:v>
                </c:pt>
                <c:pt idx="216">
                  <c:v>0.9993771</c:v>
                </c:pt>
                <c:pt idx="217">
                  <c:v>1.000945</c:v>
                </c:pt>
                <c:pt idx="218">
                  <c:v>1.002345</c:v>
                </c:pt>
                <c:pt idx="219">
                  <c:v>1.005447</c:v>
                </c:pt>
                <c:pt idx="220">
                  <c:v>1.005757</c:v>
                </c:pt>
                <c:pt idx="221">
                  <c:v>1.008614</c:v>
                </c:pt>
                <c:pt idx="222">
                  <c:v>1.006052</c:v>
                </c:pt>
                <c:pt idx="223">
                  <c:v>1.006399</c:v>
                </c:pt>
                <c:pt idx="224">
                  <c:v>1.006535</c:v>
                </c:pt>
                <c:pt idx="225">
                  <c:v>1.006411</c:v>
                </c:pt>
                <c:pt idx="226">
                  <c:v>1.01197</c:v>
                </c:pt>
                <c:pt idx="227">
                  <c:v>1.008881</c:v>
                </c:pt>
                <c:pt idx="228">
                  <c:v>1.007648</c:v>
                </c:pt>
                <c:pt idx="229">
                  <c:v>1.01113</c:v>
                </c:pt>
                <c:pt idx="230">
                  <c:v>1.008632</c:v>
                </c:pt>
                <c:pt idx="231">
                  <c:v>1.007936</c:v>
                </c:pt>
                <c:pt idx="232">
                  <c:v>1.006665</c:v>
                </c:pt>
                <c:pt idx="233">
                  <c:v>1.007937</c:v>
                </c:pt>
                <c:pt idx="234">
                  <c:v>1.009476</c:v>
                </c:pt>
                <c:pt idx="235">
                  <c:v>1.00678</c:v>
                </c:pt>
                <c:pt idx="236">
                  <c:v>1.005607</c:v>
                </c:pt>
                <c:pt idx="237">
                  <c:v>1.005264</c:v>
                </c:pt>
                <c:pt idx="238">
                  <c:v>1.006923</c:v>
                </c:pt>
                <c:pt idx="239">
                  <c:v>1.004004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9601592"/>
        <c:axId val="-2079572568"/>
      </c:scatterChart>
      <c:valAx>
        <c:axId val="-2079601592"/>
        <c:scaling>
          <c:orientation val="minMax"/>
          <c:max val="10.0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79572568"/>
        <c:crosses val="autoZero"/>
        <c:crossBetween val="midCat"/>
      </c:valAx>
      <c:valAx>
        <c:axId val="-2079572568"/>
        <c:scaling>
          <c:orientation val="minMax"/>
          <c:max val="4.0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79601592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3"/>
          <c:order val="1"/>
          <c:tx>
            <c:strRef>
              <c:f>alles!$BQ$1</c:f>
              <c:strCache>
                <c:ptCount val="1"/>
                <c:pt idx="0">
                  <c:v>O_nmax4</c:v>
                </c:pt>
              </c:strCache>
            </c:strRef>
          </c:tx>
          <c:spPr>
            <a:ln w="12700" cmpd="sng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4.124999999999994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4.624999999999993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5.124999999999994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5.624999999999993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6.124999999999994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6.624999999999993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7.124999999999994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7.624999999999993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8.208333333333321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8.708333333333321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9.208333333333321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9.708333333333321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alles!$BQ$2:$BQ$146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 formatCode="0.00E+00">
                  <c:v>0.00527603566189041</c:v>
                </c:pt>
                <c:pt idx="31">
                  <c:v>0.123263504096265</c:v>
                </c:pt>
                <c:pt idx="32">
                  <c:v>0.927355300455947</c:v>
                </c:pt>
                <c:pt idx="33">
                  <c:v>1.39890949424077</c:v>
                </c:pt>
                <c:pt idx="34">
                  <c:v>1.68243385613187</c:v>
                </c:pt>
                <c:pt idx="35">
                  <c:v>2.03541888357736</c:v>
                </c:pt>
                <c:pt idx="36">
                  <c:v>1.98628373142116</c:v>
                </c:pt>
                <c:pt idx="37">
                  <c:v>2.01974740288586</c:v>
                </c:pt>
                <c:pt idx="38">
                  <c:v>1.90128138243692</c:v>
                </c:pt>
                <c:pt idx="39">
                  <c:v>1.79522816862854</c:v>
                </c:pt>
                <c:pt idx="40">
                  <c:v>1.63621189580554</c:v>
                </c:pt>
                <c:pt idx="41">
                  <c:v>1.52526438703087</c:v>
                </c:pt>
                <c:pt idx="42">
                  <c:v>1.37572618725962</c:v>
                </c:pt>
                <c:pt idx="43">
                  <c:v>1.27858932558469</c:v>
                </c:pt>
                <c:pt idx="44">
                  <c:v>1.21807127484587</c:v>
                </c:pt>
                <c:pt idx="45">
                  <c:v>1.12652188734609</c:v>
                </c:pt>
                <c:pt idx="46">
                  <c:v>1.07744029182656</c:v>
                </c:pt>
                <c:pt idx="47">
                  <c:v>1.0228259127656</c:v>
                </c:pt>
                <c:pt idx="48">
                  <c:v>0.987236285106733</c:v>
                </c:pt>
                <c:pt idx="49">
                  <c:v>0.962025139419617</c:v>
                </c:pt>
                <c:pt idx="50">
                  <c:v>0.937633071672045</c:v>
                </c:pt>
                <c:pt idx="51">
                  <c:v>0.911148600661914</c:v>
                </c:pt>
                <c:pt idx="52">
                  <c:v>0.902263720933122</c:v>
                </c:pt>
                <c:pt idx="53">
                  <c:v>0.888920078588751</c:v>
                </c:pt>
                <c:pt idx="54">
                  <c:v>0.874493838396261</c:v>
                </c:pt>
                <c:pt idx="55">
                  <c:v>0.862159071856914</c:v>
                </c:pt>
                <c:pt idx="56">
                  <c:v>0.860351339953106</c:v>
                </c:pt>
                <c:pt idx="57">
                  <c:v>0.852331693810489</c:v>
                </c:pt>
                <c:pt idx="58">
                  <c:v>0.850987016020069</c:v>
                </c:pt>
                <c:pt idx="59">
                  <c:v>0.853656129988565</c:v>
                </c:pt>
                <c:pt idx="60">
                  <c:v>0.856081961260657</c:v>
                </c:pt>
                <c:pt idx="61">
                  <c:v>0.863009319653531</c:v>
                </c:pt>
                <c:pt idx="62">
                  <c:v>0.879094737784283</c:v>
                </c:pt>
                <c:pt idx="63">
                  <c:v>0.911194968274852</c:v>
                </c:pt>
                <c:pt idx="64">
                  <c:v>0.93732420107479</c:v>
                </c:pt>
                <c:pt idx="65">
                  <c:v>0.961358745770549</c:v>
                </c:pt>
                <c:pt idx="66">
                  <c:v>0.998187692269343</c:v>
                </c:pt>
                <c:pt idx="67">
                  <c:v>1.01965686770745</c:v>
                </c:pt>
                <c:pt idx="68">
                  <c:v>1.02607436908593</c:v>
                </c:pt>
                <c:pt idx="69">
                  <c:v>1.03842412941018</c:v>
                </c:pt>
                <c:pt idx="70">
                  <c:v>1.03918346900176</c:v>
                </c:pt>
                <c:pt idx="71">
                  <c:v>1.03610597004701</c:v>
                </c:pt>
                <c:pt idx="72">
                  <c:v>1.03068309516264</c:v>
                </c:pt>
                <c:pt idx="73">
                  <c:v>1.02837263644604</c:v>
                </c:pt>
                <c:pt idx="74">
                  <c:v>1.02215295230857</c:v>
                </c:pt>
                <c:pt idx="75">
                  <c:v>1.01972297363476</c:v>
                </c:pt>
                <c:pt idx="76">
                  <c:v>1.01865945357359</c:v>
                </c:pt>
                <c:pt idx="77">
                  <c:v>1.01747799523071</c:v>
                </c:pt>
                <c:pt idx="78">
                  <c:v>1.01677472051085</c:v>
                </c:pt>
                <c:pt idx="79">
                  <c:v>1.01888057942476</c:v>
                </c:pt>
                <c:pt idx="80">
                  <c:v>1.0175765090812</c:v>
                </c:pt>
                <c:pt idx="81">
                  <c:v>1.01886356503316</c:v>
                </c:pt>
                <c:pt idx="82">
                  <c:v>1.02115922686483</c:v>
                </c:pt>
                <c:pt idx="83">
                  <c:v>1.01918841050293</c:v>
                </c:pt>
                <c:pt idx="84">
                  <c:v>1.0209201025579</c:v>
                </c:pt>
                <c:pt idx="85">
                  <c:v>1.01865283447284</c:v>
                </c:pt>
                <c:pt idx="86">
                  <c:v>1.0173173066779</c:v>
                </c:pt>
                <c:pt idx="87">
                  <c:v>1.01520844516431</c:v>
                </c:pt>
                <c:pt idx="88">
                  <c:v>1.01295990300834</c:v>
                </c:pt>
                <c:pt idx="89">
                  <c:v>1.0099123228113</c:v>
                </c:pt>
                <c:pt idx="90">
                  <c:v>1.00663831068761</c:v>
                </c:pt>
                <c:pt idx="91">
                  <c:v>1.00375969846118</c:v>
                </c:pt>
                <c:pt idx="92">
                  <c:v>1.00055653828535</c:v>
                </c:pt>
                <c:pt idx="93">
                  <c:v>0.9975291150577</c:v>
                </c:pt>
                <c:pt idx="94">
                  <c:v>0.994242695551341</c:v>
                </c:pt>
                <c:pt idx="95">
                  <c:v>0.992704570693829</c:v>
                </c:pt>
                <c:pt idx="96">
                  <c:v>0.989510440688347</c:v>
                </c:pt>
                <c:pt idx="97">
                  <c:v>0.988309030900247</c:v>
                </c:pt>
                <c:pt idx="98">
                  <c:v>0.987148146331183</c:v>
                </c:pt>
                <c:pt idx="99">
                  <c:v>0.985727829773663</c:v>
                </c:pt>
                <c:pt idx="100">
                  <c:v>0.986050418182612</c:v>
                </c:pt>
                <c:pt idx="101">
                  <c:v>0.985974923089185</c:v>
                </c:pt>
                <c:pt idx="102">
                  <c:v>0.986925060956475</c:v>
                </c:pt>
                <c:pt idx="103">
                  <c:v>0.986582168470739</c:v>
                </c:pt>
                <c:pt idx="104">
                  <c:v>0.988645560835183</c:v>
                </c:pt>
                <c:pt idx="105">
                  <c:v>0.990919498235921</c:v>
                </c:pt>
                <c:pt idx="106">
                  <c:v>0.992233266587828</c:v>
                </c:pt>
                <c:pt idx="107">
                  <c:v>0.994069171323771</c:v>
                </c:pt>
                <c:pt idx="108">
                  <c:v>0.995690361713596</c:v>
                </c:pt>
                <c:pt idx="109">
                  <c:v>0.999141907222807</c:v>
                </c:pt>
                <c:pt idx="110">
                  <c:v>0.999786641739362</c:v>
                </c:pt>
                <c:pt idx="111">
                  <c:v>1.00202149912336</c:v>
                </c:pt>
                <c:pt idx="112">
                  <c:v>1.00267524200876</c:v>
                </c:pt>
                <c:pt idx="113">
                  <c:v>1.0047582434515</c:v>
                </c:pt>
                <c:pt idx="114">
                  <c:v>1.00622713628116</c:v>
                </c:pt>
                <c:pt idx="115">
                  <c:v>1.00597456795385</c:v>
                </c:pt>
                <c:pt idx="116">
                  <c:v>1.00608479637421</c:v>
                </c:pt>
                <c:pt idx="117">
                  <c:v>1.00721205302053</c:v>
                </c:pt>
                <c:pt idx="118">
                  <c:v>1.00700610662471</c:v>
                </c:pt>
                <c:pt idx="119">
                  <c:v>1.0061917330482</c:v>
                </c:pt>
                <c:pt idx="120">
                  <c:v>1.00594360611224</c:v>
                </c:pt>
                <c:pt idx="121">
                  <c:v>1.005394618156179</c:v>
                </c:pt>
                <c:pt idx="122">
                  <c:v>1.00490458383318</c:v>
                </c:pt>
                <c:pt idx="123">
                  <c:v>1.00414070431791</c:v>
                </c:pt>
                <c:pt idx="124">
                  <c:v>1.00357050024734</c:v>
                </c:pt>
                <c:pt idx="125">
                  <c:v>1.00309304526141</c:v>
                </c:pt>
                <c:pt idx="126">
                  <c:v>1.00210529641435</c:v>
                </c:pt>
                <c:pt idx="127">
                  <c:v>1.00193176804997</c:v>
                </c:pt>
                <c:pt idx="128">
                  <c:v>1.00177277704026</c:v>
                </c:pt>
                <c:pt idx="129">
                  <c:v>1.00078005387595</c:v>
                </c:pt>
                <c:pt idx="130">
                  <c:v>1.00115790805775</c:v>
                </c:pt>
                <c:pt idx="131">
                  <c:v>1.00036355852696</c:v>
                </c:pt>
                <c:pt idx="132">
                  <c:v>1.00058266823732</c:v>
                </c:pt>
                <c:pt idx="133">
                  <c:v>1.00062347670016</c:v>
                </c:pt>
                <c:pt idx="134">
                  <c:v>0.999753263093787</c:v>
                </c:pt>
                <c:pt idx="135">
                  <c:v>1.00041610748622</c:v>
                </c:pt>
                <c:pt idx="136">
                  <c:v>1.00027956638127</c:v>
                </c:pt>
                <c:pt idx="137">
                  <c:v>0.99956409772675</c:v>
                </c:pt>
                <c:pt idx="138">
                  <c:v>1.00018122868339</c:v>
                </c:pt>
                <c:pt idx="139">
                  <c:v>0.999615883088638</c:v>
                </c:pt>
                <c:pt idx="140">
                  <c:v>0.999618559489557</c:v>
                </c:pt>
                <c:pt idx="141">
                  <c:v>0.999612879982657</c:v>
                </c:pt>
                <c:pt idx="142">
                  <c:v>0.999028734383847</c:v>
                </c:pt>
                <c:pt idx="143">
                  <c:v>0.999368698853476</c:v>
                </c:pt>
                <c:pt idx="144">
                  <c:v>0.999782808090639</c:v>
                </c:pt>
              </c:numCache>
            </c:numRef>
          </c:yVal>
          <c:smooth val="1"/>
        </c:ser>
        <c:ser>
          <c:idx val="5"/>
          <c:order val="2"/>
          <c:tx>
            <c:strRef>
              <c:f>alles!$BS$1</c:f>
              <c:strCache>
                <c:ptCount val="1"/>
                <c:pt idx="0">
                  <c:v>O_dipole</c:v>
                </c:pt>
              </c:strCache>
            </c:strRef>
          </c:tx>
          <c:spPr>
            <a:ln w="12700" cmpd="sng">
              <a:solidFill>
                <a:srgbClr val="80000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4.124999999999994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4.624999999999993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5.124999999999994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5.624999999999993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6.124999999999994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6.624999999999993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7.124999999999994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7.624999999999993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8.208333333333321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8.708333333333321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9.208333333333321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9.708333333333321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alles!$BS$2:$BS$146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 formatCode="0.00E+00">
                  <c:v>0.00275630048881779</c:v>
                </c:pt>
                <c:pt idx="31">
                  <c:v>0.143206486070947</c:v>
                </c:pt>
                <c:pt idx="32">
                  <c:v>4.20191934834954</c:v>
                </c:pt>
                <c:pt idx="33">
                  <c:v>4.687334364523235</c:v>
                </c:pt>
                <c:pt idx="34">
                  <c:v>3.58268996406511</c:v>
                </c:pt>
                <c:pt idx="35">
                  <c:v>7.79910345831587</c:v>
                </c:pt>
                <c:pt idx="36">
                  <c:v>3.01192961642871</c:v>
                </c:pt>
                <c:pt idx="37">
                  <c:v>2.146478575088858</c:v>
                </c:pt>
                <c:pt idx="38">
                  <c:v>1.59476880207441</c:v>
                </c:pt>
                <c:pt idx="39">
                  <c:v>1.12279923798306</c:v>
                </c:pt>
                <c:pt idx="40">
                  <c:v>0.912500837065256</c:v>
                </c:pt>
                <c:pt idx="41">
                  <c:v>0.821468122140006</c:v>
                </c:pt>
                <c:pt idx="42">
                  <c:v>0.659518724568854</c:v>
                </c:pt>
                <c:pt idx="43">
                  <c:v>0.609062396114062</c:v>
                </c:pt>
                <c:pt idx="44">
                  <c:v>0.606393005243103</c:v>
                </c:pt>
                <c:pt idx="45">
                  <c:v>0.593057688119204</c:v>
                </c:pt>
                <c:pt idx="46">
                  <c:v>0.589463832833489</c:v>
                </c:pt>
                <c:pt idx="47">
                  <c:v>0.558819222021833</c:v>
                </c:pt>
                <c:pt idx="48">
                  <c:v>0.530333201816446</c:v>
                </c:pt>
                <c:pt idx="49">
                  <c:v>0.611707212288636</c:v>
                </c:pt>
                <c:pt idx="50">
                  <c:v>0.60172675676647</c:v>
                </c:pt>
                <c:pt idx="51">
                  <c:v>0.619614547328329</c:v>
                </c:pt>
                <c:pt idx="52">
                  <c:v>0.591571666644035</c:v>
                </c:pt>
                <c:pt idx="53">
                  <c:v>0.687034262562474</c:v>
                </c:pt>
                <c:pt idx="54">
                  <c:v>0.705787761754481</c:v>
                </c:pt>
                <c:pt idx="55">
                  <c:v>0.707137111814761</c:v>
                </c:pt>
                <c:pt idx="56">
                  <c:v>0.764879559247009</c:v>
                </c:pt>
                <c:pt idx="57">
                  <c:v>0.79537889221495</c:v>
                </c:pt>
                <c:pt idx="58">
                  <c:v>0.840096931358869</c:v>
                </c:pt>
                <c:pt idx="59">
                  <c:v>0.907708252779159</c:v>
                </c:pt>
                <c:pt idx="60">
                  <c:v>0.939879370472519</c:v>
                </c:pt>
                <c:pt idx="61">
                  <c:v>0.995350982169741</c:v>
                </c:pt>
                <c:pt idx="62">
                  <c:v>1.09348079169228</c:v>
                </c:pt>
                <c:pt idx="63">
                  <c:v>1.23146200870598</c:v>
                </c:pt>
                <c:pt idx="64">
                  <c:v>1.38251887551015</c:v>
                </c:pt>
                <c:pt idx="65">
                  <c:v>1.3825279401443</c:v>
                </c:pt>
                <c:pt idx="66">
                  <c:v>1.56961835718457</c:v>
                </c:pt>
                <c:pt idx="67">
                  <c:v>1.43783981051676</c:v>
                </c:pt>
                <c:pt idx="68">
                  <c:v>1.12658653015017</c:v>
                </c:pt>
                <c:pt idx="69">
                  <c:v>1.08882217012992</c:v>
                </c:pt>
                <c:pt idx="70">
                  <c:v>0.985724109003255</c:v>
                </c:pt>
                <c:pt idx="71">
                  <c:v>0.947870669243144</c:v>
                </c:pt>
                <c:pt idx="72">
                  <c:v>0.923294992474641</c:v>
                </c:pt>
                <c:pt idx="73">
                  <c:v>0.962143994038386</c:v>
                </c:pt>
                <c:pt idx="74">
                  <c:v>0.94473670273478</c:v>
                </c:pt>
                <c:pt idx="75">
                  <c:v>0.954007397193912</c:v>
                </c:pt>
                <c:pt idx="76">
                  <c:v>0.959675614896171</c:v>
                </c:pt>
                <c:pt idx="77">
                  <c:v>0.982155916979478</c:v>
                </c:pt>
                <c:pt idx="78">
                  <c:v>0.981424352585131</c:v>
                </c:pt>
                <c:pt idx="79">
                  <c:v>1.00610643722718</c:v>
                </c:pt>
                <c:pt idx="80">
                  <c:v>0.981184055489908</c:v>
                </c:pt>
                <c:pt idx="81">
                  <c:v>1.00370732547022</c:v>
                </c:pt>
                <c:pt idx="82">
                  <c:v>1.02431870308507</c:v>
                </c:pt>
                <c:pt idx="83">
                  <c:v>0.997071844585606</c:v>
                </c:pt>
                <c:pt idx="84">
                  <c:v>1.0188041033902</c:v>
                </c:pt>
                <c:pt idx="85">
                  <c:v>1.01032298181777</c:v>
                </c:pt>
                <c:pt idx="86">
                  <c:v>1.00533336699984</c:v>
                </c:pt>
                <c:pt idx="87">
                  <c:v>1.00828256874339</c:v>
                </c:pt>
                <c:pt idx="88">
                  <c:v>1.00587214447091</c:v>
                </c:pt>
                <c:pt idx="89">
                  <c:v>0.997193036717733</c:v>
                </c:pt>
                <c:pt idx="90">
                  <c:v>0.99741016614839</c:v>
                </c:pt>
                <c:pt idx="91">
                  <c:v>0.993323765523016</c:v>
                </c:pt>
                <c:pt idx="92">
                  <c:v>0.995458571535037</c:v>
                </c:pt>
                <c:pt idx="93">
                  <c:v>0.987575453711008</c:v>
                </c:pt>
                <c:pt idx="94">
                  <c:v>0.990489833114862</c:v>
                </c:pt>
                <c:pt idx="95">
                  <c:v>0.993172989058719</c:v>
                </c:pt>
                <c:pt idx="96">
                  <c:v>0.988448357101873</c:v>
                </c:pt>
                <c:pt idx="97">
                  <c:v>0.990087713841665</c:v>
                </c:pt>
                <c:pt idx="98">
                  <c:v>0.982317921571023</c:v>
                </c:pt>
                <c:pt idx="99">
                  <c:v>0.973137308559834</c:v>
                </c:pt>
                <c:pt idx="100">
                  <c:v>0.976149421799914</c:v>
                </c:pt>
                <c:pt idx="101">
                  <c:v>0.97485167056019</c:v>
                </c:pt>
                <c:pt idx="102">
                  <c:v>0.977622595948246</c:v>
                </c:pt>
                <c:pt idx="103">
                  <c:v>0.980853961694923</c:v>
                </c:pt>
                <c:pt idx="104">
                  <c:v>0.986605713019198</c:v>
                </c:pt>
                <c:pt idx="105">
                  <c:v>0.997019138528381</c:v>
                </c:pt>
                <c:pt idx="106">
                  <c:v>1.00148696178988</c:v>
                </c:pt>
                <c:pt idx="107">
                  <c:v>1.00854784738349</c:v>
                </c:pt>
                <c:pt idx="108">
                  <c:v>1.01233841283955</c:v>
                </c:pt>
                <c:pt idx="109">
                  <c:v>1.01666246676502</c:v>
                </c:pt>
                <c:pt idx="110">
                  <c:v>1.02012723219428</c:v>
                </c:pt>
                <c:pt idx="111">
                  <c:v>1.02153077011039</c:v>
                </c:pt>
                <c:pt idx="112">
                  <c:v>1.02276459975796</c:v>
                </c:pt>
                <c:pt idx="113">
                  <c:v>1.02176212162642</c:v>
                </c:pt>
                <c:pt idx="114">
                  <c:v>1.02106821857909</c:v>
                </c:pt>
                <c:pt idx="115">
                  <c:v>1.01886512406135</c:v>
                </c:pt>
                <c:pt idx="116">
                  <c:v>1.0166435907149</c:v>
                </c:pt>
                <c:pt idx="117">
                  <c:v>1.01382682458549</c:v>
                </c:pt>
                <c:pt idx="118">
                  <c:v>1.01015162999785</c:v>
                </c:pt>
                <c:pt idx="119">
                  <c:v>1.00698062484539</c:v>
                </c:pt>
                <c:pt idx="120">
                  <c:v>1.00478616135849</c:v>
                </c:pt>
                <c:pt idx="121">
                  <c:v>1.0010197861512</c:v>
                </c:pt>
                <c:pt idx="122">
                  <c:v>0.99871799061532</c:v>
                </c:pt>
                <c:pt idx="123">
                  <c:v>0.996658948619511</c:v>
                </c:pt>
                <c:pt idx="124">
                  <c:v>0.994885935014889</c:v>
                </c:pt>
                <c:pt idx="125">
                  <c:v>0.99391101791687</c:v>
                </c:pt>
                <c:pt idx="126">
                  <c:v>0.992896004238205</c:v>
                </c:pt>
                <c:pt idx="127">
                  <c:v>0.992389927129112</c:v>
                </c:pt>
                <c:pt idx="128">
                  <c:v>0.992169961343115</c:v>
                </c:pt>
                <c:pt idx="129">
                  <c:v>0.992781020839084</c:v>
                </c:pt>
                <c:pt idx="130">
                  <c:v>0.993816449334828</c:v>
                </c:pt>
                <c:pt idx="131">
                  <c:v>0.993847783699452</c:v>
                </c:pt>
                <c:pt idx="132">
                  <c:v>0.99470944019804</c:v>
                </c:pt>
                <c:pt idx="133">
                  <c:v>0.996843466996516</c:v>
                </c:pt>
                <c:pt idx="134">
                  <c:v>0.997151669794344</c:v>
                </c:pt>
                <c:pt idx="135">
                  <c:v>0.998958316385485</c:v>
                </c:pt>
                <c:pt idx="136">
                  <c:v>0.999922828546178</c:v>
                </c:pt>
                <c:pt idx="137">
                  <c:v>1.00033248417377</c:v>
                </c:pt>
                <c:pt idx="138">
                  <c:v>1.00142638202129</c:v>
                </c:pt>
                <c:pt idx="139">
                  <c:v>1.00189573516607</c:v>
                </c:pt>
                <c:pt idx="140">
                  <c:v>1.00225213011695</c:v>
                </c:pt>
                <c:pt idx="141">
                  <c:v>1.00197638617599</c:v>
                </c:pt>
                <c:pt idx="142">
                  <c:v>1.0021202852119</c:v>
                </c:pt>
                <c:pt idx="143">
                  <c:v>1.00234572295677</c:v>
                </c:pt>
                <c:pt idx="144">
                  <c:v>1.00206776064811</c:v>
                </c:pt>
              </c:numCache>
            </c:numRef>
          </c:yVal>
          <c:smooth val="1"/>
        </c:ser>
        <c:ser>
          <c:idx val="1"/>
          <c:order val="0"/>
          <c:tx>
            <c:strRef>
              <c:f>MD!$AP$1</c:f>
              <c:strCache>
                <c:ptCount val="1"/>
                <c:pt idx="0">
                  <c:v>O_MD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4.024999999999995</c:v>
                </c:pt>
                <c:pt idx="81">
                  <c:v>4.075</c:v>
                </c:pt>
                <c:pt idx="82">
                  <c:v>4.124999999999994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4.324999999999994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4.524999999999995</c:v>
                </c:pt>
                <c:pt idx="91">
                  <c:v>4.575</c:v>
                </c:pt>
                <c:pt idx="92">
                  <c:v>4.624999999999993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4.824999999999994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5.024999999999995</c:v>
                </c:pt>
                <c:pt idx="101">
                  <c:v>5.075</c:v>
                </c:pt>
                <c:pt idx="102">
                  <c:v>5.124999999999994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5.324999999999994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5.524999999999995</c:v>
                </c:pt>
                <c:pt idx="111">
                  <c:v>5.575</c:v>
                </c:pt>
                <c:pt idx="112">
                  <c:v>5.624999999999993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5.824999999999994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6.024999999999995</c:v>
                </c:pt>
                <c:pt idx="121">
                  <c:v>6.075</c:v>
                </c:pt>
                <c:pt idx="122">
                  <c:v>6.124999999999994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6.324999999999994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6.524999999999995</c:v>
                </c:pt>
                <c:pt idx="131">
                  <c:v>6.575</c:v>
                </c:pt>
                <c:pt idx="132">
                  <c:v>6.624999999999993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6.824999999999994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7.024999999999995</c:v>
                </c:pt>
                <c:pt idx="141">
                  <c:v>7.075</c:v>
                </c:pt>
                <c:pt idx="142">
                  <c:v>7.124999999999994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7.324999999999994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7.524999999999995</c:v>
                </c:pt>
                <c:pt idx="151">
                  <c:v>7.575</c:v>
                </c:pt>
                <c:pt idx="152">
                  <c:v>7.624999999999993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7.824999999999994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MD!$AP$2:$AP$492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8.459328E-5</c:v>
                </c:pt>
                <c:pt idx="48">
                  <c:v>0.000993977</c:v>
                </c:pt>
                <c:pt idx="49">
                  <c:v>0.02035027</c:v>
                </c:pt>
                <c:pt idx="50">
                  <c:v>0.1547347</c:v>
                </c:pt>
                <c:pt idx="51">
                  <c:v>0.6475077</c:v>
                </c:pt>
                <c:pt idx="52">
                  <c:v>1.53213</c:v>
                </c:pt>
                <c:pt idx="53">
                  <c:v>2.506802</c:v>
                </c:pt>
                <c:pt idx="54">
                  <c:v>3.144803</c:v>
                </c:pt>
                <c:pt idx="55">
                  <c:v>3.236812</c:v>
                </c:pt>
                <c:pt idx="56">
                  <c:v>2.884494</c:v>
                </c:pt>
                <c:pt idx="57">
                  <c:v>2.433976</c:v>
                </c:pt>
                <c:pt idx="58">
                  <c:v>1.928863</c:v>
                </c:pt>
                <c:pt idx="59">
                  <c:v>1.551527</c:v>
                </c:pt>
                <c:pt idx="60">
                  <c:v>1.236075</c:v>
                </c:pt>
                <c:pt idx="61">
                  <c:v>1.017424</c:v>
                </c:pt>
                <c:pt idx="62">
                  <c:v>0.8615075</c:v>
                </c:pt>
                <c:pt idx="63">
                  <c:v>0.7887555</c:v>
                </c:pt>
                <c:pt idx="64">
                  <c:v>0.753523</c:v>
                </c:pt>
                <c:pt idx="65">
                  <c:v>0.7163877</c:v>
                </c:pt>
                <c:pt idx="66">
                  <c:v>0.7201996</c:v>
                </c:pt>
                <c:pt idx="67">
                  <c:v>0.7264576</c:v>
                </c:pt>
                <c:pt idx="68">
                  <c:v>0.7424999</c:v>
                </c:pt>
                <c:pt idx="69">
                  <c:v>0.735957</c:v>
                </c:pt>
                <c:pt idx="70">
                  <c:v>0.7492418</c:v>
                </c:pt>
                <c:pt idx="71">
                  <c:v>0.7713012</c:v>
                </c:pt>
                <c:pt idx="72">
                  <c:v>0.782017</c:v>
                </c:pt>
                <c:pt idx="73">
                  <c:v>0.8216523</c:v>
                </c:pt>
                <c:pt idx="74">
                  <c:v>0.8656151</c:v>
                </c:pt>
                <c:pt idx="75">
                  <c:v>0.8756934</c:v>
                </c:pt>
                <c:pt idx="76">
                  <c:v>0.8863221</c:v>
                </c:pt>
                <c:pt idx="77">
                  <c:v>0.9162458</c:v>
                </c:pt>
                <c:pt idx="78">
                  <c:v>0.9669078</c:v>
                </c:pt>
                <c:pt idx="79">
                  <c:v>0.9840795</c:v>
                </c:pt>
                <c:pt idx="80">
                  <c:v>0.9931684</c:v>
                </c:pt>
                <c:pt idx="81">
                  <c:v>1.001</c:v>
                </c:pt>
                <c:pt idx="82">
                  <c:v>1.037174</c:v>
                </c:pt>
                <c:pt idx="83">
                  <c:v>1.062105</c:v>
                </c:pt>
                <c:pt idx="84">
                  <c:v>1.084497</c:v>
                </c:pt>
                <c:pt idx="85">
                  <c:v>1.091607</c:v>
                </c:pt>
                <c:pt idx="86">
                  <c:v>1.105595</c:v>
                </c:pt>
                <c:pt idx="87">
                  <c:v>1.1005</c:v>
                </c:pt>
                <c:pt idx="88">
                  <c:v>1.095254</c:v>
                </c:pt>
                <c:pt idx="89">
                  <c:v>1.110518</c:v>
                </c:pt>
                <c:pt idx="90">
                  <c:v>1.105659</c:v>
                </c:pt>
                <c:pt idx="91">
                  <c:v>1.122996</c:v>
                </c:pt>
                <c:pt idx="92">
                  <c:v>1.129229</c:v>
                </c:pt>
                <c:pt idx="93">
                  <c:v>1.134608</c:v>
                </c:pt>
                <c:pt idx="94">
                  <c:v>1.101168</c:v>
                </c:pt>
                <c:pt idx="95">
                  <c:v>1.091721</c:v>
                </c:pt>
                <c:pt idx="96">
                  <c:v>1.098123</c:v>
                </c:pt>
                <c:pt idx="97">
                  <c:v>1.09546</c:v>
                </c:pt>
                <c:pt idx="98">
                  <c:v>1.07662</c:v>
                </c:pt>
                <c:pt idx="99">
                  <c:v>1.056612</c:v>
                </c:pt>
                <c:pt idx="100">
                  <c:v>1.050718</c:v>
                </c:pt>
                <c:pt idx="101">
                  <c:v>1.040611</c:v>
                </c:pt>
                <c:pt idx="102">
                  <c:v>1.030471</c:v>
                </c:pt>
                <c:pt idx="103">
                  <c:v>1.004953</c:v>
                </c:pt>
                <c:pt idx="104">
                  <c:v>0.9887347</c:v>
                </c:pt>
                <c:pt idx="105">
                  <c:v>0.9841804</c:v>
                </c:pt>
                <c:pt idx="106">
                  <c:v>0.968486</c:v>
                </c:pt>
                <c:pt idx="107">
                  <c:v>0.9644172</c:v>
                </c:pt>
                <c:pt idx="108">
                  <c:v>0.9481447</c:v>
                </c:pt>
                <c:pt idx="109">
                  <c:v>0.933294</c:v>
                </c:pt>
                <c:pt idx="110">
                  <c:v>0.930973</c:v>
                </c:pt>
                <c:pt idx="111">
                  <c:v>0.9275984</c:v>
                </c:pt>
                <c:pt idx="112">
                  <c:v>0.9098578</c:v>
                </c:pt>
                <c:pt idx="113">
                  <c:v>0.9126571</c:v>
                </c:pt>
                <c:pt idx="114">
                  <c:v>0.9154751</c:v>
                </c:pt>
                <c:pt idx="115">
                  <c:v>0.9139956</c:v>
                </c:pt>
                <c:pt idx="116">
                  <c:v>0.9332314</c:v>
                </c:pt>
                <c:pt idx="117">
                  <c:v>0.9349615</c:v>
                </c:pt>
                <c:pt idx="118">
                  <c:v>0.9289635</c:v>
                </c:pt>
                <c:pt idx="119">
                  <c:v>0.9461409</c:v>
                </c:pt>
                <c:pt idx="120">
                  <c:v>0.9442687</c:v>
                </c:pt>
                <c:pt idx="121">
                  <c:v>0.956827</c:v>
                </c:pt>
                <c:pt idx="122">
                  <c:v>0.9668986</c:v>
                </c:pt>
                <c:pt idx="123">
                  <c:v>0.9647285</c:v>
                </c:pt>
                <c:pt idx="124">
                  <c:v>0.9826086</c:v>
                </c:pt>
                <c:pt idx="125">
                  <c:v>1.006839</c:v>
                </c:pt>
                <c:pt idx="126">
                  <c:v>1.008935</c:v>
                </c:pt>
                <c:pt idx="127">
                  <c:v>1.007014</c:v>
                </c:pt>
                <c:pt idx="128">
                  <c:v>1.017566</c:v>
                </c:pt>
                <c:pt idx="129">
                  <c:v>1.014713</c:v>
                </c:pt>
                <c:pt idx="130">
                  <c:v>1.029305</c:v>
                </c:pt>
                <c:pt idx="131">
                  <c:v>1.040441</c:v>
                </c:pt>
                <c:pt idx="132">
                  <c:v>1.039255</c:v>
                </c:pt>
                <c:pt idx="133">
                  <c:v>1.041118</c:v>
                </c:pt>
                <c:pt idx="134">
                  <c:v>1.043518</c:v>
                </c:pt>
                <c:pt idx="135">
                  <c:v>1.046809</c:v>
                </c:pt>
                <c:pt idx="136">
                  <c:v>1.05691</c:v>
                </c:pt>
                <c:pt idx="137">
                  <c:v>1.050212</c:v>
                </c:pt>
                <c:pt idx="138">
                  <c:v>1.045798</c:v>
                </c:pt>
                <c:pt idx="139">
                  <c:v>1.038891</c:v>
                </c:pt>
                <c:pt idx="140">
                  <c:v>1.036299</c:v>
                </c:pt>
                <c:pt idx="141">
                  <c:v>1.025517</c:v>
                </c:pt>
                <c:pt idx="142">
                  <c:v>1.025722</c:v>
                </c:pt>
                <c:pt idx="143">
                  <c:v>1.02389</c:v>
                </c:pt>
                <c:pt idx="144">
                  <c:v>1.028258</c:v>
                </c:pt>
                <c:pt idx="145">
                  <c:v>1.01257</c:v>
                </c:pt>
                <c:pt idx="146">
                  <c:v>1.011231</c:v>
                </c:pt>
                <c:pt idx="147">
                  <c:v>1.007146</c:v>
                </c:pt>
                <c:pt idx="148">
                  <c:v>1.004155</c:v>
                </c:pt>
                <c:pt idx="149">
                  <c:v>1.009989</c:v>
                </c:pt>
                <c:pt idx="150">
                  <c:v>1.014597</c:v>
                </c:pt>
                <c:pt idx="151">
                  <c:v>1.008753</c:v>
                </c:pt>
                <c:pt idx="152">
                  <c:v>1.007461</c:v>
                </c:pt>
                <c:pt idx="153">
                  <c:v>1.004082</c:v>
                </c:pt>
                <c:pt idx="154">
                  <c:v>1.005263</c:v>
                </c:pt>
                <c:pt idx="155">
                  <c:v>1.007555</c:v>
                </c:pt>
                <c:pt idx="156">
                  <c:v>1.004561</c:v>
                </c:pt>
                <c:pt idx="157">
                  <c:v>0.9962403</c:v>
                </c:pt>
                <c:pt idx="158">
                  <c:v>0.9947391</c:v>
                </c:pt>
                <c:pt idx="159">
                  <c:v>0.9915896</c:v>
                </c:pt>
                <c:pt idx="160">
                  <c:v>0.9934406</c:v>
                </c:pt>
                <c:pt idx="161">
                  <c:v>0.9917799</c:v>
                </c:pt>
                <c:pt idx="162">
                  <c:v>0.9878222</c:v>
                </c:pt>
                <c:pt idx="163">
                  <c:v>0.9862288</c:v>
                </c:pt>
                <c:pt idx="164">
                  <c:v>0.9918961</c:v>
                </c:pt>
                <c:pt idx="165">
                  <c:v>0.9965604</c:v>
                </c:pt>
                <c:pt idx="166">
                  <c:v>1.002937</c:v>
                </c:pt>
                <c:pt idx="167">
                  <c:v>0.9969021</c:v>
                </c:pt>
                <c:pt idx="168">
                  <c:v>0.9892592</c:v>
                </c:pt>
                <c:pt idx="169">
                  <c:v>0.9828411</c:v>
                </c:pt>
                <c:pt idx="170">
                  <c:v>0.9878985</c:v>
                </c:pt>
                <c:pt idx="171">
                  <c:v>0.9936929</c:v>
                </c:pt>
                <c:pt idx="172">
                  <c:v>0.9956355</c:v>
                </c:pt>
                <c:pt idx="173">
                  <c:v>0.9981823</c:v>
                </c:pt>
                <c:pt idx="174">
                  <c:v>1.00607</c:v>
                </c:pt>
                <c:pt idx="175">
                  <c:v>1.00074</c:v>
                </c:pt>
                <c:pt idx="176">
                  <c:v>0.9989751</c:v>
                </c:pt>
                <c:pt idx="177">
                  <c:v>1.003516</c:v>
                </c:pt>
                <c:pt idx="178">
                  <c:v>1.004464</c:v>
                </c:pt>
                <c:pt idx="179">
                  <c:v>0.9963424</c:v>
                </c:pt>
                <c:pt idx="180">
                  <c:v>1.000234</c:v>
                </c:pt>
                <c:pt idx="181">
                  <c:v>0.9983409</c:v>
                </c:pt>
                <c:pt idx="182">
                  <c:v>0.9987097</c:v>
                </c:pt>
                <c:pt idx="183">
                  <c:v>0.9862799</c:v>
                </c:pt>
                <c:pt idx="184">
                  <c:v>0.9941577</c:v>
                </c:pt>
                <c:pt idx="185">
                  <c:v>1.001505</c:v>
                </c:pt>
                <c:pt idx="186">
                  <c:v>0.9980388</c:v>
                </c:pt>
                <c:pt idx="187">
                  <c:v>0.9963349</c:v>
                </c:pt>
                <c:pt idx="188">
                  <c:v>0.9920512</c:v>
                </c:pt>
                <c:pt idx="189">
                  <c:v>0.9915427</c:v>
                </c:pt>
                <c:pt idx="190">
                  <c:v>0.9910928</c:v>
                </c:pt>
                <c:pt idx="191">
                  <c:v>0.9909508</c:v>
                </c:pt>
                <c:pt idx="192">
                  <c:v>0.9918194</c:v>
                </c:pt>
                <c:pt idx="193">
                  <c:v>0.9880368</c:v>
                </c:pt>
                <c:pt idx="194">
                  <c:v>0.9889363</c:v>
                </c:pt>
                <c:pt idx="195">
                  <c:v>1.000781</c:v>
                </c:pt>
                <c:pt idx="196">
                  <c:v>1.003999</c:v>
                </c:pt>
                <c:pt idx="197">
                  <c:v>1.007309</c:v>
                </c:pt>
                <c:pt idx="198">
                  <c:v>0.9977365</c:v>
                </c:pt>
                <c:pt idx="199">
                  <c:v>1.003157</c:v>
                </c:pt>
                <c:pt idx="200">
                  <c:v>1.002243</c:v>
                </c:pt>
                <c:pt idx="201">
                  <c:v>0.9919155</c:v>
                </c:pt>
                <c:pt idx="202">
                  <c:v>0.9918841</c:v>
                </c:pt>
                <c:pt idx="203">
                  <c:v>0.9938725</c:v>
                </c:pt>
                <c:pt idx="204">
                  <c:v>0.9981651</c:v>
                </c:pt>
                <c:pt idx="205">
                  <c:v>1.000937</c:v>
                </c:pt>
                <c:pt idx="206">
                  <c:v>0.9965719</c:v>
                </c:pt>
                <c:pt idx="207">
                  <c:v>1.000533</c:v>
                </c:pt>
                <c:pt idx="208">
                  <c:v>1.006346</c:v>
                </c:pt>
                <c:pt idx="209">
                  <c:v>1.006958</c:v>
                </c:pt>
                <c:pt idx="210">
                  <c:v>1.003647</c:v>
                </c:pt>
                <c:pt idx="211">
                  <c:v>1.004905</c:v>
                </c:pt>
                <c:pt idx="212">
                  <c:v>1.002492</c:v>
                </c:pt>
                <c:pt idx="213">
                  <c:v>1.004642</c:v>
                </c:pt>
                <c:pt idx="214">
                  <c:v>1.009259</c:v>
                </c:pt>
                <c:pt idx="215">
                  <c:v>0.9993407</c:v>
                </c:pt>
                <c:pt idx="216">
                  <c:v>1.00644</c:v>
                </c:pt>
                <c:pt idx="217">
                  <c:v>1.005275</c:v>
                </c:pt>
                <c:pt idx="218">
                  <c:v>1.001119</c:v>
                </c:pt>
                <c:pt idx="219">
                  <c:v>1.005807</c:v>
                </c:pt>
                <c:pt idx="220">
                  <c:v>1.007437</c:v>
                </c:pt>
                <c:pt idx="221">
                  <c:v>1.01157</c:v>
                </c:pt>
                <c:pt idx="222">
                  <c:v>1.014882</c:v>
                </c:pt>
                <c:pt idx="223">
                  <c:v>1.009873</c:v>
                </c:pt>
                <c:pt idx="224">
                  <c:v>1.016995</c:v>
                </c:pt>
                <c:pt idx="225">
                  <c:v>1.015155</c:v>
                </c:pt>
                <c:pt idx="226">
                  <c:v>1.012991</c:v>
                </c:pt>
                <c:pt idx="227">
                  <c:v>1.009233</c:v>
                </c:pt>
                <c:pt idx="228">
                  <c:v>1.011151</c:v>
                </c:pt>
                <c:pt idx="229">
                  <c:v>1.01325</c:v>
                </c:pt>
                <c:pt idx="230">
                  <c:v>1.009951</c:v>
                </c:pt>
                <c:pt idx="231">
                  <c:v>1.002671</c:v>
                </c:pt>
                <c:pt idx="232">
                  <c:v>0.9997527</c:v>
                </c:pt>
                <c:pt idx="233">
                  <c:v>1.005417</c:v>
                </c:pt>
                <c:pt idx="234">
                  <c:v>1.004546</c:v>
                </c:pt>
                <c:pt idx="235">
                  <c:v>1.002212</c:v>
                </c:pt>
                <c:pt idx="236">
                  <c:v>1.006343</c:v>
                </c:pt>
                <c:pt idx="237">
                  <c:v>1.008701</c:v>
                </c:pt>
                <c:pt idx="238">
                  <c:v>1.003397</c:v>
                </c:pt>
                <c:pt idx="239">
                  <c:v>1.002874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6975512"/>
        <c:axId val="-2114915432"/>
      </c:scatterChart>
      <c:valAx>
        <c:axId val="-2096975512"/>
        <c:scaling>
          <c:orientation val="minMax"/>
          <c:max val="10.0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14915432"/>
        <c:crosses val="autoZero"/>
        <c:crossBetween val="midCat"/>
      </c:valAx>
      <c:valAx>
        <c:axId val="-2114915432"/>
        <c:scaling>
          <c:orientation val="minMax"/>
          <c:max val="4.0"/>
          <c:min val="0.0"/>
        </c:scaling>
        <c:delete val="1"/>
        <c:axPos val="l"/>
        <c:numFmt formatCode="General" sourceLinked="0"/>
        <c:majorTickMark val="out"/>
        <c:minorTickMark val="none"/>
        <c:tickLblPos val="nextTo"/>
        <c:crossAx val="-2096975512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8058" y="1118966"/>
            <a:ext cx="7344648" cy="772104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116" y="2041155"/>
            <a:ext cx="6048535" cy="9205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001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054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64553" y="144249"/>
            <a:ext cx="1944173" cy="3073406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32038" y="144249"/>
            <a:ext cx="5688503" cy="3073406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32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23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560" y="2314643"/>
            <a:ext cx="7344648" cy="7154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560" y="1526698"/>
            <a:ext cx="7344648" cy="78794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62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203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238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50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06290"/>
            <a:ext cx="38178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2039" y="1142313"/>
            <a:ext cx="38178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389388" y="806290"/>
            <a:ext cx="38193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389388" y="1142313"/>
            <a:ext cx="38193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23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96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39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39" y="143415"/>
            <a:ext cx="2842752" cy="610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300" y="143415"/>
            <a:ext cx="4830426" cy="3074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32039" y="753760"/>
            <a:ext cx="2842752" cy="24638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57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3652" y="2521426"/>
            <a:ext cx="5184458" cy="2976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93652" y="321849"/>
            <a:ext cx="5184458" cy="21612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93652" y="2819096"/>
            <a:ext cx="5184458" cy="4227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8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2039" y="144248"/>
            <a:ext cx="7776686" cy="600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40476"/>
            <a:ext cx="7776686" cy="2377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2038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52263" y="3338556"/>
            <a:ext cx="2736241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92546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3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图表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7302558"/>
              </p:ext>
            </p:extLst>
          </p:nvPr>
        </p:nvGraphicFramePr>
        <p:xfrm>
          <a:off x="-1" y="2038"/>
          <a:ext cx="8640763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/>
          <p:cNvSpPr/>
          <p:nvPr/>
        </p:nvSpPr>
        <p:spPr>
          <a:xfrm>
            <a:off x="-1" y="-4076"/>
            <a:ext cx="7364161" cy="3602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6154045"/>
              </p:ext>
            </p:extLst>
          </p:nvPr>
        </p:nvGraphicFramePr>
        <p:xfrm>
          <a:off x="0" y="-2038"/>
          <a:ext cx="3672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670612"/>
              </p:ext>
            </p:extLst>
          </p:nvPr>
        </p:nvGraphicFramePr>
        <p:xfrm>
          <a:off x="3692160" y="-4076"/>
          <a:ext cx="3672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120270" y="-4076"/>
            <a:ext cx="1520493" cy="369332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Times New Roman"/>
                <a:ea typeface="+mn-ea"/>
                <a:cs typeface="Times New Roman"/>
              </a:defRPr>
            </a:pPr>
            <a:r>
              <a:rPr lang="en-US" altLang="zh-CN" dirty="0"/>
              <a:t>Water TIP4P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68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14</Words>
  <Application>Microsoft Macintosh PowerPoint</Application>
  <PresentationFormat>自定义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Ding</cp:lastModifiedBy>
  <cp:revision>26</cp:revision>
  <dcterms:created xsi:type="dcterms:W3CDTF">2016-12-11T20:04:46Z</dcterms:created>
  <dcterms:modified xsi:type="dcterms:W3CDTF">2016-12-11T22:07:17Z</dcterms:modified>
</cp:coreProperties>
</file>